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718" r:id="rId5"/>
    <p:sldMasterId id="2147483732" r:id="rId6"/>
  </p:sldMasterIdLst>
  <p:notesMasterIdLst>
    <p:notesMasterId r:id="rId38"/>
  </p:notesMasterIdLst>
  <p:sldIdLst>
    <p:sldId id="10611" r:id="rId7"/>
    <p:sldId id="262" r:id="rId8"/>
    <p:sldId id="2147479160" r:id="rId9"/>
    <p:sldId id="2147479424" r:id="rId10"/>
    <p:sldId id="2147479429" r:id="rId11"/>
    <p:sldId id="256" r:id="rId12"/>
    <p:sldId id="257" r:id="rId13"/>
    <p:sldId id="10380" r:id="rId14"/>
    <p:sldId id="2147479431" r:id="rId15"/>
    <p:sldId id="2147479252" r:id="rId16"/>
    <p:sldId id="2147479238" r:id="rId17"/>
    <p:sldId id="2147479434" r:id="rId18"/>
    <p:sldId id="2147479233" r:id="rId19"/>
    <p:sldId id="2147479440" r:id="rId20"/>
    <p:sldId id="2147479435" r:id="rId21"/>
    <p:sldId id="2147479436" r:id="rId22"/>
    <p:sldId id="2147479439" r:id="rId23"/>
    <p:sldId id="2147479415" r:id="rId24"/>
    <p:sldId id="10668" r:id="rId25"/>
    <p:sldId id="2147479437" r:id="rId26"/>
    <p:sldId id="2147479416" r:id="rId27"/>
    <p:sldId id="2147479420" r:id="rId28"/>
    <p:sldId id="2147479417" r:id="rId29"/>
    <p:sldId id="2147479418" r:id="rId30"/>
    <p:sldId id="2147479438" r:id="rId31"/>
    <p:sldId id="2147479430" r:id="rId32"/>
    <p:sldId id="2147479441" r:id="rId33"/>
    <p:sldId id="2147479442" r:id="rId34"/>
    <p:sldId id="2147479443" r:id="rId35"/>
    <p:sldId id="2147479275" r:id="rId36"/>
    <p:sldId id="2147479243" r:id="rId37"/>
  </p:sldIdLst>
  <p:sldSz cx="12192000" cy="6858000"/>
  <p:notesSz cx="6858000" cy="9144000"/>
  <p:embeddedFontLst>
    <p:embeddedFont>
      <p:font typeface="Abadi" panose="020B0604020104020204" pitchFamily="34" charset="0"/>
      <p:regular r:id="rId39"/>
      <p:bold r:id="rId40"/>
      <p:italic r:id="rId41"/>
      <p:boldItalic r:id="rId42"/>
    </p:embeddedFont>
    <p:embeddedFont>
      <p:font typeface="Century Gothic" panose="020B0502020202020204" pitchFamily="34" charset="0"/>
      <p:regular r:id="rId43"/>
      <p:bold r:id="rId44"/>
      <p:italic r:id="rId45"/>
      <p:boldItalic r:id="rId46"/>
    </p:embeddedFont>
    <p:embeddedFont>
      <p:font typeface="Franklin Gothic Book" panose="020B0503020102020204" pitchFamily="34" charset="0"/>
      <p:regular r:id="rId47"/>
      <p:italic r:id="rId48"/>
    </p:embeddedFont>
    <p:embeddedFont>
      <p:font typeface="Franklin Gothic Medium" panose="020B0603020102020204" pitchFamily="34" charset="0"/>
      <p:regular r:id="rId49"/>
      <p:italic r:id="rId50"/>
    </p:embeddedFont>
    <p:embeddedFont>
      <p:font typeface="Georgia" panose="02040502050405020303" pitchFamily="18" charset="0"/>
      <p:regular r:id="rId51"/>
      <p:bold r:id="rId52"/>
      <p:italic r:id="rId53"/>
      <p:boldItalic r:id="rId54"/>
    </p:embeddedFont>
    <p:embeddedFont>
      <p:font typeface="Malgun Gothic" panose="020B0503020000020004" pitchFamily="34" charset="-127"/>
      <p:regular r:id="rId55"/>
      <p:bold r:id="rId56"/>
    </p:embeddedFont>
    <p:embeddedFont>
      <p:font typeface="Tahoma" panose="020B0604030504040204" pitchFamily="34" charset="0"/>
      <p:regular r:id="rId57"/>
      <p:bold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6A9F925-B899-4DF1-95A5-2EB0695DF47F}">
          <p14:sldIdLst>
            <p14:sldId id="10611"/>
            <p14:sldId id="262"/>
            <p14:sldId id="2147479160"/>
            <p14:sldId id="2147479424"/>
            <p14:sldId id="2147479429"/>
            <p14:sldId id="256"/>
            <p14:sldId id="257"/>
            <p14:sldId id="10380"/>
            <p14:sldId id="2147479431"/>
            <p14:sldId id="2147479252"/>
            <p14:sldId id="2147479238"/>
            <p14:sldId id="2147479434"/>
            <p14:sldId id="2147479233"/>
            <p14:sldId id="2147479440"/>
            <p14:sldId id="2147479435"/>
            <p14:sldId id="2147479436"/>
            <p14:sldId id="2147479439"/>
            <p14:sldId id="2147479415"/>
            <p14:sldId id="10668"/>
            <p14:sldId id="2147479437"/>
            <p14:sldId id="2147479416"/>
            <p14:sldId id="2147479420"/>
            <p14:sldId id="2147479417"/>
            <p14:sldId id="2147479418"/>
            <p14:sldId id="2147479438"/>
            <p14:sldId id="2147479430"/>
            <p14:sldId id="2147479441"/>
            <p14:sldId id="2147479442"/>
            <p14:sldId id="2147479443"/>
            <p14:sldId id="2147479275"/>
            <p14:sldId id="2147479243"/>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B7ED08-E4F3-137C-1E7D-0076A5683CA4}" name="Mitchell, Alexa" initials="AM" userId="S::ALEMITCHEL@hdrinc.com::27a8dec6-1269-4a37-aea3-145545004a92" providerId="AD"/>
  <p188:author id="{3B4A671B-B5B2-0AC0-B55F-789B47C49A8F}" name="Yockey, Marcia" initials="YM" userId="S::marcia.yockey_hdrinc.com#ext#@pagov.onmicrosoft.com::987fde40-d96a-418a-a0a2-0860a62fd0b8" providerId="AD"/>
  <p188:author id="{51760246-E3D3-0838-FC3B-C767ECA68D77}" name="Steen, Jennifer" initials="JS" userId="S::JSTEEN@hdrinc.com::47d36475-4e86-4b22-aa27-fe30795db01a" providerId="AD"/>
  <p188:author id="{A8DBA751-06CC-C70A-4CBB-A4C5E7AF2877}" name="Miller, Craig" initials="CM" userId="S::CRMILLER@hdrinc.com::75b0155f-859c-4c65-8ade-5feeb543282c" providerId="AD"/>
  <p188:author id="{23A4D36B-83BB-C806-9A78-1ABF46D26C11}" name="Yockey, Marcia" initials="MY" userId="S::MYOCKEY@hdrinc.com::bdc0cd00-36d6-43d3-a287-ceb4b78dc430" providerId="AD"/>
  <p188:author id="{AA59198B-28E6-45A0-D855-D30791373A6C}" name="Blake, Matt" initials="MB" userId="S::MABLAKE@hdrinc.com::b5025155-d485-427a-98a3-464285e6d7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EF0"/>
    <a:srgbClr val="E8EFF2"/>
    <a:srgbClr val="CFD5EA"/>
    <a:srgbClr val="013E7F"/>
    <a:srgbClr val="1D77D8"/>
    <a:srgbClr val="009900"/>
    <a:srgbClr val="003366"/>
    <a:srgbClr val="BABCBE"/>
    <a:srgbClr val="434A4C"/>
    <a:srgbClr val="BCBE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063802-2691-47F1-B0FD-5A539346DE3E}" v="274" dt="2026-09-29T13:44:11.578"/>
    <p1510:client id="{E886FBBC-A4A5-4963-8CB2-001661CC67F4}" v="24" dt="2026-09-28T15:13:54.3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82" y="1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63"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4"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font" Target="fonts/font13.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ner, Joseph" userId="82c07c0a-77c9-40b3-a8d7-18a78ad233ef" providerId="ADAL" clId="{52473D26-5792-4464-B37F-306E1A60DAD6}"/>
    <pc:docChg chg="undo redo custSel addSld delSld modSld sldOrd modSection">
      <pc:chgData name="Brenner, Joseph" userId="82c07c0a-77c9-40b3-a8d7-18a78ad233ef" providerId="ADAL" clId="{52473D26-5792-4464-B37F-306E1A60DAD6}" dt="2026-09-29T13:44:35.168" v="772" actId="255"/>
      <pc:docMkLst>
        <pc:docMk/>
      </pc:docMkLst>
      <pc:sldChg chg="addSp delSp modSp add mod">
        <pc:chgData name="Brenner, Joseph" userId="82c07c0a-77c9-40b3-a8d7-18a78ad233ef" providerId="ADAL" clId="{52473D26-5792-4464-B37F-306E1A60DAD6}" dt="2026-09-29T13:00:48.912" v="476" actId="113"/>
        <pc:sldMkLst>
          <pc:docMk/>
          <pc:sldMk cId="2588235967" sldId="10380"/>
        </pc:sldMkLst>
        <pc:spChg chg="add del mod">
          <ac:chgData name="Brenner, Joseph" userId="82c07c0a-77c9-40b3-a8d7-18a78ad233ef" providerId="ADAL" clId="{52473D26-5792-4464-B37F-306E1A60DAD6}" dt="2026-09-29T13:00:10.676" v="470" actId="478"/>
          <ac:spMkLst>
            <pc:docMk/>
            <pc:sldMk cId="2588235967" sldId="10380"/>
            <ac:spMk id="5" creationId="{D46AE568-AF44-AD6E-43D3-2A357D2AFBAA}"/>
          </ac:spMkLst>
        </pc:spChg>
        <pc:spChg chg="mod">
          <ac:chgData name="Brenner, Joseph" userId="82c07c0a-77c9-40b3-a8d7-18a78ad233ef" providerId="ADAL" clId="{52473D26-5792-4464-B37F-306E1A60DAD6}" dt="2026-09-29T13:00:48.912" v="476" actId="113"/>
          <ac:spMkLst>
            <pc:docMk/>
            <pc:sldMk cId="2588235967" sldId="10380"/>
            <ac:spMk id="7" creationId="{00000000-0000-0000-0000-000000000000}"/>
          </ac:spMkLst>
        </pc:spChg>
        <pc:spChg chg="del">
          <ac:chgData name="Brenner, Joseph" userId="82c07c0a-77c9-40b3-a8d7-18a78ad233ef" providerId="ADAL" clId="{52473D26-5792-4464-B37F-306E1A60DAD6}" dt="2026-09-29T13:00:07.242" v="469" actId="478"/>
          <ac:spMkLst>
            <pc:docMk/>
            <pc:sldMk cId="2588235967" sldId="10380"/>
            <ac:spMk id="8" creationId="{00000000-0000-0000-0000-000000000000}"/>
          </ac:spMkLst>
        </pc:spChg>
        <pc:picChg chg="add mod">
          <ac:chgData name="Brenner, Joseph" userId="82c07c0a-77c9-40b3-a8d7-18a78ad233ef" providerId="ADAL" clId="{52473D26-5792-4464-B37F-306E1A60DAD6}" dt="2026-09-29T12:59:06.700" v="427" actId="1076"/>
          <ac:picMkLst>
            <pc:docMk/>
            <pc:sldMk cId="2588235967" sldId="10380"/>
            <ac:picMk id="3" creationId="{2D9A030F-0626-394A-B702-9E441FF84DA0}"/>
          </ac:picMkLst>
        </pc:picChg>
      </pc:sldChg>
      <pc:sldChg chg="addSp delSp modSp mod ord">
        <pc:chgData name="Brenner, Joseph" userId="82c07c0a-77c9-40b3-a8d7-18a78ad233ef" providerId="ADAL" clId="{52473D26-5792-4464-B37F-306E1A60DAD6}" dt="2026-09-29T12:35:38.643" v="263" actId="478"/>
        <pc:sldMkLst>
          <pc:docMk/>
          <pc:sldMk cId="2992203670" sldId="2147479233"/>
        </pc:sldMkLst>
        <pc:spChg chg="del">
          <ac:chgData name="Brenner, Joseph" userId="82c07c0a-77c9-40b3-a8d7-18a78ad233ef" providerId="ADAL" clId="{52473D26-5792-4464-B37F-306E1A60DAD6}" dt="2026-09-29T12:35:36.820" v="261" actId="478"/>
          <ac:spMkLst>
            <pc:docMk/>
            <pc:sldMk cId="2992203670" sldId="2147479233"/>
            <ac:spMk id="2" creationId="{D6579C22-D04B-C2F9-3ED9-AC9560FC8EDD}"/>
          </ac:spMkLst>
        </pc:spChg>
        <pc:spChg chg="add mod">
          <ac:chgData name="Brenner, Joseph" userId="82c07c0a-77c9-40b3-a8d7-18a78ad233ef" providerId="ADAL" clId="{52473D26-5792-4464-B37F-306E1A60DAD6}" dt="2026-09-29T12:35:33.306" v="260"/>
          <ac:spMkLst>
            <pc:docMk/>
            <pc:sldMk cId="2992203670" sldId="2147479233"/>
            <ac:spMk id="7" creationId="{D8488A80-857A-1D20-3FAB-EB8AD74A4E96}"/>
          </ac:spMkLst>
        </pc:spChg>
        <pc:spChg chg="add del mod">
          <ac:chgData name="Brenner, Joseph" userId="82c07c0a-77c9-40b3-a8d7-18a78ad233ef" providerId="ADAL" clId="{52473D26-5792-4464-B37F-306E1A60DAD6}" dt="2026-09-29T12:35:38.643" v="263" actId="478"/>
          <ac:spMkLst>
            <pc:docMk/>
            <pc:sldMk cId="2992203670" sldId="2147479233"/>
            <ac:spMk id="9" creationId="{43FE77AF-3800-289E-8044-80C22E545C96}"/>
          </ac:spMkLst>
        </pc:spChg>
      </pc:sldChg>
      <pc:sldChg chg="modSp mod">
        <pc:chgData name="Brenner, Joseph" userId="82c07c0a-77c9-40b3-a8d7-18a78ad233ef" providerId="ADAL" clId="{52473D26-5792-4464-B37F-306E1A60DAD6}" dt="2026-09-29T12:02:59.728" v="9" actId="27636"/>
        <pc:sldMkLst>
          <pc:docMk/>
          <pc:sldMk cId="1863199590" sldId="2147479238"/>
        </pc:sldMkLst>
        <pc:spChg chg="mod">
          <ac:chgData name="Brenner, Joseph" userId="82c07c0a-77c9-40b3-a8d7-18a78ad233ef" providerId="ADAL" clId="{52473D26-5792-4464-B37F-306E1A60DAD6}" dt="2026-09-29T12:02:59.728" v="9" actId="27636"/>
          <ac:spMkLst>
            <pc:docMk/>
            <pc:sldMk cId="1863199590" sldId="2147479238"/>
            <ac:spMk id="50" creationId="{3076437F-E398-B08D-EFA0-93F05763E66B}"/>
          </ac:spMkLst>
        </pc:spChg>
      </pc:sldChg>
      <pc:sldChg chg="addSp delSp modSp add mod ord modShow">
        <pc:chgData name="Brenner, Joseph" userId="82c07c0a-77c9-40b3-a8d7-18a78ad233ef" providerId="ADAL" clId="{52473D26-5792-4464-B37F-306E1A60DAD6}" dt="2026-09-29T13:41:32.382" v="725"/>
        <pc:sldMkLst>
          <pc:docMk/>
          <pc:sldMk cId="3465065463" sldId="2147479243"/>
        </pc:sldMkLst>
        <pc:spChg chg="mod">
          <ac:chgData name="Brenner, Joseph" userId="82c07c0a-77c9-40b3-a8d7-18a78ad233ef" providerId="ADAL" clId="{52473D26-5792-4464-B37F-306E1A60DAD6}" dt="2026-09-29T13:21:53.196" v="682" actId="20577"/>
          <ac:spMkLst>
            <pc:docMk/>
            <pc:sldMk cId="3465065463" sldId="2147479243"/>
            <ac:spMk id="6" creationId="{7CDCA92C-5A3A-4B27-272B-BAA1E3530A1C}"/>
          </ac:spMkLst>
        </pc:spChg>
        <pc:spChg chg="mod">
          <ac:chgData name="Brenner, Joseph" userId="82c07c0a-77c9-40b3-a8d7-18a78ad233ef" providerId="ADAL" clId="{52473D26-5792-4464-B37F-306E1A60DAD6}" dt="2026-09-29T13:11:19.027" v="627" actId="20577"/>
          <ac:spMkLst>
            <pc:docMk/>
            <pc:sldMk cId="3465065463" sldId="2147479243"/>
            <ac:spMk id="8" creationId="{A3296A00-DEC3-3B4D-90A6-42480D597E46}"/>
          </ac:spMkLst>
        </pc:spChg>
        <pc:picChg chg="del mod">
          <ac:chgData name="Brenner, Joseph" userId="82c07c0a-77c9-40b3-a8d7-18a78ad233ef" providerId="ADAL" clId="{52473D26-5792-4464-B37F-306E1A60DAD6}" dt="2026-09-29T13:12:05.375" v="636" actId="478"/>
          <ac:picMkLst>
            <pc:docMk/>
            <pc:sldMk cId="3465065463" sldId="2147479243"/>
            <ac:picMk id="2" creationId="{2527BCCD-1293-1BC1-71C8-03808FC6D1C6}"/>
          </ac:picMkLst>
        </pc:picChg>
        <pc:picChg chg="add mod ord">
          <ac:chgData name="Brenner, Joseph" userId="82c07c0a-77c9-40b3-a8d7-18a78ad233ef" providerId="ADAL" clId="{52473D26-5792-4464-B37F-306E1A60DAD6}" dt="2026-09-29T13:12:14.815" v="640" actId="167"/>
          <ac:picMkLst>
            <pc:docMk/>
            <pc:sldMk cId="3465065463" sldId="2147479243"/>
            <ac:picMk id="4" creationId="{0142E228-70B5-A309-7DBE-7FCB00A08A5D}"/>
          </ac:picMkLst>
        </pc:picChg>
        <pc:picChg chg="mod">
          <ac:chgData name="Brenner, Joseph" userId="82c07c0a-77c9-40b3-a8d7-18a78ad233ef" providerId="ADAL" clId="{52473D26-5792-4464-B37F-306E1A60DAD6}" dt="2026-09-29T13:11:23.878" v="629" actId="1076"/>
          <ac:picMkLst>
            <pc:docMk/>
            <pc:sldMk cId="3465065463" sldId="2147479243"/>
            <ac:picMk id="10" creationId="{48D7610E-C462-A7A8-772F-B4E0360D2E09}"/>
          </ac:picMkLst>
        </pc:picChg>
      </pc:sldChg>
      <pc:sldChg chg="modSp mod">
        <pc:chgData name="Brenner, Joseph" userId="82c07c0a-77c9-40b3-a8d7-18a78ad233ef" providerId="ADAL" clId="{52473D26-5792-4464-B37F-306E1A60DAD6}" dt="2026-09-29T12:20:45.825" v="69" actId="20577"/>
        <pc:sldMkLst>
          <pc:docMk/>
          <pc:sldMk cId="4074173278" sldId="2147479252"/>
        </pc:sldMkLst>
        <pc:spChg chg="mod">
          <ac:chgData name="Brenner, Joseph" userId="82c07c0a-77c9-40b3-a8d7-18a78ad233ef" providerId="ADAL" clId="{52473D26-5792-4464-B37F-306E1A60DAD6}" dt="2026-09-29T12:03:15.276" v="11" actId="20577"/>
          <ac:spMkLst>
            <pc:docMk/>
            <pc:sldMk cId="4074173278" sldId="2147479252"/>
            <ac:spMk id="2" creationId="{E21DA0FC-D389-E30F-AE8C-E49288C0F257}"/>
          </ac:spMkLst>
        </pc:spChg>
        <pc:spChg chg="mod">
          <ac:chgData name="Brenner, Joseph" userId="82c07c0a-77c9-40b3-a8d7-18a78ad233ef" providerId="ADAL" clId="{52473D26-5792-4464-B37F-306E1A60DAD6}" dt="2026-09-29T12:05:27.002" v="22" actId="1076"/>
          <ac:spMkLst>
            <pc:docMk/>
            <pc:sldMk cId="4074173278" sldId="2147479252"/>
            <ac:spMk id="3" creationId="{7E3F5960-F120-0AC9-1DEF-36707D14394F}"/>
          </ac:spMkLst>
        </pc:spChg>
        <pc:spChg chg="mod">
          <ac:chgData name="Brenner, Joseph" userId="82c07c0a-77c9-40b3-a8d7-18a78ad233ef" providerId="ADAL" clId="{52473D26-5792-4464-B37F-306E1A60DAD6}" dt="2026-09-29T12:05:40.024" v="24" actId="1076"/>
          <ac:spMkLst>
            <pc:docMk/>
            <pc:sldMk cId="4074173278" sldId="2147479252"/>
            <ac:spMk id="4" creationId="{DA734B2A-A88F-96BE-4DBE-2D605F6D4430}"/>
          </ac:spMkLst>
        </pc:spChg>
        <pc:spChg chg="mod">
          <ac:chgData name="Brenner, Joseph" userId="82c07c0a-77c9-40b3-a8d7-18a78ad233ef" providerId="ADAL" clId="{52473D26-5792-4464-B37F-306E1A60DAD6}" dt="2026-09-29T12:13:50.888" v="25" actId="1076"/>
          <ac:spMkLst>
            <pc:docMk/>
            <pc:sldMk cId="4074173278" sldId="2147479252"/>
            <ac:spMk id="5" creationId="{728205AB-9878-A3FA-967D-63A38C4BCF2F}"/>
          </ac:spMkLst>
        </pc:spChg>
        <pc:graphicFrameChg chg="mod modGraphic">
          <ac:chgData name="Brenner, Joseph" userId="82c07c0a-77c9-40b3-a8d7-18a78ad233ef" providerId="ADAL" clId="{52473D26-5792-4464-B37F-306E1A60DAD6}" dt="2026-09-29T12:20:45.825" v="69" actId="20577"/>
          <ac:graphicFrameMkLst>
            <pc:docMk/>
            <pc:sldMk cId="4074173278" sldId="2147479252"/>
            <ac:graphicFrameMk id="7" creationId="{5DCEDCF4-549A-8E85-68A3-A96D7389C4EF}"/>
          </ac:graphicFrameMkLst>
        </pc:graphicFrameChg>
        <pc:picChg chg="mod">
          <ac:chgData name="Brenner, Joseph" userId="82c07c0a-77c9-40b3-a8d7-18a78ad233ef" providerId="ADAL" clId="{52473D26-5792-4464-B37F-306E1A60DAD6}" dt="2026-09-29T12:05:00.684" v="17" actId="14100"/>
          <ac:picMkLst>
            <pc:docMk/>
            <pc:sldMk cId="4074173278" sldId="2147479252"/>
            <ac:picMk id="10" creationId="{5DF3DBB1-86B9-91AD-3F3E-538EA89C4B18}"/>
          </ac:picMkLst>
        </pc:picChg>
        <pc:picChg chg="mod">
          <ac:chgData name="Brenner, Joseph" userId="82c07c0a-77c9-40b3-a8d7-18a78ad233ef" providerId="ADAL" clId="{52473D26-5792-4464-B37F-306E1A60DAD6}" dt="2026-09-29T12:05:21.565" v="21" actId="1076"/>
          <ac:picMkLst>
            <pc:docMk/>
            <pc:sldMk cId="4074173278" sldId="2147479252"/>
            <ac:picMk id="12" creationId="{07F058D5-D248-DBC4-CF9D-1BFD397B8F87}"/>
          </ac:picMkLst>
        </pc:picChg>
      </pc:sldChg>
      <pc:sldChg chg="del">
        <pc:chgData name="Brenner, Joseph" userId="82c07c0a-77c9-40b3-a8d7-18a78ad233ef" providerId="ADAL" clId="{52473D26-5792-4464-B37F-306E1A60DAD6}" dt="2026-09-29T12:19:39.023" v="60" actId="47"/>
        <pc:sldMkLst>
          <pc:docMk/>
          <pc:sldMk cId="353069098" sldId="2147479253"/>
        </pc:sldMkLst>
      </pc:sldChg>
      <pc:sldChg chg="modSp add del mod">
        <pc:chgData name="Brenner, Joseph" userId="82c07c0a-77c9-40b3-a8d7-18a78ad233ef" providerId="ADAL" clId="{52473D26-5792-4464-B37F-306E1A60DAD6}" dt="2026-09-29T13:15:51.031" v="658"/>
        <pc:sldMkLst>
          <pc:docMk/>
          <pc:sldMk cId="1910205462" sldId="2147479260"/>
        </pc:sldMkLst>
        <pc:picChg chg="mod">
          <ac:chgData name="Brenner, Joseph" userId="82c07c0a-77c9-40b3-a8d7-18a78ad233ef" providerId="ADAL" clId="{52473D26-5792-4464-B37F-306E1A60DAD6}" dt="2026-09-29T13:15:49.331" v="657" actId="1076"/>
          <ac:picMkLst>
            <pc:docMk/>
            <pc:sldMk cId="1910205462" sldId="2147479260"/>
            <ac:picMk id="4" creationId="{09572411-E69B-90C1-A812-58FF08D19901}"/>
          </ac:picMkLst>
        </pc:picChg>
      </pc:sldChg>
      <pc:sldChg chg="modSp add del mod">
        <pc:chgData name="Brenner, Joseph" userId="82c07c0a-77c9-40b3-a8d7-18a78ad233ef" providerId="ADAL" clId="{52473D26-5792-4464-B37F-306E1A60DAD6}" dt="2026-09-29T13:11:58.135" v="633"/>
        <pc:sldMkLst>
          <pc:docMk/>
          <pc:sldMk cId="656328954" sldId="2147479265"/>
        </pc:sldMkLst>
        <pc:picChg chg="mod">
          <ac:chgData name="Brenner, Joseph" userId="82c07c0a-77c9-40b3-a8d7-18a78ad233ef" providerId="ADAL" clId="{52473D26-5792-4464-B37F-306E1A60DAD6}" dt="2026-09-29T13:11:57.075" v="632" actId="14100"/>
          <ac:picMkLst>
            <pc:docMk/>
            <pc:sldMk cId="656328954" sldId="2147479265"/>
            <ac:picMk id="9" creationId="{9933C448-2641-0D07-79C1-06A292A5E806}"/>
          </ac:picMkLst>
        </pc:picChg>
      </pc:sldChg>
      <pc:sldChg chg="addSp modSp mod">
        <pc:chgData name="Brenner, Joseph" userId="82c07c0a-77c9-40b3-a8d7-18a78ad233ef" providerId="ADAL" clId="{52473D26-5792-4464-B37F-306E1A60DAD6}" dt="2026-09-29T13:44:35.168" v="772" actId="255"/>
        <pc:sldMkLst>
          <pc:docMk/>
          <pc:sldMk cId="971374878" sldId="2147479275"/>
        </pc:sldMkLst>
        <pc:spChg chg="mod">
          <ac:chgData name="Brenner, Joseph" userId="82c07c0a-77c9-40b3-a8d7-18a78ad233ef" providerId="ADAL" clId="{52473D26-5792-4464-B37F-306E1A60DAD6}" dt="2026-09-29T13:44:35.168" v="772" actId="255"/>
          <ac:spMkLst>
            <pc:docMk/>
            <pc:sldMk cId="971374878" sldId="2147479275"/>
            <ac:spMk id="2" creationId="{D46D2D59-D294-C700-05F8-7E5C30C0B13D}"/>
          </ac:spMkLst>
        </pc:spChg>
        <pc:spChg chg="mod">
          <ac:chgData name="Brenner, Joseph" userId="82c07c0a-77c9-40b3-a8d7-18a78ad233ef" providerId="ADAL" clId="{52473D26-5792-4464-B37F-306E1A60DAD6}" dt="2026-09-29T13:42:51.326" v="735" actId="1076"/>
          <ac:spMkLst>
            <pc:docMk/>
            <pc:sldMk cId="971374878" sldId="2147479275"/>
            <ac:spMk id="5" creationId="{DE0DE168-2DC3-02EF-4347-3B0D59D91691}"/>
          </ac:spMkLst>
        </pc:spChg>
        <pc:spChg chg="mod">
          <ac:chgData name="Brenner, Joseph" userId="82c07c0a-77c9-40b3-a8d7-18a78ad233ef" providerId="ADAL" clId="{52473D26-5792-4464-B37F-306E1A60DAD6}" dt="2026-09-29T13:42:40.028" v="734" actId="14100"/>
          <ac:spMkLst>
            <pc:docMk/>
            <pc:sldMk cId="971374878" sldId="2147479275"/>
            <ac:spMk id="6" creationId="{FDA1BD39-ED8D-AC61-2935-E92AAF526742}"/>
          </ac:spMkLst>
        </pc:spChg>
        <pc:spChg chg="add mod">
          <ac:chgData name="Brenner, Joseph" userId="82c07c0a-77c9-40b3-a8d7-18a78ad233ef" providerId="ADAL" clId="{52473D26-5792-4464-B37F-306E1A60DAD6}" dt="2026-09-29T13:44:28.076" v="771" actId="14100"/>
          <ac:spMkLst>
            <pc:docMk/>
            <pc:sldMk cId="971374878" sldId="2147479275"/>
            <ac:spMk id="10" creationId="{07EEDDA3-3D44-5264-DEDF-3AE4E9386187}"/>
          </ac:spMkLst>
        </pc:spChg>
        <pc:picChg chg="mod">
          <ac:chgData name="Brenner, Joseph" userId="82c07c0a-77c9-40b3-a8d7-18a78ad233ef" providerId="ADAL" clId="{52473D26-5792-4464-B37F-306E1A60DAD6}" dt="2026-09-29T13:42:51.326" v="735" actId="1076"/>
          <ac:picMkLst>
            <pc:docMk/>
            <pc:sldMk cId="971374878" sldId="2147479275"/>
            <ac:picMk id="8" creationId="{7F2BF5A2-7A16-99AF-6566-A3549306EC1F}"/>
          </ac:picMkLst>
        </pc:picChg>
      </pc:sldChg>
      <pc:sldChg chg="ord">
        <pc:chgData name="Brenner, Joseph" userId="82c07c0a-77c9-40b3-a8d7-18a78ad233ef" providerId="ADAL" clId="{52473D26-5792-4464-B37F-306E1A60DAD6}" dt="2026-09-29T12:01:50.951" v="7"/>
        <pc:sldMkLst>
          <pc:docMk/>
          <pc:sldMk cId="661305792" sldId="2147479415"/>
        </pc:sldMkLst>
      </pc:sldChg>
      <pc:sldChg chg="modSp mod ord">
        <pc:chgData name="Brenner, Joseph" userId="82c07c0a-77c9-40b3-a8d7-18a78ad233ef" providerId="ADAL" clId="{52473D26-5792-4464-B37F-306E1A60DAD6}" dt="2026-09-29T13:03:06.779" v="551" actId="1076"/>
        <pc:sldMkLst>
          <pc:docMk/>
          <pc:sldMk cId="666066134" sldId="2147479416"/>
        </pc:sldMkLst>
        <pc:spChg chg="mod">
          <ac:chgData name="Brenner, Joseph" userId="82c07c0a-77c9-40b3-a8d7-18a78ad233ef" providerId="ADAL" clId="{52473D26-5792-4464-B37F-306E1A60DAD6}" dt="2026-09-29T13:02:42.225" v="545" actId="313"/>
          <ac:spMkLst>
            <pc:docMk/>
            <pc:sldMk cId="666066134" sldId="2147479416"/>
            <ac:spMk id="3" creationId="{5AD58682-5CEE-65BF-35E0-7D99A4674A1A}"/>
          </ac:spMkLst>
        </pc:spChg>
        <pc:picChg chg="mod">
          <ac:chgData name="Brenner, Joseph" userId="82c07c0a-77c9-40b3-a8d7-18a78ad233ef" providerId="ADAL" clId="{52473D26-5792-4464-B37F-306E1A60DAD6}" dt="2026-09-29T13:03:03.808" v="550" actId="1076"/>
          <ac:picMkLst>
            <pc:docMk/>
            <pc:sldMk cId="666066134" sldId="2147479416"/>
            <ac:picMk id="6" creationId="{0FE915A1-66D3-0A15-047F-D61EDCDEED58}"/>
          </ac:picMkLst>
        </pc:picChg>
        <pc:picChg chg="mod modCrop">
          <ac:chgData name="Brenner, Joseph" userId="82c07c0a-77c9-40b3-a8d7-18a78ad233ef" providerId="ADAL" clId="{52473D26-5792-4464-B37F-306E1A60DAD6}" dt="2026-09-29T13:03:06.779" v="551" actId="1076"/>
          <ac:picMkLst>
            <pc:docMk/>
            <pc:sldMk cId="666066134" sldId="2147479416"/>
            <ac:picMk id="14" creationId="{D70BDEAE-D6B0-C3F0-9CFA-5AEC1E2187F5}"/>
          </ac:picMkLst>
        </pc:picChg>
      </pc:sldChg>
      <pc:sldChg chg="ord">
        <pc:chgData name="Brenner, Joseph" userId="82c07c0a-77c9-40b3-a8d7-18a78ad233ef" providerId="ADAL" clId="{52473D26-5792-4464-B37F-306E1A60DAD6}" dt="2026-09-29T13:07:12.200" v="555"/>
        <pc:sldMkLst>
          <pc:docMk/>
          <pc:sldMk cId="3252509260" sldId="2147479417"/>
        </pc:sldMkLst>
      </pc:sldChg>
      <pc:sldChg chg="del">
        <pc:chgData name="Brenner, Joseph" userId="82c07c0a-77c9-40b3-a8d7-18a78ad233ef" providerId="ADAL" clId="{52473D26-5792-4464-B37F-306E1A60DAD6}" dt="2026-09-29T13:06:56.027" v="553" actId="2696"/>
        <pc:sldMkLst>
          <pc:docMk/>
          <pc:sldMk cId="989634725" sldId="2147479419"/>
        </pc:sldMkLst>
      </pc:sldChg>
      <pc:sldChg chg="ord">
        <pc:chgData name="Brenner, Joseph" userId="82c07c0a-77c9-40b3-a8d7-18a78ad233ef" providerId="ADAL" clId="{52473D26-5792-4464-B37F-306E1A60DAD6}" dt="2026-09-29T13:01:20.530" v="506"/>
        <pc:sldMkLst>
          <pc:docMk/>
          <pc:sldMk cId="2423327597" sldId="2147479420"/>
        </pc:sldMkLst>
      </pc:sldChg>
      <pc:sldChg chg="modSp mod">
        <pc:chgData name="Brenner, Joseph" userId="82c07c0a-77c9-40b3-a8d7-18a78ad233ef" providerId="ADAL" clId="{52473D26-5792-4464-B37F-306E1A60DAD6}" dt="2026-09-29T13:12:39.225" v="645" actId="1076"/>
        <pc:sldMkLst>
          <pc:docMk/>
          <pc:sldMk cId="477552564" sldId="2147479430"/>
        </pc:sldMkLst>
        <pc:picChg chg="mod">
          <ac:chgData name="Brenner, Joseph" userId="82c07c0a-77c9-40b3-a8d7-18a78ad233ef" providerId="ADAL" clId="{52473D26-5792-4464-B37F-306E1A60DAD6}" dt="2026-09-29T13:12:39.225" v="645" actId="1076"/>
          <ac:picMkLst>
            <pc:docMk/>
            <pc:sldMk cId="477552564" sldId="2147479430"/>
            <ac:picMk id="4" creationId="{9FBA60C3-10E8-E8BC-3A12-401D8F4AE646}"/>
          </ac:picMkLst>
        </pc:picChg>
      </pc:sldChg>
      <pc:sldChg chg="delSp modSp add mod">
        <pc:chgData name="Brenner, Joseph" userId="82c07c0a-77c9-40b3-a8d7-18a78ad233ef" providerId="ADAL" clId="{52473D26-5792-4464-B37F-306E1A60DAD6}" dt="2026-09-29T12:01:30.283" v="5" actId="1076"/>
        <pc:sldMkLst>
          <pc:docMk/>
          <pc:sldMk cId="832525048" sldId="2147479431"/>
        </pc:sldMkLst>
        <pc:spChg chg="mod">
          <ac:chgData name="Brenner, Joseph" userId="82c07c0a-77c9-40b3-a8d7-18a78ad233ef" providerId="ADAL" clId="{52473D26-5792-4464-B37F-306E1A60DAD6}" dt="2026-09-29T12:00:54.801" v="2" actId="1076"/>
          <ac:spMkLst>
            <pc:docMk/>
            <pc:sldMk cId="832525048" sldId="2147479431"/>
            <ac:spMk id="13" creationId="{00000000-0000-0000-0000-000000000000}"/>
          </ac:spMkLst>
        </pc:spChg>
        <pc:spChg chg="del">
          <ac:chgData name="Brenner, Joseph" userId="82c07c0a-77c9-40b3-a8d7-18a78ad233ef" providerId="ADAL" clId="{52473D26-5792-4464-B37F-306E1A60DAD6}" dt="2026-09-29T12:00:50.131" v="1" actId="478"/>
          <ac:spMkLst>
            <pc:docMk/>
            <pc:sldMk cId="832525048" sldId="2147479431"/>
            <ac:spMk id="14" creationId="{00000000-0000-0000-0000-000000000000}"/>
          </ac:spMkLst>
        </pc:spChg>
        <pc:spChg chg="mod">
          <ac:chgData name="Brenner, Joseph" userId="82c07c0a-77c9-40b3-a8d7-18a78ad233ef" providerId="ADAL" clId="{52473D26-5792-4464-B37F-306E1A60DAD6}" dt="2026-09-29T12:01:15.561" v="3" actId="255"/>
          <ac:spMkLst>
            <pc:docMk/>
            <pc:sldMk cId="832525048" sldId="2147479431"/>
            <ac:spMk id="17" creationId="{00000000-0000-0000-0000-000000000000}"/>
          </ac:spMkLst>
        </pc:spChg>
        <pc:spChg chg="mod">
          <ac:chgData name="Brenner, Joseph" userId="82c07c0a-77c9-40b3-a8d7-18a78ad233ef" providerId="ADAL" clId="{52473D26-5792-4464-B37F-306E1A60DAD6}" dt="2026-09-29T12:01:26.716" v="4" actId="255"/>
          <ac:spMkLst>
            <pc:docMk/>
            <pc:sldMk cId="832525048" sldId="2147479431"/>
            <ac:spMk id="18" creationId="{00000000-0000-0000-0000-000000000000}"/>
          </ac:spMkLst>
        </pc:spChg>
        <pc:spChg chg="mod">
          <ac:chgData name="Brenner, Joseph" userId="82c07c0a-77c9-40b3-a8d7-18a78ad233ef" providerId="ADAL" clId="{52473D26-5792-4464-B37F-306E1A60DAD6}" dt="2026-09-29T12:01:15.561" v="3" actId="255"/>
          <ac:spMkLst>
            <pc:docMk/>
            <pc:sldMk cId="832525048" sldId="2147479431"/>
            <ac:spMk id="21" creationId="{00000000-0000-0000-0000-000000000000}"/>
          </ac:spMkLst>
        </pc:spChg>
        <pc:spChg chg="mod">
          <ac:chgData name="Brenner, Joseph" userId="82c07c0a-77c9-40b3-a8d7-18a78ad233ef" providerId="ADAL" clId="{52473D26-5792-4464-B37F-306E1A60DAD6}" dt="2026-09-29T12:01:26.716" v="4" actId="255"/>
          <ac:spMkLst>
            <pc:docMk/>
            <pc:sldMk cId="832525048" sldId="2147479431"/>
            <ac:spMk id="22" creationId="{00000000-0000-0000-0000-000000000000}"/>
          </ac:spMkLst>
        </pc:spChg>
        <pc:spChg chg="mod">
          <ac:chgData name="Brenner, Joseph" userId="82c07c0a-77c9-40b3-a8d7-18a78ad233ef" providerId="ADAL" clId="{52473D26-5792-4464-B37F-306E1A60DAD6}" dt="2026-09-29T12:01:15.561" v="3" actId="255"/>
          <ac:spMkLst>
            <pc:docMk/>
            <pc:sldMk cId="832525048" sldId="2147479431"/>
            <ac:spMk id="25" creationId="{00000000-0000-0000-0000-000000000000}"/>
          </ac:spMkLst>
        </pc:spChg>
        <pc:spChg chg="mod">
          <ac:chgData name="Brenner, Joseph" userId="82c07c0a-77c9-40b3-a8d7-18a78ad233ef" providerId="ADAL" clId="{52473D26-5792-4464-B37F-306E1A60DAD6}" dt="2026-09-29T12:01:26.716" v="4" actId="255"/>
          <ac:spMkLst>
            <pc:docMk/>
            <pc:sldMk cId="832525048" sldId="2147479431"/>
            <ac:spMk id="26" creationId="{00000000-0000-0000-0000-000000000000}"/>
          </ac:spMkLst>
        </pc:spChg>
        <pc:spChg chg="mod">
          <ac:chgData name="Brenner, Joseph" userId="82c07c0a-77c9-40b3-a8d7-18a78ad233ef" providerId="ADAL" clId="{52473D26-5792-4464-B37F-306E1A60DAD6}" dt="2026-09-29T12:01:15.561" v="3" actId="255"/>
          <ac:spMkLst>
            <pc:docMk/>
            <pc:sldMk cId="832525048" sldId="2147479431"/>
            <ac:spMk id="29" creationId="{00000000-0000-0000-0000-000000000000}"/>
          </ac:spMkLst>
        </pc:spChg>
        <pc:spChg chg="mod">
          <ac:chgData name="Brenner, Joseph" userId="82c07c0a-77c9-40b3-a8d7-18a78ad233ef" providerId="ADAL" clId="{52473D26-5792-4464-B37F-306E1A60DAD6}" dt="2026-09-29T12:01:26.716" v="4" actId="255"/>
          <ac:spMkLst>
            <pc:docMk/>
            <pc:sldMk cId="832525048" sldId="2147479431"/>
            <ac:spMk id="30" creationId="{00000000-0000-0000-0000-000000000000}"/>
          </ac:spMkLst>
        </pc:spChg>
        <pc:spChg chg="mod">
          <ac:chgData name="Brenner, Joseph" userId="82c07c0a-77c9-40b3-a8d7-18a78ad233ef" providerId="ADAL" clId="{52473D26-5792-4464-B37F-306E1A60DAD6}" dt="2026-09-29T12:01:30.283" v="5" actId="1076"/>
          <ac:spMkLst>
            <pc:docMk/>
            <pc:sldMk cId="832525048" sldId="2147479431"/>
            <ac:spMk id="31" creationId="{00000000-0000-0000-0000-000000000000}"/>
          </ac:spMkLst>
        </pc:spChg>
      </pc:sldChg>
      <pc:sldChg chg="modSp add del mod">
        <pc:chgData name="Brenner, Joseph" userId="82c07c0a-77c9-40b3-a8d7-18a78ad233ef" providerId="ADAL" clId="{52473D26-5792-4464-B37F-306E1A60DAD6}" dt="2026-09-29T12:30:47.313" v="254" actId="47"/>
        <pc:sldMkLst>
          <pc:docMk/>
          <pc:sldMk cId="3377713618" sldId="2147479432"/>
        </pc:sldMkLst>
        <pc:spChg chg="mod">
          <ac:chgData name="Brenner, Joseph" userId="82c07c0a-77c9-40b3-a8d7-18a78ad233ef" providerId="ADAL" clId="{52473D26-5792-4464-B37F-306E1A60DAD6}" dt="2026-09-29T12:19:26.383" v="59" actId="20577"/>
          <ac:spMkLst>
            <pc:docMk/>
            <pc:sldMk cId="3377713618" sldId="2147479432"/>
            <ac:spMk id="3" creationId="{729C0250-BB98-1C4D-05D5-292F4CEF5265}"/>
          </ac:spMkLst>
        </pc:spChg>
      </pc:sldChg>
      <pc:sldChg chg="modSp add del mod">
        <pc:chgData name="Brenner, Joseph" userId="82c07c0a-77c9-40b3-a8d7-18a78ad233ef" providerId="ADAL" clId="{52473D26-5792-4464-B37F-306E1A60DAD6}" dt="2026-09-29T12:30:49.068" v="255" actId="47"/>
        <pc:sldMkLst>
          <pc:docMk/>
          <pc:sldMk cId="1893691238" sldId="2147479433"/>
        </pc:sldMkLst>
        <pc:spChg chg="mod">
          <ac:chgData name="Brenner, Joseph" userId="82c07c0a-77c9-40b3-a8d7-18a78ad233ef" providerId="ADAL" clId="{52473D26-5792-4464-B37F-306E1A60DAD6}" dt="2026-09-29T12:21:15.440" v="113" actId="20577"/>
          <ac:spMkLst>
            <pc:docMk/>
            <pc:sldMk cId="1893691238" sldId="2147479433"/>
            <ac:spMk id="4" creationId="{6578A199-B4DF-381F-FFFF-129BE2317CFE}"/>
          </ac:spMkLst>
        </pc:spChg>
        <pc:spChg chg="mod">
          <ac:chgData name="Brenner, Joseph" userId="82c07c0a-77c9-40b3-a8d7-18a78ad233ef" providerId="ADAL" clId="{52473D26-5792-4464-B37F-306E1A60DAD6}" dt="2026-09-29T12:25:43.087" v="231" actId="20577"/>
          <ac:spMkLst>
            <pc:docMk/>
            <pc:sldMk cId="1893691238" sldId="2147479433"/>
            <ac:spMk id="10" creationId="{9F11CF11-8CB7-8585-6DF5-36C30AD98EA2}"/>
          </ac:spMkLst>
        </pc:spChg>
      </pc:sldChg>
      <pc:sldChg chg="addSp delSp modSp add mod">
        <pc:chgData name="Brenner, Joseph" userId="82c07c0a-77c9-40b3-a8d7-18a78ad233ef" providerId="ADAL" clId="{52473D26-5792-4464-B37F-306E1A60DAD6}" dt="2026-09-29T12:29:43.095" v="242" actId="1076"/>
        <pc:sldMkLst>
          <pc:docMk/>
          <pc:sldMk cId="3315518969" sldId="2147479434"/>
        </pc:sldMkLst>
        <pc:spChg chg="mod">
          <ac:chgData name="Brenner, Joseph" userId="82c07c0a-77c9-40b3-a8d7-18a78ad233ef" providerId="ADAL" clId="{52473D26-5792-4464-B37F-306E1A60DAD6}" dt="2026-09-29T12:29:43.095" v="242" actId="1076"/>
          <ac:spMkLst>
            <pc:docMk/>
            <pc:sldMk cId="3315518969" sldId="2147479434"/>
            <ac:spMk id="2" creationId="{E322128A-CA97-7CAB-3DD9-AB20DBE9590E}"/>
          </ac:spMkLst>
        </pc:spChg>
        <pc:spChg chg="add del mod">
          <ac:chgData name="Brenner, Joseph" userId="82c07c0a-77c9-40b3-a8d7-18a78ad233ef" providerId="ADAL" clId="{52473D26-5792-4464-B37F-306E1A60DAD6}" dt="2026-09-29T12:29:15.506" v="238" actId="478"/>
          <ac:spMkLst>
            <pc:docMk/>
            <pc:sldMk cId="3315518969" sldId="2147479434"/>
            <ac:spMk id="5" creationId="{46C23D42-230B-3AA1-1087-15B534D3FA62}"/>
          </ac:spMkLst>
        </pc:spChg>
        <pc:spChg chg="add mod">
          <ac:chgData name="Brenner, Joseph" userId="82c07c0a-77c9-40b3-a8d7-18a78ad233ef" providerId="ADAL" clId="{52473D26-5792-4464-B37F-306E1A60DAD6}" dt="2026-09-29T12:29:35.239" v="241" actId="1076"/>
          <ac:spMkLst>
            <pc:docMk/>
            <pc:sldMk cId="3315518969" sldId="2147479434"/>
            <ac:spMk id="6" creationId="{66322E75-8C29-47C3-19A1-33F38C0FA720}"/>
          </ac:spMkLst>
        </pc:spChg>
        <pc:spChg chg="del">
          <ac:chgData name="Brenner, Joseph" userId="82c07c0a-77c9-40b3-a8d7-18a78ad233ef" providerId="ADAL" clId="{52473D26-5792-4464-B37F-306E1A60DAD6}" dt="2026-09-29T12:29:18.941" v="239" actId="478"/>
          <ac:spMkLst>
            <pc:docMk/>
            <pc:sldMk cId="3315518969" sldId="2147479434"/>
            <ac:spMk id="7" creationId="{C2F9684B-9B09-1B78-84FE-C9429AD96381}"/>
          </ac:spMkLst>
        </pc:spChg>
        <pc:spChg chg="del">
          <ac:chgData name="Brenner, Joseph" userId="82c07c0a-77c9-40b3-a8d7-18a78ad233ef" providerId="ADAL" clId="{52473D26-5792-4464-B37F-306E1A60DAD6}" dt="2026-09-29T12:29:18.941" v="239" actId="478"/>
          <ac:spMkLst>
            <pc:docMk/>
            <pc:sldMk cId="3315518969" sldId="2147479434"/>
            <ac:spMk id="8" creationId="{3F8D1242-EBA6-0D3C-9715-DCDB098BFDA1}"/>
          </ac:spMkLst>
        </pc:spChg>
        <pc:spChg chg="del">
          <ac:chgData name="Brenner, Joseph" userId="82c07c0a-77c9-40b3-a8d7-18a78ad233ef" providerId="ADAL" clId="{52473D26-5792-4464-B37F-306E1A60DAD6}" dt="2026-09-29T12:29:18.941" v="239" actId="478"/>
          <ac:spMkLst>
            <pc:docMk/>
            <pc:sldMk cId="3315518969" sldId="2147479434"/>
            <ac:spMk id="9" creationId="{4DE274AF-7B0D-B9C6-1D59-9F2CD631BDC6}"/>
          </ac:spMkLst>
        </pc:spChg>
        <pc:spChg chg="add mod">
          <ac:chgData name="Brenner, Joseph" userId="82c07c0a-77c9-40b3-a8d7-18a78ad233ef" providerId="ADAL" clId="{52473D26-5792-4464-B37F-306E1A60DAD6}" dt="2026-09-29T12:29:35.239" v="241" actId="1076"/>
          <ac:spMkLst>
            <pc:docMk/>
            <pc:sldMk cId="3315518969" sldId="2147479434"/>
            <ac:spMk id="10" creationId="{24A58835-2637-988C-3EFB-B4EA8CFEF5EA}"/>
          </ac:spMkLst>
        </pc:spChg>
        <pc:spChg chg="add mod">
          <ac:chgData name="Brenner, Joseph" userId="82c07c0a-77c9-40b3-a8d7-18a78ad233ef" providerId="ADAL" clId="{52473D26-5792-4464-B37F-306E1A60DAD6}" dt="2026-09-29T12:29:35.239" v="241" actId="1076"/>
          <ac:spMkLst>
            <pc:docMk/>
            <pc:sldMk cId="3315518969" sldId="2147479434"/>
            <ac:spMk id="12" creationId="{68AA5DE8-C01B-D4B1-7C76-8C31F5DA3CA9}"/>
          </ac:spMkLst>
        </pc:spChg>
        <pc:spChg chg="del">
          <ac:chgData name="Brenner, Joseph" userId="82c07c0a-77c9-40b3-a8d7-18a78ad233ef" providerId="ADAL" clId="{52473D26-5792-4464-B37F-306E1A60DAD6}" dt="2026-09-29T12:29:18.941" v="239" actId="478"/>
          <ac:spMkLst>
            <pc:docMk/>
            <pc:sldMk cId="3315518969" sldId="2147479434"/>
            <ac:spMk id="13" creationId="{9A53F3DB-8F70-3B36-7322-4DA6275F4F0F}"/>
          </ac:spMkLst>
        </pc:spChg>
        <pc:spChg chg="add mod">
          <ac:chgData name="Brenner, Joseph" userId="82c07c0a-77c9-40b3-a8d7-18a78ad233ef" providerId="ADAL" clId="{52473D26-5792-4464-B37F-306E1A60DAD6}" dt="2026-09-29T12:29:35.239" v="241" actId="1076"/>
          <ac:spMkLst>
            <pc:docMk/>
            <pc:sldMk cId="3315518969" sldId="2147479434"/>
            <ac:spMk id="15" creationId="{C9A0E315-B983-7D84-615F-9CACCA6F3D63}"/>
          </ac:spMkLst>
        </pc:spChg>
        <pc:spChg chg="del">
          <ac:chgData name="Brenner, Joseph" userId="82c07c0a-77c9-40b3-a8d7-18a78ad233ef" providerId="ADAL" clId="{52473D26-5792-4464-B37F-306E1A60DAD6}" dt="2026-09-29T12:29:18.941" v="239" actId="478"/>
          <ac:spMkLst>
            <pc:docMk/>
            <pc:sldMk cId="3315518969" sldId="2147479434"/>
            <ac:spMk id="22" creationId="{E123AA38-C49F-804D-96A7-282460906AB9}"/>
          </ac:spMkLst>
        </pc:spChg>
        <pc:spChg chg="del">
          <ac:chgData name="Brenner, Joseph" userId="82c07c0a-77c9-40b3-a8d7-18a78ad233ef" providerId="ADAL" clId="{52473D26-5792-4464-B37F-306E1A60DAD6}" dt="2026-09-29T12:29:18.941" v="239" actId="478"/>
          <ac:spMkLst>
            <pc:docMk/>
            <pc:sldMk cId="3315518969" sldId="2147479434"/>
            <ac:spMk id="28" creationId="{4A3FD783-1C73-9C41-071D-7CB261690E44}"/>
          </ac:spMkLst>
        </pc:spChg>
        <pc:spChg chg="del">
          <ac:chgData name="Brenner, Joseph" userId="82c07c0a-77c9-40b3-a8d7-18a78ad233ef" providerId="ADAL" clId="{52473D26-5792-4464-B37F-306E1A60DAD6}" dt="2026-09-29T12:29:18.941" v="239" actId="478"/>
          <ac:spMkLst>
            <pc:docMk/>
            <pc:sldMk cId="3315518969" sldId="2147479434"/>
            <ac:spMk id="37" creationId="{6FE80A08-08DF-001A-A856-1D40A975FD42}"/>
          </ac:spMkLst>
        </pc:spChg>
        <pc:spChg chg="del">
          <ac:chgData name="Brenner, Joseph" userId="82c07c0a-77c9-40b3-a8d7-18a78ad233ef" providerId="ADAL" clId="{52473D26-5792-4464-B37F-306E1A60DAD6}" dt="2026-09-29T12:29:18.941" v="239" actId="478"/>
          <ac:spMkLst>
            <pc:docMk/>
            <pc:sldMk cId="3315518969" sldId="2147479434"/>
            <ac:spMk id="48" creationId="{B6821D0B-44F2-00A7-B0DB-F647746B3719}"/>
          </ac:spMkLst>
        </pc:spChg>
        <pc:spChg chg="del">
          <ac:chgData name="Brenner, Joseph" userId="82c07c0a-77c9-40b3-a8d7-18a78ad233ef" providerId="ADAL" clId="{52473D26-5792-4464-B37F-306E1A60DAD6}" dt="2026-09-29T12:29:13.905" v="237" actId="478"/>
          <ac:spMkLst>
            <pc:docMk/>
            <pc:sldMk cId="3315518969" sldId="2147479434"/>
            <ac:spMk id="50" creationId="{9F38596B-88C0-CA3F-6877-31F9C9CC2658}"/>
          </ac:spMkLst>
        </pc:spChg>
        <pc:picChg chg="add mod">
          <ac:chgData name="Brenner, Joseph" userId="82c07c0a-77c9-40b3-a8d7-18a78ad233ef" providerId="ADAL" clId="{52473D26-5792-4464-B37F-306E1A60DAD6}" dt="2026-09-29T12:29:35.239" v="241" actId="1076"/>
          <ac:picMkLst>
            <pc:docMk/>
            <pc:sldMk cId="3315518969" sldId="2147479434"/>
            <ac:picMk id="14" creationId="{9F8BB563-877A-0F4A-AC73-30C1C2B60353}"/>
          </ac:picMkLst>
        </pc:picChg>
        <pc:cxnChg chg="del mod">
          <ac:chgData name="Brenner, Joseph" userId="82c07c0a-77c9-40b3-a8d7-18a78ad233ef" providerId="ADAL" clId="{52473D26-5792-4464-B37F-306E1A60DAD6}" dt="2026-09-29T12:29:18.941" v="239" actId="478"/>
          <ac:cxnSpMkLst>
            <pc:docMk/>
            <pc:sldMk cId="3315518969" sldId="2147479434"/>
            <ac:cxnSpMk id="11" creationId="{53582FBA-13B9-0E32-39A8-834A999D5793}"/>
          </ac:cxnSpMkLst>
        </pc:cxnChg>
        <pc:cxnChg chg="del mod">
          <ac:chgData name="Brenner, Joseph" userId="82c07c0a-77c9-40b3-a8d7-18a78ad233ef" providerId="ADAL" clId="{52473D26-5792-4464-B37F-306E1A60DAD6}" dt="2026-09-29T12:29:18.941" v="239" actId="478"/>
          <ac:cxnSpMkLst>
            <pc:docMk/>
            <pc:sldMk cId="3315518969" sldId="2147479434"/>
            <ac:cxnSpMk id="32" creationId="{3A0D241C-F121-037E-23AA-79DB22E0EC92}"/>
          </ac:cxnSpMkLst>
        </pc:cxnChg>
      </pc:sldChg>
      <pc:sldChg chg="add del">
        <pc:chgData name="Brenner, Joseph" userId="82c07c0a-77c9-40b3-a8d7-18a78ad233ef" providerId="ADAL" clId="{52473D26-5792-4464-B37F-306E1A60DAD6}" dt="2026-09-29T12:30:09.355" v="246" actId="47"/>
        <pc:sldMkLst>
          <pc:docMk/>
          <pc:sldMk cId="858257087" sldId="2147479435"/>
        </pc:sldMkLst>
      </pc:sldChg>
      <pc:sldChg chg="addSp delSp modSp add mod">
        <pc:chgData name="Brenner, Joseph" userId="82c07c0a-77c9-40b3-a8d7-18a78ad233ef" providerId="ADAL" clId="{52473D26-5792-4464-B37F-306E1A60DAD6}" dt="2026-09-29T12:39:08.302" v="287" actId="20577"/>
        <pc:sldMkLst>
          <pc:docMk/>
          <pc:sldMk cId="906032230" sldId="2147479435"/>
        </pc:sldMkLst>
        <pc:spChg chg="add mod">
          <ac:chgData name="Brenner, Joseph" userId="82c07c0a-77c9-40b3-a8d7-18a78ad233ef" providerId="ADAL" clId="{52473D26-5792-4464-B37F-306E1A60DAD6}" dt="2026-09-29T12:30:33.798" v="250" actId="1076"/>
          <ac:spMkLst>
            <pc:docMk/>
            <pc:sldMk cId="906032230" sldId="2147479435"/>
            <ac:spMk id="4" creationId="{73E2DC89-1154-768C-82D8-AA6E331BBA0D}"/>
          </ac:spMkLst>
        </pc:spChg>
        <pc:spChg chg="add mod">
          <ac:chgData name="Brenner, Joseph" userId="82c07c0a-77c9-40b3-a8d7-18a78ad233ef" providerId="ADAL" clId="{52473D26-5792-4464-B37F-306E1A60DAD6}" dt="2026-09-29T12:30:33.798" v="250" actId="1076"/>
          <ac:spMkLst>
            <pc:docMk/>
            <pc:sldMk cId="906032230" sldId="2147479435"/>
            <ac:spMk id="5" creationId="{79528EE6-FA96-29A1-C379-BCFF17EAA0B4}"/>
          </ac:spMkLst>
        </pc:spChg>
        <pc:spChg chg="del">
          <ac:chgData name="Brenner, Joseph" userId="82c07c0a-77c9-40b3-a8d7-18a78ad233ef" providerId="ADAL" clId="{52473D26-5792-4464-B37F-306E1A60DAD6}" dt="2026-09-29T12:30:21.045" v="248" actId="478"/>
          <ac:spMkLst>
            <pc:docMk/>
            <pc:sldMk cId="906032230" sldId="2147479435"/>
            <ac:spMk id="6" creationId="{F6797E2F-61A8-4F4B-1842-0533F145EC6F}"/>
          </ac:spMkLst>
        </pc:spChg>
        <pc:spChg chg="add mod">
          <ac:chgData name="Brenner, Joseph" userId="82c07c0a-77c9-40b3-a8d7-18a78ad233ef" providerId="ADAL" clId="{52473D26-5792-4464-B37F-306E1A60DAD6}" dt="2026-09-29T12:39:08.302" v="287" actId="20577"/>
          <ac:spMkLst>
            <pc:docMk/>
            <pc:sldMk cId="906032230" sldId="2147479435"/>
            <ac:spMk id="8" creationId="{830B9008-BFB3-54E4-3335-37DE0571A9DA}"/>
          </ac:spMkLst>
        </pc:spChg>
        <pc:spChg chg="del">
          <ac:chgData name="Brenner, Joseph" userId="82c07c0a-77c9-40b3-a8d7-18a78ad233ef" providerId="ADAL" clId="{52473D26-5792-4464-B37F-306E1A60DAD6}" dt="2026-09-29T12:30:21.045" v="248" actId="478"/>
          <ac:spMkLst>
            <pc:docMk/>
            <pc:sldMk cId="906032230" sldId="2147479435"/>
            <ac:spMk id="12" creationId="{4FB4D5B6-C1A2-763C-F1CE-DB88DDBB1A35}"/>
          </ac:spMkLst>
        </pc:spChg>
        <pc:spChg chg="del">
          <ac:chgData name="Brenner, Joseph" userId="82c07c0a-77c9-40b3-a8d7-18a78ad233ef" providerId="ADAL" clId="{52473D26-5792-4464-B37F-306E1A60DAD6}" dt="2026-09-29T12:30:21.045" v="248" actId="478"/>
          <ac:spMkLst>
            <pc:docMk/>
            <pc:sldMk cId="906032230" sldId="2147479435"/>
            <ac:spMk id="15" creationId="{F4C3F1F5-0654-B2EC-B286-0E4C715538ED}"/>
          </ac:spMkLst>
        </pc:spChg>
        <pc:picChg chg="add del mod">
          <ac:chgData name="Brenner, Joseph" userId="82c07c0a-77c9-40b3-a8d7-18a78ad233ef" providerId="ADAL" clId="{52473D26-5792-4464-B37F-306E1A60DAD6}" dt="2026-09-29T12:38:09.266" v="272" actId="478"/>
          <ac:picMkLst>
            <pc:docMk/>
            <pc:sldMk cId="906032230" sldId="2147479435"/>
            <ac:picMk id="7" creationId="{97187A05-46BB-B728-9573-33905F9BEC13}"/>
          </ac:picMkLst>
        </pc:picChg>
        <pc:picChg chg="add del mod">
          <ac:chgData name="Brenner, Joseph" userId="82c07c0a-77c9-40b3-a8d7-18a78ad233ef" providerId="ADAL" clId="{52473D26-5792-4464-B37F-306E1A60DAD6}" dt="2026-09-29T12:38:46.295" v="274" actId="478"/>
          <ac:picMkLst>
            <pc:docMk/>
            <pc:sldMk cId="906032230" sldId="2147479435"/>
            <ac:picMk id="11" creationId="{C31DC859-FDEC-7E45-487B-680BDC86FD3F}"/>
          </ac:picMkLst>
        </pc:picChg>
        <pc:picChg chg="del">
          <ac:chgData name="Brenner, Joseph" userId="82c07c0a-77c9-40b3-a8d7-18a78ad233ef" providerId="ADAL" clId="{52473D26-5792-4464-B37F-306E1A60DAD6}" dt="2026-09-29T12:30:21.045" v="248" actId="478"/>
          <ac:picMkLst>
            <pc:docMk/>
            <pc:sldMk cId="906032230" sldId="2147479435"/>
            <ac:picMk id="14" creationId="{82867386-E25A-4BAD-A61B-81AFD018D133}"/>
          </ac:picMkLst>
        </pc:picChg>
        <pc:picChg chg="add mod">
          <ac:chgData name="Brenner, Joseph" userId="82c07c0a-77c9-40b3-a8d7-18a78ad233ef" providerId="ADAL" clId="{52473D26-5792-4464-B37F-306E1A60DAD6}" dt="2026-09-29T12:39:01.283" v="281" actId="1076"/>
          <ac:picMkLst>
            <pc:docMk/>
            <pc:sldMk cId="906032230" sldId="2147479435"/>
            <ac:picMk id="16" creationId="{9CD759CA-426E-3BB7-8E2B-08DACFFC52A8}"/>
          </ac:picMkLst>
        </pc:picChg>
      </pc:sldChg>
      <pc:sldChg chg="addSp delSp modSp add mod ord">
        <pc:chgData name="Brenner, Joseph" userId="82c07c0a-77c9-40b3-a8d7-18a78ad233ef" providerId="ADAL" clId="{52473D26-5792-4464-B37F-306E1A60DAD6}" dt="2026-09-29T12:53:37.837" v="416" actId="1076"/>
        <pc:sldMkLst>
          <pc:docMk/>
          <pc:sldMk cId="1706567004" sldId="2147479436"/>
        </pc:sldMkLst>
        <pc:spChg chg="mod">
          <ac:chgData name="Brenner, Joseph" userId="82c07c0a-77c9-40b3-a8d7-18a78ad233ef" providerId="ADAL" clId="{52473D26-5792-4464-B37F-306E1A60DAD6}" dt="2026-09-29T12:53:21.190" v="413" actId="20577"/>
          <ac:spMkLst>
            <pc:docMk/>
            <pc:sldMk cId="1706567004" sldId="2147479436"/>
            <ac:spMk id="3" creationId="{5AD226F8-9F09-736A-87EE-C487FF9AF8BC}"/>
          </ac:spMkLst>
        </pc:spChg>
        <pc:spChg chg="mod ord">
          <ac:chgData name="Brenner, Joseph" userId="82c07c0a-77c9-40b3-a8d7-18a78ad233ef" providerId="ADAL" clId="{52473D26-5792-4464-B37F-306E1A60DAD6}" dt="2026-09-29T12:49:56.769" v="370" actId="1076"/>
          <ac:spMkLst>
            <pc:docMk/>
            <pc:sldMk cId="1706567004" sldId="2147479436"/>
            <ac:spMk id="10" creationId="{60AB30CB-699A-AD33-C471-A335E9035E2B}"/>
          </ac:spMkLst>
        </pc:spChg>
        <pc:spChg chg="del">
          <ac:chgData name="Brenner, Joseph" userId="82c07c0a-77c9-40b3-a8d7-18a78ad233ef" providerId="ADAL" clId="{52473D26-5792-4464-B37F-306E1A60DAD6}" dt="2026-09-29T12:48:25.075" v="361" actId="478"/>
          <ac:spMkLst>
            <pc:docMk/>
            <pc:sldMk cId="1706567004" sldId="2147479436"/>
            <ac:spMk id="11" creationId="{32787574-3F9F-E75B-C7C9-7B18250EF41B}"/>
          </ac:spMkLst>
        </pc:spChg>
        <pc:picChg chg="del mod">
          <ac:chgData name="Brenner, Joseph" userId="82c07c0a-77c9-40b3-a8d7-18a78ad233ef" providerId="ADAL" clId="{52473D26-5792-4464-B37F-306E1A60DAD6}" dt="2026-09-29T12:47:57.618" v="351" actId="478"/>
          <ac:picMkLst>
            <pc:docMk/>
            <pc:sldMk cId="1706567004" sldId="2147479436"/>
            <ac:picMk id="4" creationId="{374B5C4E-FC4A-67C5-2663-03FA5089EDC5}"/>
          </ac:picMkLst>
        </pc:picChg>
        <pc:picChg chg="del mod">
          <ac:chgData name="Brenner, Joseph" userId="82c07c0a-77c9-40b3-a8d7-18a78ad233ef" providerId="ADAL" clId="{52473D26-5792-4464-B37F-306E1A60DAD6}" dt="2026-09-29T12:48:19.799" v="358" actId="478"/>
          <ac:picMkLst>
            <pc:docMk/>
            <pc:sldMk cId="1706567004" sldId="2147479436"/>
            <ac:picMk id="5" creationId="{CC89B519-9693-8F90-652E-589BC5E24B99}"/>
          </ac:picMkLst>
        </pc:picChg>
        <pc:picChg chg="add mod modCrop">
          <ac:chgData name="Brenner, Joseph" userId="82c07c0a-77c9-40b3-a8d7-18a78ad233ef" providerId="ADAL" clId="{52473D26-5792-4464-B37F-306E1A60DAD6}" dt="2026-09-29T12:49:51.961" v="369" actId="1076"/>
          <ac:picMkLst>
            <pc:docMk/>
            <pc:sldMk cId="1706567004" sldId="2147479436"/>
            <ac:picMk id="8" creationId="{6AF97E47-06D9-EE9B-D6B3-B031FE1CB5B2}"/>
          </ac:picMkLst>
        </pc:picChg>
        <pc:picChg chg="add mod">
          <ac:chgData name="Brenner, Joseph" userId="82c07c0a-77c9-40b3-a8d7-18a78ad233ef" providerId="ADAL" clId="{52473D26-5792-4464-B37F-306E1A60DAD6}" dt="2026-09-29T12:53:34.768" v="415" actId="1076"/>
          <ac:picMkLst>
            <pc:docMk/>
            <pc:sldMk cId="1706567004" sldId="2147479436"/>
            <ac:picMk id="12" creationId="{D56D4CF6-0ECC-6D60-BDC1-8931AFCFB51A}"/>
          </ac:picMkLst>
        </pc:picChg>
        <pc:picChg chg="add mod ord">
          <ac:chgData name="Brenner, Joseph" userId="82c07c0a-77c9-40b3-a8d7-18a78ad233ef" providerId="ADAL" clId="{52473D26-5792-4464-B37F-306E1A60DAD6}" dt="2026-09-29T12:53:37.837" v="416" actId="1076"/>
          <ac:picMkLst>
            <pc:docMk/>
            <pc:sldMk cId="1706567004" sldId="2147479436"/>
            <ac:picMk id="14" creationId="{670B96A4-127B-F0C6-4AED-560D5EED4EFD}"/>
          </ac:picMkLst>
        </pc:picChg>
        <pc:cxnChg chg="del mod">
          <ac:chgData name="Brenner, Joseph" userId="82c07c0a-77c9-40b3-a8d7-18a78ad233ef" providerId="ADAL" clId="{52473D26-5792-4464-B37F-306E1A60DAD6}" dt="2026-09-29T12:48:24.301" v="360" actId="478"/>
          <ac:cxnSpMkLst>
            <pc:docMk/>
            <pc:sldMk cId="1706567004" sldId="2147479436"/>
            <ac:cxnSpMk id="20" creationId="{7AB6E5B1-575C-0E95-CB75-5A4020895F29}"/>
          </ac:cxnSpMkLst>
        </pc:cxnChg>
      </pc:sldChg>
      <pc:sldChg chg="modSp add mod ord">
        <pc:chgData name="Brenner, Joseph" userId="82c07c0a-77c9-40b3-a8d7-18a78ad233ef" providerId="ADAL" clId="{52473D26-5792-4464-B37F-306E1A60DAD6}" dt="2026-09-29T13:01:10.042" v="504" actId="20577"/>
        <pc:sldMkLst>
          <pc:docMk/>
          <pc:sldMk cId="1225329186" sldId="2147479437"/>
        </pc:sldMkLst>
        <pc:spChg chg="mod">
          <ac:chgData name="Brenner, Joseph" userId="82c07c0a-77c9-40b3-a8d7-18a78ad233ef" providerId="ADAL" clId="{52473D26-5792-4464-B37F-306E1A60DAD6}" dt="2026-09-29T13:01:10.042" v="504" actId="20577"/>
          <ac:spMkLst>
            <pc:docMk/>
            <pc:sldMk cId="1225329186" sldId="2147479437"/>
            <ac:spMk id="7" creationId="{04A65288-D75A-D9E8-04FB-D3563DE6F546}"/>
          </ac:spMkLst>
        </pc:spChg>
      </pc:sldChg>
      <pc:sldChg chg="new del">
        <pc:chgData name="Brenner, Joseph" userId="82c07c0a-77c9-40b3-a8d7-18a78ad233ef" providerId="ADAL" clId="{52473D26-5792-4464-B37F-306E1A60DAD6}" dt="2026-09-29T12:57:54.218" v="422" actId="2696"/>
        <pc:sldMkLst>
          <pc:docMk/>
          <pc:sldMk cId="1618795944" sldId="2147479437"/>
        </pc:sldMkLst>
      </pc:sldChg>
      <pc:sldChg chg="modSp add del mod">
        <pc:chgData name="Brenner, Joseph" userId="82c07c0a-77c9-40b3-a8d7-18a78ad233ef" providerId="ADAL" clId="{52473D26-5792-4464-B37F-306E1A60DAD6}" dt="2026-09-29T13:13:24.721" v="647" actId="47"/>
        <pc:sldMkLst>
          <pc:docMk/>
          <pc:sldMk cId="431722816" sldId="2147479438"/>
        </pc:sldMkLst>
        <pc:spChg chg="mod">
          <ac:chgData name="Brenner, Joseph" userId="82c07c0a-77c9-40b3-a8d7-18a78ad233ef" providerId="ADAL" clId="{52473D26-5792-4464-B37F-306E1A60DAD6}" dt="2026-09-29T13:10:11.259" v="598" actId="20577"/>
          <ac:spMkLst>
            <pc:docMk/>
            <pc:sldMk cId="431722816" sldId="2147479438"/>
            <ac:spMk id="7" creationId="{BE3CC252-1E1B-5A96-00EA-177D7D280613}"/>
          </ac:spMkLst>
        </pc:spChg>
      </pc:sldChg>
      <pc:sldChg chg="new del">
        <pc:chgData name="Brenner, Joseph" userId="82c07c0a-77c9-40b3-a8d7-18a78ad233ef" providerId="ADAL" clId="{52473D26-5792-4464-B37F-306E1A60DAD6}" dt="2026-09-29T12:55:16.006" v="419" actId="680"/>
        <pc:sldMkLst>
          <pc:docMk/>
          <pc:sldMk cId="682499444" sldId="2147479438"/>
        </pc:sldMkLst>
      </pc:sldChg>
      <pc:sldChg chg="new del">
        <pc:chgData name="Brenner, Joseph" userId="82c07c0a-77c9-40b3-a8d7-18a78ad233ef" providerId="ADAL" clId="{52473D26-5792-4464-B37F-306E1A60DAD6}" dt="2026-09-29T12:57:49.877" v="421" actId="2696"/>
        <pc:sldMkLst>
          <pc:docMk/>
          <pc:sldMk cId="3780828867" sldId="2147479438"/>
        </pc:sldMkLst>
      </pc:sldChg>
      <pc:sldChg chg="addSp delSp modSp add mod ord modAnim">
        <pc:chgData name="Brenner, Joseph" userId="82c07c0a-77c9-40b3-a8d7-18a78ad233ef" providerId="ADAL" clId="{52473D26-5792-4464-B37F-306E1A60DAD6}" dt="2026-09-29T13:16:24.708" v="668" actId="1076"/>
        <pc:sldMkLst>
          <pc:docMk/>
          <pc:sldMk cId="2577024159" sldId="2147479439"/>
        </pc:sldMkLst>
        <pc:spChg chg="del">
          <ac:chgData name="Brenner, Joseph" userId="82c07c0a-77c9-40b3-a8d7-18a78ad233ef" providerId="ADAL" clId="{52473D26-5792-4464-B37F-306E1A60DAD6}" dt="2026-09-29T13:16:13.650" v="665" actId="478"/>
          <ac:spMkLst>
            <pc:docMk/>
            <pc:sldMk cId="2577024159" sldId="2147479439"/>
            <ac:spMk id="2" creationId="{8DF3BB18-B081-CA15-9C63-B4CBFBB415F5}"/>
          </ac:spMkLst>
        </pc:spChg>
        <pc:spChg chg="del">
          <ac:chgData name="Brenner, Joseph" userId="82c07c0a-77c9-40b3-a8d7-18a78ad233ef" providerId="ADAL" clId="{52473D26-5792-4464-B37F-306E1A60DAD6}" dt="2026-09-29T13:15:40.772" v="652" actId="478"/>
          <ac:spMkLst>
            <pc:docMk/>
            <pc:sldMk cId="2577024159" sldId="2147479439"/>
            <ac:spMk id="4" creationId="{A437F62F-1F71-276A-678C-7A5AB0174F77}"/>
          </ac:spMkLst>
        </pc:spChg>
        <pc:spChg chg="del mod">
          <ac:chgData name="Brenner, Joseph" userId="82c07c0a-77c9-40b3-a8d7-18a78ad233ef" providerId="ADAL" clId="{52473D26-5792-4464-B37F-306E1A60DAD6}" dt="2026-09-29T13:16:16.192" v="667" actId="478"/>
          <ac:spMkLst>
            <pc:docMk/>
            <pc:sldMk cId="2577024159" sldId="2147479439"/>
            <ac:spMk id="5" creationId="{DFCAC688-E37A-1D19-D139-BA39630453F2}"/>
          </ac:spMkLst>
        </pc:spChg>
        <pc:spChg chg="del">
          <ac:chgData name="Brenner, Joseph" userId="82c07c0a-77c9-40b3-a8d7-18a78ad233ef" providerId="ADAL" clId="{52473D26-5792-4464-B37F-306E1A60DAD6}" dt="2026-09-29T13:15:42.725" v="654" actId="478"/>
          <ac:spMkLst>
            <pc:docMk/>
            <pc:sldMk cId="2577024159" sldId="2147479439"/>
            <ac:spMk id="8" creationId="{70305828-ADEC-405B-6F30-ABBA393D5005}"/>
          </ac:spMkLst>
        </pc:spChg>
        <pc:spChg chg="add del mod">
          <ac:chgData name="Brenner, Joseph" userId="82c07c0a-77c9-40b3-a8d7-18a78ad233ef" providerId="ADAL" clId="{52473D26-5792-4464-B37F-306E1A60DAD6}" dt="2026-09-29T13:16:15.168" v="666" actId="478"/>
          <ac:spMkLst>
            <pc:docMk/>
            <pc:sldMk cId="2577024159" sldId="2147479439"/>
            <ac:spMk id="9" creationId="{62DCB243-4629-5A32-0CD9-B9AB9C26743D}"/>
          </ac:spMkLst>
        </pc:spChg>
        <pc:picChg chg="add mod">
          <ac:chgData name="Brenner, Joseph" userId="82c07c0a-77c9-40b3-a8d7-18a78ad233ef" providerId="ADAL" clId="{52473D26-5792-4464-B37F-306E1A60DAD6}" dt="2026-09-29T13:16:24.708" v="668" actId="1076"/>
          <ac:picMkLst>
            <pc:docMk/>
            <pc:sldMk cId="2577024159" sldId="2147479439"/>
            <ac:picMk id="6" creationId="{6E2BE28A-69B9-0254-B5F1-9F38D2B8CDD9}"/>
          </ac:picMkLst>
        </pc:picChg>
        <pc:picChg chg="del">
          <ac:chgData name="Brenner, Joseph" userId="82c07c0a-77c9-40b3-a8d7-18a78ad233ef" providerId="ADAL" clId="{52473D26-5792-4464-B37F-306E1A60DAD6}" dt="2026-09-29T13:15:41.377" v="653" actId="478"/>
          <ac:picMkLst>
            <pc:docMk/>
            <pc:sldMk cId="2577024159" sldId="2147479439"/>
            <ac:picMk id="16" creationId="{098E84F3-5FC4-2A9F-F566-8DE42C651B5D}"/>
          </ac:picMkLst>
        </pc:picChg>
      </pc:sldChg>
      <pc:sldChg chg="addSp delSp modSp add mod ord delAnim modAnim">
        <pc:chgData name="Brenner, Joseph" userId="82c07c0a-77c9-40b3-a8d7-18a78ad233ef" providerId="ADAL" clId="{52473D26-5792-4464-B37F-306E1A60DAD6}" dt="2026-09-29T13:17:19.535" v="674" actId="1076"/>
        <pc:sldMkLst>
          <pc:docMk/>
          <pc:sldMk cId="1439934252" sldId="2147479440"/>
        </pc:sldMkLst>
        <pc:picChg chg="add mod">
          <ac:chgData name="Brenner, Joseph" userId="82c07c0a-77c9-40b3-a8d7-18a78ad233ef" providerId="ADAL" clId="{52473D26-5792-4464-B37F-306E1A60DAD6}" dt="2026-09-29T13:17:19.535" v="674" actId="1076"/>
          <ac:picMkLst>
            <pc:docMk/>
            <pc:sldMk cId="1439934252" sldId="2147479440"/>
            <ac:picMk id="2" creationId="{598F9D8C-09F0-A02A-9366-7DF9C720FAAF}"/>
          </ac:picMkLst>
        </pc:picChg>
        <pc:picChg chg="del">
          <ac:chgData name="Brenner, Joseph" userId="82c07c0a-77c9-40b3-a8d7-18a78ad233ef" providerId="ADAL" clId="{52473D26-5792-4464-B37F-306E1A60DAD6}" dt="2026-09-29T13:17:08.683" v="672" actId="478"/>
          <ac:picMkLst>
            <pc:docMk/>
            <pc:sldMk cId="1439934252" sldId="2147479440"/>
            <ac:picMk id="6" creationId="{6E2BE28A-69B9-0254-B5F1-9F38D2B8CDD9}"/>
          </ac:picMkLst>
        </pc:picChg>
      </pc:sldChg>
      <pc:sldChg chg="addSp delSp modSp add mod ord">
        <pc:chgData name="Brenner, Joseph" userId="82c07c0a-77c9-40b3-a8d7-18a78ad233ef" providerId="ADAL" clId="{52473D26-5792-4464-B37F-306E1A60DAD6}" dt="2026-09-29T13:38:19.550" v="691" actId="1076"/>
        <pc:sldMkLst>
          <pc:docMk/>
          <pc:sldMk cId="2198359352" sldId="2147479441"/>
        </pc:sldMkLst>
        <pc:spChg chg="mod">
          <ac:chgData name="Brenner, Joseph" userId="82c07c0a-77c9-40b3-a8d7-18a78ad233ef" providerId="ADAL" clId="{52473D26-5792-4464-B37F-306E1A60DAD6}" dt="2026-09-29T13:37:38.437" v="688"/>
          <ac:spMkLst>
            <pc:docMk/>
            <pc:sldMk cId="2198359352" sldId="2147479441"/>
            <ac:spMk id="3" creationId="{2DAC4101-89C7-DAF3-6418-A7F2D9EF400E}"/>
          </ac:spMkLst>
        </pc:spChg>
        <pc:spChg chg="del">
          <ac:chgData name="Brenner, Joseph" userId="82c07c0a-77c9-40b3-a8d7-18a78ad233ef" providerId="ADAL" clId="{52473D26-5792-4464-B37F-306E1A60DAD6}" dt="2026-09-29T13:37:27.961" v="687" actId="478"/>
          <ac:spMkLst>
            <pc:docMk/>
            <pc:sldMk cId="2198359352" sldId="2147479441"/>
            <ac:spMk id="4" creationId="{BB7D8B6A-7519-7A24-EB09-6EEC0033D860}"/>
          </ac:spMkLst>
        </pc:spChg>
        <pc:spChg chg="del">
          <ac:chgData name="Brenner, Joseph" userId="82c07c0a-77c9-40b3-a8d7-18a78ad233ef" providerId="ADAL" clId="{52473D26-5792-4464-B37F-306E1A60DAD6}" dt="2026-09-29T13:37:23.650" v="686" actId="478"/>
          <ac:spMkLst>
            <pc:docMk/>
            <pc:sldMk cId="2198359352" sldId="2147479441"/>
            <ac:spMk id="5" creationId="{FC03C530-6EC6-C852-D3BB-580619F34837}"/>
          </ac:spMkLst>
        </pc:spChg>
        <pc:spChg chg="del">
          <ac:chgData name="Brenner, Joseph" userId="82c07c0a-77c9-40b3-a8d7-18a78ad233ef" providerId="ADAL" clId="{52473D26-5792-4464-B37F-306E1A60DAD6}" dt="2026-09-29T13:37:23.650" v="686" actId="478"/>
          <ac:spMkLst>
            <pc:docMk/>
            <pc:sldMk cId="2198359352" sldId="2147479441"/>
            <ac:spMk id="7" creationId="{5DDCAE11-FE7B-8CCA-037E-533D675D93F3}"/>
          </ac:spMkLst>
        </pc:spChg>
        <pc:spChg chg="add mod">
          <ac:chgData name="Brenner, Joseph" userId="82c07c0a-77c9-40b3-a8d7-18a78ad233ef" providerId="ADAL" clId="{52473D26-5792-4464-B37F-306E1A60DAD6}" dt="2026-09-29T13:38:19.550" v="691" actId="1076"/>
          <ac:spMkLst>
            <pc:docMk/>
            <pc:sldMk cId="2198359352" sldId="2147479441"/>
            <ac:spMk id="10" creationId="{F66F79B2-D76E-ABC2-C69E-A904B2BE62A9}"/>
          </ac:spMkLst>
        </pc:spChg>
        <pc:spChg chg="add mod">
          <ac:chgData name="Brenner, Joseph" userId="82c07c0a-77c9-40b3-a8d7-18a78ad233ef" providerId="ADAL" clId="{52473D26-5792-4464-B37F-306E1A60DAD6}" dt="2026-09-29T13:37:53.504" v="690" actId="1076"/>
          <ac:spMkLst>
            <pc:docMk/>
            <pc:sldMk cId="2198359352" sldId="2147479441"/>
            <ac:spMk id="14" creationId="{0C5F5B08-A9A9-1B55-87C3-7830D267B05F}"/>
          </ac:spMkLst>
        </pc:spChg>
        <pc:spChg chg="add mod">
          <ac:chgData name="Brenner, Joseph" userId="82c07c0a-77c9-40b3-a8d7-18a78ad233ef" providerId="ADAL" clId="{52473D26-5792-4464-B37F-306E1A60DAD6}" dt="2026-09-29T13:37:53.504" v="690" actId="1076"/>
          <ac:spMkLst>
            <pc:docMk/>
            <pc:sldMk cId="2198359352" sldId="2147479441"/>
            <ac:spMk id="16" creationId="{A1C983ED-BF66-88F6-6B75-CD3AD0001429}"/>
          </ac:spMkLst>
        </pc:spChg>
        <pc:spChg chg="add mod">
          <ac:chgData name="Brenner, Joseph" userId="82c07c0a-77c9-40b3-a8d7-18a78ad233ef" providerId="ADAL" clId="{52473D26-5792-4464-B37F-306E1A60DAD6}" dt="2026-09-29T13:37:53.504" v="690" actId="1076"/>
          <ac:spMkLst>
            <pc:docMk/>
            <pc:sldMk cId="2198359352" sldId="2147479441"/>
            <ac:spMk id="26" creationId="{3161B94E-0D08-6A58-A5A3-A8410A04F297}"/>
          </ac:spMkLst>
        </pc:spChg>
        <pc:spChg chg="add mod">
          <ac:chgData name="Brenner, Joseph" userId="82c07c0a-77c9-40b3-a8d7-18a78ad233ef" providerId="ADAL" clId="{52473D26-5792-4464-B37F-306E1A60DAD6}" dt="2026-09-29T13:37:53.504" v="690" actId="1076"/>
          <ac:spMkLst>
            <pc:docMk/>
            <pc:sldMk cId="2198359352" sldId="2147479441"/>
            <ac:spMk id="28" creationId="{82C6A523-6BF1-AA69-F740-9C68A8C6149F}"/>
          </ac:spMkLst>
        </pc:spChg>
        <pc:spChg chg="add mod">
          <ac:chgData name="Brenner, Joseph" userId="82c07c0a-77c9-40b3-a8d7-18a78ad233ef" providerId="ADAL" clId="{52473D26-5792-4464-B37F-306E1A60DAD6}" dt="2026-09-29T13:37:53.504" v="690" actId="1076"/>
          <ac:spMkLst>
            <pc:docMk/>
            <pc:sldMk cId="2198359352" sldId="2147479441"/>
            <ac:spMk id="30" creationId="{9FAB50E0-4582-B538-F07A-D7078E672D87}"/>
          </ac:spMkLst>
        </pc:spChg>
        <pc:spChg chg="add mod">
          <ac:chgData name="Brenner, Joseph" userId="82c07c0a-77c9-40b3-a8d7-18a78ad233ef" providerId="ADAL" clId="{52473D26-5792-4464-B37F-306E1A60DAD6}" dt="2026-09-29T13:37:53.504" v="690" actId="1076"/>
          <ac:spMkLst>
            <pc:docMk/>
            <pc:sldMk cId="2198359352" sldId="2147479441"/>
            <ac:spMk id="32" creationId="{00B9E39C-8544-5C7D-3C98-016E378B8FD2}"/>
          </ac:spMkLst>
        </pc:spChg>
        <pc:spChg chg="add mod">
          <ac:chgData name="Brenner, Joseph" userId="82c07c0a-77c9-40b3-a8d7-18a78ad233ef" providerId="ADAL" clId="{52473D26-5792-4464-B37F-306E1A60DAD6}" dt="2026-09-29T13:37:53.504" v="690" actId="1076"/>
          <ac:spMkLst>
            <pc:docMk/>
            <pc:sldMk cId="2198359352" sldId="2147479441"/>
            <ac:spMk id="34" creationId="{70E10056-5FED-E334-B68A-7E967EA60D52}"/>
          </ac:spMkLst>
        </pc:spChg>
        <pc:spChg chg="add mod">
          <ac:chgData name="Brenner, Joseph" userId="82c07c0a-77c9-40b3-a8d7-18a78ad233ef" providerId="ADAL" clId="{52473D26-5792-4464-B37F-306E1A60DAD6}" dt="2026-09-29T13:37:53.504" v="690" actId="1076"/>
          <ac:spMkLst>
            <pc:docMk/>
            <pc:sldMk cId="2198359352" sldId="2147479441"/>
            <ac:spMk id="36" creationId="{F88F4136-9E04-C493-5126-25A865DC059E}"/>
          </ac:spMkLst>
        </pc:spChg>
        <pc:spChg chg="add mod">
          <ac:chgData name="Brenner, Joseph" userId="82c07c0a-77c9-40b3-a8d7-18a78ad233ef" providerId="ADAL" clId="{52473D26-5792-4464-B37F-306E1A60DAD6}" dt="2026-09-29T13:37:53.504" v="690" actId="1076"/>
          <ac:spMkLst>
            <pc:docMk/>
            <pc:sldMk cId="2198359352" sldId="2147479441"/>
            <ac:spMk id="40" creationId="{E763175B-E660-F139-544C-E689B24B3C55}"/>
          </ac:spMkLst>
        </pc:spChg>
        <pc:picChg chg="del">
          <ac:chgData name="Brenner, Joseph" userId="82c07c0a-77c9-40b3-a8d7-18a78ad233ef" providerId="ADAL" clId="{52473D26-5792-4464-B37F-306E1A60DAD6}" dt="2026-09-29T13:37:23.650" v="686" actId="478"/>
          <ac:picMkLst>
            <pc:docMk/>
            <pc:sldMk cId="2198359352" sldId="2147479441"/>
            <ac:picMk id="6" creationId="{CC82DAFF-77E5-30A7-9F21-E949A0E6B0C2}"/>
          </ac:picMkLst>
        </pc:picChg>
        <pc:cxnChg chg="del">
          <ac:chgData name="Brenner, Joseph" userId="82c07c0a-77c9-40b3-a8d7-18a78ad233ef" providerId="ADAL" clId="{52473D26-5792-4464-B37F-306E1A60DAD6}" dt="2026-09-29T13:37:23.650" v="686" actId="478"/>
          <ac:cxnSpMkLst>
            <pc:docMk/>
            <pc:sldMk cId="2198359352" sldId="2147479441"/>
            <ac:cxnSpMk id="8" creationId="{289D8231-31BD-A19A-B113-CC26FD62037C}"/>
          </ac:cxnSpMkLst>
        </pc:cxnChg>
        <pc:cxnChg chg="del">
          <ac:chgData name="Brenner, Joseph" userId="82c07c0a-77c9-40b3-a8d7-18a78ad233ef" providerId="ADAL" clId="{52473D26-5792-4464-B37F-306E1A60DAD6}" dt="2026-09-29T13:37:23.650" v="686" actId="478"/>
          <ac:cxnSpMkLst>
            <pc:docMk/>
            <pc:sldMk cId="2198359352" sldId="2147479441"/>
            <ac:cxnSpMk id="9" creationId="{94091066-20A7-B02A-BAAE-3729FE99AC35}"/>
          </ac:cxnSpMkLst>
        </pc:cxnChg>
      </pc:sldChg>
      <pc:sldChg chg="modSp add mod ord">
        <pc:chgData name="Brenner, Joseph" userId="82c07c0a-77c9-40b3-a8d7-18a78ad233ef" providerId="ADAL" clId="{52473D26-5792-4464-B37F-306E1A60DAD6}" dt="2026-09-29T13:38:42.914" v="700" actId="20577"/>
        <pc:sldMkLst>
          <pc:docMk/>
          <pc:sldMk cId="271058643" sldId="2147479442"/>
        </pc:sldMkLst>
        <pc:spChg chg="mod">
          <ac:chgData name="Brenner, Joseph" userId="82c07c0a-77c9-40b3-a8d7-18a78ad233ef" providerId="ADAL" clId="{52473D26-5792-4464-B37F-306E1A60DAD6}" dt="2026-09-29T13:38:42.914" v="700" actId="20577"/>
          <ac:spMkLst>
            <pc:docMk/>
            <pc:sldMk cId="271058643" sldId="2147479442"/>
            <ac:spMk id="7" creationId="{690D9D07-F3EF-9868-02B0-44BB64A9A1F6}"/>
          </ac:spMkLst>
        </pc:spChg>
      </pc:sldChg>
      <pc:sldChg chg="addSp delSp modSp add mod ord">
        <pc:chgData name="Brenner, Joseph" userId="82c07c0a-77c9-40b3-a8d7-18a78ad233ef" providerId="ADAL" clId="{52473D26-5792-4464-B37F-306E1A60DAD6}" dt="2026-09-29T13:40:52.733" v="722" actId="1076"/>
        <pc:sldMkLst>
          <pc:docMk/>
          <pc:sldMk cId="3858389576" sldId="2147479443"/>
        </pc:sldMkLst>
        <pc:spChg chg="mod">
          <ac:chgData name="Brenner, Joseph" userId="82c07c0a-77c9-40b3-a8d7-18a78ad233ef" providerId="ADAL" clId="{52473D26-5792-4464-B37F-306E1A60DAD6}" dt="2026-09-29T13:39:26.401" v="704"/>
          <ac:spMkLst>
            <pc:docMk/>
            <pc:sldMk cId="3858389576" sldId="2147479443"/>
            <ac:spMk id="3" creationId="{58033BF0-C5CC-C84B-EED2-C0BE9A781FB0}"/>
          </ac:spMkLst>
        </pc:spChg>
        <pc:spChg chg="del">
          <ac:chgData name="Brenner, Joseph" userId="82c07c0a-77c9-40b3-a8d7-18a78ad233ef" providerId="ADAL" clId="{52473D26-5792-4464-B37F-306E1A60DAD6}" dt="2026-09-29T13:39:32.549" v="705" actId="478"/>
          <ac:spMkLst>
            <pc:docMk/>
            <pc:sldMk cId="3858389576" sldId="2147479443"/>
            <ac:spMk id="4" creationId="{396CDD90-6BEB-3C55-3056-5B5AA5D4EE1C}"/>
          </ac:spMkLst>
        </pc:spChg>
        <pc:spChg chg="del">
          <ac:chgData name="Brenner, Joseph" userId="82c07c0a-77c9-40b3-a8d7-18a78ad233ef" providerId="ADAL" clId="{52473D26-5792-4464-B37F-306E1A60DAD6}" dt="2026-09-29T13:39:37.511" v="709" actId="478"/>
          <ac:spMkLst>
            <pc:docMk/>
            <pc:sldMk cId="3858389576" sldId="2147479443"/>
            <ac:spMk id="5" creationId="{2ED60829-384D-08AA-8DA1-5D232DC62332}"/>
          </ac:spMkLst>
        </pc:spChg>
        <pc:spChg chg="del">
          <ac:chgData name="Brenner, Joseph" userId="82c07c0a-77c9-40b3-a8d7-18a78ad233ef" providerId="ADAL" clId="{52473D26-5792-4464-B37F-306E1A60DAD6}" dt="2026-09-29T13:39:35.586" v="708" actId="478"/>
          <ac:spMkLst>
            <pc:docMk/>
            <pc:sldMk cId="3858389576" sldId="2147479443"/>
            <ac:spMk id="7" creationId="{5D7FFC01-3E61-4F72-16EE-4FB030E321CF}"/>
          </ac:spMkLst>
        </pc:spChg>
        <pc:spChg chg="mod">
          <ac:chgData name="Brenner, Joseph" userId="82c07c0a-77c9-40b3-a8d7-18a78ad233ef" providerId="ADAL" clId="{52473D26-5792-4464-B37F-306E1A60DAD6}" dt="2026-09-29T13:40:31.236" v="716" actId="20577"/>
          <ac:spMkLst>
            <pc:docMk/>
            <pc:sldMk cId="3858389576" sldId="2147479443"/>
            <ac:spMk id="10" creationId="{D07F7A96-E1D3-5654-6729-00C0565ABA07}"/>
          </ac:spMkLst>
        </pc:spChg>
        <pc:spChg chg="add mod">
          <ac:chgData name="Brenner, Joseph" userId="82c07c0a-77c9-40b3-a8d7-18a78ad233ef" providerId="ADAL" clId="{52473D26-5792-4464-B37F-306E1A60DAD6}" dt="2026-09-29T13:39:47.971" v="711" actId="1076"/>
          <ac:spMkLst>
            <pc:docMk/>
            <pc:sldMk cId="3858389576" sldId="2147479443"/>
            <ac:spMk id="12" creationId="{125F007E-E2A0-9546-47B4-30D35D5945D8}"/>
          </ac:spMkLst>
        </pc:spChg>
        <pc:spChg chg="add mod">
          <ac:chgData name="Brenner, Joseph" userId="82c07c0a-77c9-40b3-a8d7-18a78ad233ef" providerId="ADAL" clId="{52473D26-5792-4464-B37F-306E1A60DAD6}" dt="2026-09-29T13:39:47.971" v="711" actId="1076"/>
          <ac:spMkLst>
            <pc:docMk/>
            <pc:sldMk cId="3858389576" sldId="2147479443"/>
            <ac:spMk id="16" creationId="{95924165-E478-0AB1-9ED8-C4F3CA9DD970}"/>
          </ac:spMkLst>
        </pc:spChg>
        <pc:spChg chg="add mod">
          <ac:chgData name="Brenner, Joseph" userId="82c07c0a-77c9-40b3-a8d7-18a78ad233ef" providerId="ADAL" clId="{52473D26-5792-4464-B37F-306E1A60DAD6}" dt="2026-09-29T13:39:47.971" v="711" actId="1076"/>
          <ac:spMkLst>
            <pc:docMk/>
            <pc:sldMk cId="3858389576" sldId="2147479443"/>
            <ac:spMk id="18" creationId="{68C6A75E-4A91-10CA-8C77-A9077B0CB1F1}"/>
          </ac:spMkLst>
        </pc:spChg>
        <pc:spChg chg="add mod">
          <ac:chgData name="Brenner, Joseph" userId="82c07c0a-77c9-40b3-a8d7-18a78ad233ef" providerId="ADAL" clId="{52473D26-5792-4464-B37F-306E1A60DAD6}" dt="2026-09-29T13:39:47.971" v="711" actId="1076"/>
          <ac:spMkLst>
            <pc:docMk/>
            <pc:sldMk cId="3858389576" sldId="2147479443"/>
            <ac:spMk id="22" creationId="{DD44D355-AB0B-2696-A988-0DB18FC98AB4}"/>
          </ac:spMkLst>
        </pc:spChg>
        <pc:spChg chg="add mod">
          <ac:chgData name="Brenner, Joseph" userId="82c07c0a-77c9-40b3-a8d7-18a78ad233ef" providerId="ADAL" clId="{52473D26-5792-4464-B37F-306E1A60DAD6}" dt="2026-09-29T13:39:47.971" v="711" actId="1076"/>
          <ac:spMkLst>
            <pc:docMk/>
            <pc:sldMk cId="3858389576" sldId="2147479443"/>
            <ac:spMk id="26" creationId="{77CD7866-C0F0-3504-D018-783A74EA54AA}"/>
          </ac:spMkLst>
        </pc:spChg>
        <pc:spChg chg="add mod">
          <ac:chgData name="Brenner, Joseph" userId="82c07c0a-77c9-40b3-a8d7-18a78ad233ef" providerId="ADAL" clId="{52473D26-5792-4464-B37F-306E1A60DAD6}" dt="2026-09-29T13:39:47.971" v="711" actId="1076"/>
          <ac:spMkLst>
            <pc:docMk/>
            <pc:sldMk cId="3858389576" sldId="2147479443"/>
            <ac:spMk id="28" creationId="{F96011D5-3E83-AD24-839B-1253BB07CB0A}"/>
          </ac:spMkLst>
        </pc:spChg>
        <pc:spChg chg="add mod">
          <ac:chgData name="Brenner, Joseph" userId="82c07c0a-77c9-40b3-a8d7-18a78ad233ef" providerId="ADAL" clId="{52473D26-5792-4464-B37F-306E1A60DAD6}" dt="2026-09-29T13:39:47.971" v="711" actId="1076"/>
          <ac:spMkLst>
            <pc:docMk/>
            <pc:sldMk cId="3858389576" sldId="2147479443"/>
            <ac:spMk id="36" creationId="{DF7A2D53-B05B-0262-DC08-C2A2B8CE6846}"/>
          </ac:spMkLst>
        </pc:spChg>
        <pc:spChg chg="add mod">
          <ac:chgData name="Brenner, Joseph" userId="82c07c0a-77c9-40b3-a8d7-18a78ad233ef" providerId="ADAL" clId="{52473D26-5792-4464-B37F-306E1A60DAD6}" dt="2026-09-29T13:40:42.397" v="720" actId="1076"/>
          <ac:spMkLst>
            <pc:docMk/>
            <pc:sldMk cId="3858389576" sldId="2147479443"/>
            <ac:spMk id="40" creationId="{FDF106A7-7582-8E6A-E36E-23AA1D9C47B1}"/>
          </ac:spMkLst>
        </pc:spChg>
        <pc:spChg chg="add mod">
          <ac:chgData name="Brenner, Joseph" userId="82c07c0a-77c9-40b3-a8d7-18a78ad233ef" providerId="ADAL" clId="{52473D26-5792-4464-B37F-306E1A60DAD6}" dt="2026-09-29T13:40:46.740" v="721" actId="1076"/>
          <ac:spMkLst>
            <pc:docMk/>
            <pc:sldMk cId="3858389576" sldId="2147479443"/>
            <ac:spMk id="42" creationId="{4D335668-01A8-277E-00CA-92DCB4014FC9}"/>
          </ac:spMkLst>
        </pc:spChg>
        <pc:spChg chg="add mod">
          <ac:chgData name="Brenner, Joseph" userId="82c07c0a-77c9-40b3-a8d7-18a78ad233ef" providerId="ADAL" clId="{52473D26-5792-4464-B37F-306E1A60DAD6}" dt="2026-09-29T13:40:39.068" v="719" actId="1076"/>
          <ac:spMkLst>
            <pc:docMk/>
            <pc:sldMk cId="3858389576" sldId="2147479443"/>
            <ac:spMk id="44" creationId="{E642B446-9E76-3C60-F03D-EAD0B3DC5C04}"/>
          </ac:spMkLst>
        </pc:spChg>
        <pc:spChg chg="mod">
          <ac:chgData name="Brenner, Joseph" userId="82c07c0a-77c9-40b3-a8d7-18a78ad233ef" providerId="ADAL" clId="{52473D26-5792-4464-B37F-306E1A60DAD6}" dt="2026-09-29T13:40:52.733" v="722" actId="1076"/>
          <ac:spMkLst>
            <pc:docMk/>
            <pc:sldMk cId="3858389576" sldId="2147479443"/>
            <ac:spMk id="46" creationId="{D61E09C6-6738-7C2E-FD18-512BA854CA64}"/>
          </ac:spMkLst>
        </pc:spChg>
        <pc:picChg chg="del mod">
          <ac:chgData name="Brenner, Joseph" userId="82c07c0a-77c9-40b3-a8d7-18a78ad233ef" providerId="ADAL" clId="{52473D26-5792-4464-B37F-306E1A60DAD6}" dt="2026-09-29T13:39:33.158" v="707" actId="478"/>
          <ac:picMkLst>
            <pc:docMk/>
            <pc:sldMk cId="3858389576" sldId="2147479443"/>
            <ac:picMk id="6" creationId="{F4475C65-4D5F-49AE-0F3C-A6AB2F0BEA13}"/>
          </ac:picMkLst>
        </pc:picChg>
        <pc:cxnChg chg="del">
          <ac:chgData name="Brenner, Joseph" userId="82c07c0a-77c9-40b3-a8d7-18a78ad233ef" providerId="ADAL" clId="{52473D26-5792-4464-B37F-306E1A60DAD6}" dt="2026-09-29T13:39:35.586" v="708" actId="478"/>
          <ac:cxnSpMkLst>
            <pc:docMk/>
            <pc:sldMk cId="3858389576" sldId="2147479443"/>
            <ac:cxnSpMk id="8" creationId="{0CC8BC1D-7FBE-9889-EE2D-21FFA529E6D7}"/>
          </ac:cxnSpMkLst>
        </pc:cxnChg>
        <pc:cxnChg chg="del">
          <ac:chgData name="Brenner, Joseph" userId="82c07c0a-77c9-40b3-a8d7-18a78ad233ef" providerId="ADAL" clId="{52473D26-5792-4464-B37F-306E1A60DAD6}" dt="2026-09-29T13:39:35.586" v="708" actId="478"/>
          <ac:cxnSpMkLst>
            <pc:docMk/>
            <pc:sldMk cId="3858389576" sldId="2147479443"/>
            <ac:cxnSpMk id="9" creationId="{209B8BA1-1CB7-5EDB-0D3A-466CABC39ADC}"/>
          </ac:cxnSpMkLst>
        </pc:cxnChg>
      </pc:sldChg>
      <pc:sldMasterChg chg="addSldLayout delSldLayout">
        <pc:chgData name="Brenner, Joseph" userId="82c07c0a-77c9-40b3-a8d7-18a78ad233ef" providerId="ADAL" clId="{52473D26-5792-4464-B37F-306E1A60DAD6}" dt="2026-09-29T13:13:24.721" v="647" actId="47"/>
        <pc:sldMasterMkLst>
          <pc:docMk/>
          <pc:sldMasterMk cId="3486354230" sldId="2147483718"/>
        </pc:sldMasterMkLst>
        <pc:sldLayoutChg chg="del">
          <pc:chgData name="Brenner, Joseph" userId="82c07c0a-77c9-40b3-a8d7-18a78ad233ef" providerId="ADAL" clId="{52473D26-5792-4464-B37F-306E1A60DAD6}" dt="2026-09-29T12:30:49.068" v="255" actId="47"/>
          <pc:sldLayoutMkLst>
            <pc:docMk/>
            <pc:sldMasterMk cId="3486354230" sldId="2147483718"/>
            <pc:sldLayoutMk cId="3497794943" sldId="2147483732"/>
          </pc:sldLayoutMkLst>
        </pc:sldLayoutChg>
        <pc:sldLayoutChg chg="add del">
          <pc:chgData name="Brenner, Joseph" userId="82c07c0a-77c9-40b3-a8d7-18a78ad233ef" providerId="ADAL" clId="{52473D26-5792-4464-B37F-306E1A60DAD6}" dt="2026-09-29T13:13:24.721" v="647" actId="47"/>
          <pc:sldLayoutMkLst>
            <pc:docMk/>
            <pc:sldMasterMk cId="3486354230" sldId="2147483718"/>
            <pc:sldLayoutMk cId="1019472111" sldId="2147483744"/>
          </pc:sldLayoutMkLst>
        </pc:sldLayoutChg>
      </pc:sldMasterChg>
    </pc:docChg>
  </pc:docChgLst>
  <pc:docChgLst>
    <pc:chgData name="Melley, Allen" userId="b47c5e3f-931f-4ed5-a3cc-2ef427c50195" providerId="ADAL" clId="{935F10DE-E3FD-4D2B-A06D-BE49DDA68254}"/>
    <pc:docChg chg="custSel addSld modSld modSection">
      <pc:chgData name="Melley, Allen" userId="b47c5e3f-931f-4ed5-a3cc-2ef427c50195" providerId="ADAL" clId="{935F10DE-E3FD-4D2B-A06D-BE49DDA68254}" dt="2026-09-28T15:13:54.325" v="24"/>
      <pc:docMkLst>
        <pc:docMk/>
      </pc:docMkLst>
      <pc:sldChg chg="addSp modSp mod">
        <pc:chgData name="Melley, Allen" userId="b47c5e3f-931f-4ed5-a3cc-2ef427c50195" providerId="ADAL" clId="{935F10DE-E3FD-4D2B-A06D-BE49DDA68254}" dt="2026-09-28T15:13:54.325" v="24"/>
        <pc:sldMkLst>
          <pc:docMk/>
          <pc:sldMk cId="2967000283" sldId="262"/>
        </pc:sldMkLst>
        <pc:picChg chg="add mod">
          <ac:chgData name="Melley, Allen" userId="b47c5e3f-931f-4ed5-a3cc-2ef427c50195" providerId="ADAL" clId="{935F10DE-E3FD-4D2B-A06D-BE49DDA68254}" dt="2026-09-28T15:13:54.325" v="24"/>
          <ac:picMkLst>
            <pc:docMk/>
            <pc:sldMk cId="2967000283" sldId="262"/>
            <ac:picMk id="5" creationId="{A79799BC-41FB-BE0E-98BF-905DE182D657}"/>
          </ac:picMkLst>
        </pc:picChg>
      </pc:sldChg>
      <pc:sldChg chg="addSp delSp modSp new mod modTransition modAnim">
        <pc:chgData name="Melley, Allen" userId="b47c5e3f-931f-4ed5-a3cc-2ef427c50195" providerId="ADAL" clId="{935F10DE-E3FD-4D2B-A06D-BE49DDA68254}" dt="2026-09-28T15:11:17.756" v="22"/>
        <pc:sldMkLst>
          <pc:docMk/>
          <pc:sldMk cId="477552564" sldId="2147479430"/>
        </pc:sldMkLst>
        <pc:spChg chg="del">
          <ac:chgData name="Melley, Allen" userId="b47c5e3f-931f-4ed5-a3cc-2ef427c50195" providerId="ADAL" clId="{935F10DE-E3FD-4D2B-A06D-BE49DDA68254}" dt="2026-09-28T15:09:26.806" v="1"/>
          <ac:spMkLst>
            <pc:docMk/>
            <pc:sldMk cId="477552564" sldId="2147479430"/>
            <ac:spMk id="2" creationId="{6632316D-A9AD-8AD1-1899-E69059316D3D}"/>
          </ac:spMkLst>
        </pc:spChg>
        <pc:spChg chg="mod">
          <ac:chgData name="Melley, Allen" userId="b47c5e3f-931f-4ed5-a3cc-2ef427c50195" providerId="ADAL" clId="{935F10DE-E3FD-4D2B-A06D-BE49DDA68254}" dt="2026-09-28T15:09:44.367" v="19" actId="20577"/>
          <ac:spMkLst>
            <pc:docMk/>
            <pc:sldMk cId="477552564" sldId="2147479430"/>
            <ac:spMk id="3" creationId="{48F3DBE1-0EF7-6B27-6AA5-8A83DEA57142}"/>
          </ac:spMkLst>
        </pc:spChg>
        <pc:picChg chg="add mod">
          <ac:chgData name="Melley, Allen" userId="b47c5e3f-931f-4ed5-a3cc-2ef427c50195" providerId="ADAL" clId="{935F10DE-E3FD-4D2B-A06D-BE49DDA68254}" dt="2026-09-28T15:09:26.806" v="1"/>
          <ac:picMkLst>
            <pc:docMk/>
            <pc:sldMk cId="477552564" sldId="2147479430"/>
            <ac:picMk id="4" creationId="{9FBA60C3-10E8-E8BC-3A12-401D8F4AE64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CBA7E4-AC96-4F82-B668-922D19AF9B33}"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2767D-E8C2-4640-B75E-C6340A64DFDE}" type="slidenum">
              <a:rPr lang="en-US" smtClean="0"/>
              <a:t>‹#›</a:t>
            </a:fld>
            <a:endParaRPr lang="en-US"/>
          </a:p>
        </p:txBody>
      </p:sp>
    </p:spTree>
    <p:extLst>
      <p:ext uri="{BB962C8B-B14F-4D97-AF65-F5344CB8AC3E}">
        <p14:creationId xmlns:p14="http://schemas.microsoft.com/office/powerpoint/2010/main" val="4150228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06600" y="434975"/>
            <a:ext cx="2817813" cy="1585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2EAC41-A930-4C56-8F72-D9BEB32B9AF4}" type="slidenum">
              <a:rPr lang="en-US" smtClean="0"/>
              <a:t>1</a:t>
            </a:fld>
            <a:endParaRPr lang="en-US"/>
          </a:p>
        </p:txBody>
      </p:sp>
    </p:spTree>
    <p:extLst>
      <p:ext uri="{BB962C8B-B14F-4D97-AF65-F5344CB8AC3E}">
        <p14:creationId xmlns:p14="http://schemas.microsoft.com/office/powerpoint/2010/main" val="1801452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013E7F"/>
                </a:solidFill>
                <a:latin typeface="Malgun Gothic" panose="020B0503020000020004" pitchFamily="34" charset="-127"/>
                <a:ea typeface="Malgun Gothic" panose="020B0503020000020004" pitchFamily="34" charset="-127"/>
                <a:cs typeface="Plus Jakarta Sans SemiBold" pitchFamily="2" charset="0"/>
              </a:rPr>
              <a:t>Project Objectives:</a:t>
            </a:r>
          </a:p>
          <a:p>
            <a:pPr marL="225425" indent="-225425">
              <a:lnSpc>
                <a:spcPts val="3200"/>
              </a:lnSpc>
              <a:spcBef>
                <a:spcPts val="1200"/>
              </a:spcBef>
              <a:buClr>
                <a:srgbClr val="0070C0"/>
              </a:buClr>
              <a:buSzPct val="90000"/>
              <a:buFont typeface="Arial" panose="020B0604020202020204" pitchFamily="34" charset="0"/>
              <a:buChar char="•"/>
            </a:pPr>
            <a:r>
              <a:rPr lang="en-US" sz="1200" b="0">
                <a:solidFill>
                  <a:schemeClr val="tx1">
                    <a:lumMod val="75000"/>
                    <a:lumOff val="25000"/>
                  </a:schemeClr>
                </a:solidFill>
                <a:latin typeface="Malgun Gothic" panose="020B0503020000020004" pitchFamily="34" charset="-127"/>
                <a:ea typeface="Malgun Gothic" panose="020B0503020000020004" pitchFamily="34" charset="-127"/>
                <a:cs typeface="Plus Jakarta Sans Medium" pitchFamily="2" charset="0"/>
              </a:rPr>
              <a:t>Improve data interoperability</a:t>
            </a:r>
          </a:p>
          <a:p>
            <a:pPr marL="225425" indent="-225425">
              <a:lnSpc>
                <a:spcPts val="3200"/>
              </a:lnSpc>
              <a:spcBef>
                <a:spcPts val="1200"/>
              </a:spcBef>
              <a:buClr>
                <a:srgbClr val="0070C0"/>
              </a:buClr>
              <a:buSzPct val="90000"/>
              <a:buFont typeface="Arial" panose="020B0604020202020204" pitchFamily="34" charset="0"/>
              <a:buChar char="•"/>
            </a:pPr>
            <a:r>
              <a:rPr lang="en-US" sz="1200" b="0">
                <a:solidFill>
                  <a:schemeClr val="tx1">
                    <a:lumMod val="75000"/>
                    <a:lumOff val="25000"/>
                  </a:schemeClr>
                </a:solidFill>
                <a:latin typeface="Malgun Gothic" panose="020B0503020000020004" pitchFamily="34" charset="-127"/>
                <a:ea typeface="Malgun Gothic" panose="020B0503020000020004" pitchFamily="34" charset="-127"/>
                <a:cs typeface="Plus Jakarta Sans Medium" pitchFamily="2" charset="0"/>
              </a:rPr>
              <a:t>Improve export and quality of Industry Foundation Classes (IFC) models</a:t>
            </a:r>
          </a:p>
          <a:p>
            <a:pPr marL="225425" indent="-225425">
              <a:lnSpc>
                <a:spcPts val="3200"/>
              </a:lnSpc>
              <a:spcBef>
                <a:spcPts val="1200"/>
              </a:spcBef>
              <a:buClr>
                <a:srgbClr val="0070C0"/>
              </a:buClr>
              <a:buSzPct val="90000"/>
              <a:buFont typeface="Arial" panose="020B0604020202020204" pitchFamily="34" charset="0"/>
              <a:buChar char="•"/>
            </a:pPr>
            <a:r>
              <a:rPr lang="en-US" sz="1200" b="0">
                <a:solidFill>
                  <a:schemeClr val="tx1">
                    <a:lumMod val="75000"/>
                    <a:lumOff val="25000"/>
                  </a:schemeClr>
                </a:solidFill>
                <a:latin typeface="Malgun Gothic" panose="020B0503020000020004" pitchFamily="34" charset="-127"/>
                <a:ea typeface="Malgun Gothic" panose="020B0503020000020004" pitchFamily="34" charset="-127"/>
                <a:cs typeface="Plus Jakarta Sans Medium" pitchFamily="2" charset="0"/>
              </a:rPr>
              <a:t>Enable Contractor use</a:t>
            </a:r>
          </a:p>
          <a:p>
            <a:pPr marL="225425" indent="-225425">
              <a:lnSpc>
                <a:spcPts val="3200"/>
              </a:lnSpc>
              <a:spcBef>
                <a:spcPts val="1200"/>
              </a:spcBef>
              <a:buClr>
                <a:srgbClr val="0070C0"/>
              </a:buClr>
              <a:buSzPct val="90000"/>
              <a:buFont typeface="Arial" panose="020B0604020202020204" pitchFamily="34" charset="0"/>
              <a:buChar char="•"/>
            </a:pPr>
            <a:r>
              <a:rPr lang="en-US" sz="1200" b="0">
                <a:solidFill>
                  <a:schemeClr val="tx1">
                    <a:lumMod val="75000"/>
                    <a:lumOff val="25000"/>
                  </a:schemeClr>
                </a:solidFill>
                <a:latin typeface="Malgun Gothic" panose="020B0503020000020004" pitchFamily="34" charset="-127"/>
                <a:ea typeface="Malgun Gothic" panose="020B0503020000020004" pitchFamily="34" charset="-127"/>
                <a:cs typeface="Plus Jakarta Sans Medium" pitchFamily="2" charset="0"/>
              </a:rPr>
              <a:t>Develop training and best practices</a:t>
            </a:r>
          </a:p>
          <a:p>
            <a:endParaRPr lang="en-US"/>
          </a:p>
        </p:txBody>
      </p:sp>
      <p:sp>
        <p:nvSpPr>
          <p:cNvPr id="4" name="Slide Number Placeholder 3"/>
          <p:cNvSpPr>
            <a:spLocks noGrp="1"/>
          </p:cNvSpPr>
          <p:nvPr>
            <p:ph type="sldNum" sz="quarter" idx="5"/>
          </p:nvPr>
        </p:nvSpPr>
        <p:spPr/>
        <p:txBody>
          <a:bodyPr/>
          <a:lstStyle/>
          <a:p>
            <a:fld id="{7BA2767D-E8C2-4640-B75E-C6340A64DFDE}" type="slidenum">
              <a:rPr lang="en-US" smtClean="0"/>
              <a:t>2</a:t>
            </a:fld>
            <a:endParaRPr lang="en-US"/>
          </a:p>
        </p:txBody>
      </p:sp>
    </p:spTree>
    <p:extLst>
      <p:ext uri="{BB962C8B-B14F-4D97-AF65-F5344CB8AC3E}">
        <p14:creationId xmlns:p14="http://schemas.microsoft.com/office/powerpoint/2010/main" val="3472062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part of the grant, the team will complete task in four core areas</a:t>
            </a:r>
          </a:p>
          <a:p>
            <a:endParaRPr lang="en-US"/>
          </a:p>
          <a:p>
            <a:pPr marL="228600" indent="-228600">
              <a:buFont typeface="+mj-lt"/>
              <a:buAutoNum type="arabicPeriod"/>
            </a:pPr>
            <a:r>
              <a:rPr lang="en-US"/>
              <a:t>Webinars and workshops on open data standards, such as fundamental concepts, overview of the standards. We hosted three webinars in 2024 and one in-person workshop with the project teams.</a:t>
            </a:r>
          </a:p>
          <a:p>
            <a:pPr marL="228600" indent="-228600">
              <a:buFont typeface="+mj-lt"/>
              <a:buAutoNum type="arabicPeriod"/>
            </a:pPr>
            <a:r>
              <a:rPr lang="en-US"/>
              <a:t>Development of model information requirements specific to PennDOT, and necessary updates to the configuration of the OBD workspace to support the export of IFC files. This has been an on-going effort that you will hear more about from Marcia and Joe later in the presentation.</a:t>
            </a:r>
          </a:p>
          <a:p>
            <a:pPr marL="228600" indent="-228600">
              <a:buFont typeface="+mj-lt"/>
              <a:buAutoNum type="arabicPeriod"/>
            </a:pPr>
            <a:r>
              <a:rPr lang="en-US"/>
              <a:t>Application of open data workflows by project phase, starting in design, through advertisement and construction, and ending with the delivery of digital as-builts. Today, you will hear about the efforts to-date by the design team to enable the share of IFC files for advertisement in construction. Developing the requirements for digital as-builts will be tackled in 2026.</a:t>
            </a:r>
          </a:p>
          <a:p>
            <a:pPr marL="228600" indent="-228600">
              <a:buFont typeface="+mj-lt"/>
              <a:buAutoNum type="arabicPeriod"/>
            </a:pPr>
            <a:r>
              <a:rPr lang="en-US"/>
              <a:t>Outreach activities – with various stakeholders, including PennDOT staff and project design and construction teams, industry, and peer state DOTs.</a:t>
            </a:r>
          </a:p>
          <a:p>
            <a:pPr marL="228600" indent="-228600">
              <a:buFont typeface="+mj-lt"/>
              <a:buAutoNum type="arabicPeriod"/>
            </a:pPr>
            <a:endParaRPr lang="en-US"/>
          </a:p>
          <a:p>
            <a:pPr marL="228600" indent="-228600">
              <a:buFont typeface="+mj-lt"/>
              <a:buAutoNum type="arabicPeriod"/>
            </a:pPr>
            <a:endParaRPr lang="en-US"/>
          </a:p>
          <a:p>
            <a:pPr marL="181218" indent="-181218">
              <a:buFont typeface="Arial" panose="020B0604020202020204" pitchFamily="34" charset="0"/>
              <a:buChar char="•"/>
            </a:pPr>
            <a:endParaRPr lang="en-US"/>
          </a:p>
          <a:p>
            <a:pPr marL="181218" indent="-181218">
              <a:buFont typeface="Arial" panose="020B0604020202020204" pitchFamily="34" charset="0"/>
              <a:buChar char="•"/>
            </a:pPr>
            <a:r>
              <a:rPr lang="en-US"/>
              <a:t>PennDOT aims to raise existing processes and standards from the Digital Delivery Directive (3D2025) initiative to the next level. </a:t>
            </a:r>
          </a:p>
          <a:p>
            <a:pPr marL="181218" indent="-181218">
              <a:buFont typeface="Arial" panose="020B0604020202020204" pitchFamily="34" charset="0"/>
              <a:buChar char="•"/>
            </a:pPr>
            <a:r>
              <a:rPr lang="en-US"/>
              <a:t>This pilot project seeks to apply the use of an open data standard that will enable PennDOT and other State DOTs to free themselves from expensive proprietary technologies that make it difficult to exchange information between design and construction teams. </a:t>
            </a:r>
          </a:p>
          <a:p>
            <a:pPr marL="181218" indent="-181218">
              <a:buFont typeface="Arial" panose="020B0604020202020204" pitchFamily="34" charset="0"/>
              <a:buChar char="•"/>
            </a:pPr>
            <a:r>
              <a:rPr lang="en-US"/>
              <a:t>This project builds upon the efforts of the TPF-5(372) BIM for Bridges and Structures Transportation Pooled Fund, a multi-year collaborative effort to develop the first open data standards for the digital exchange of 3D models for conventional workhorse bridges in the U.S. using the Industry Foundation Classes (IFC) standard. </a:t>
            </a:r>
          </a:p>
          <a:p>
            <a:pPr marL="181218" indent="-181218">
              <a:buFont typeface="Arial" panose="020B0604020202020204" pitchFamily="34" charset="0"/>
              <a:buChar char="•"/>
            </a:pPr>
            <a:r>
              <a:rPr lang="en-US"/>
              <a:t>This standard has been adopted by AASHTO but has never been used on a U.S. highway construction project. PennDOT will use the products from this national effort to demonstrate the value of open data standards and its practical application to replace conventional bridge plans with advanced 3D models - a practice that improves design accuracy and visualization that also streamlines bidding processes, adopting transparency and competitiveness among contractors. </a:t>
            </a:r>
          </a:p>
          <a:p>
            <a:pPr marL="181218" indent="-181218">
              <a:buFont typeface="Arial" panose="020B0604020202020204" pitchFamily="34" charset="0"/>
              <a:buChar char="•"/>
            </a:pPr>
            <a:r>
              <a:rPr lang="en-US"/>
              <a:t>This shift not only enhances the sharing of information between stakeholders, but it provides the framework for small and disadvantaged businesses to access construction technology that until now has been out of reach due to the expensive nature of proprietary systems. </a:t>
            </a:r>
          </a:p>
          <a:p>
            <a:pPr marL="181218" indent="-181218">
              <a:buFont typeface="Arial" panose="020B0604020202020204" pitchFamily="34" charset="0"/>
              <a:buChar char="•"/>
            </a:pPr>
            <a:endParaRPr lang="en-US"/>
          </a:p>
          <a:p>
            <a:endParaRPr lang="en-US"/>
          </a:p>
          <a:p>
            <a:r>
              <a:rPr lang="en-US" b="1"/>
              <a:t>The key objectives of the project are to</a:t>
            </a:r>
          </a:p>
          <a:p>
            <a:pPr marL="181218" indent="-181218" fontAlgn="base">
              <a:buFont typeface="Arial" panose="020B0604020202020204" pitchFamily="34" charset="0"/>
              <a:buChar char="•"/>
            </a:pPr>
            <a:r>
              <a:rPr lang="en-US" b="0" i="0" u="none" strike="noStrike">
                <a:solidFill>
                  <a:srgbClr val="000000"/>
                </a:solidFill>
                <a:effectLst/>
                <a:latin typeface="Arial" panose="020B0604020202020204" pitchFamily="34" charset="0"/>
              </a:rPr>
              <a:t>Establish trust in 3D models with the construction industry</a:t>
            </a:r>
          </a:p>
          <a:p>
            <a:pPr marL="181218" indent="-181218" defTabSz="966495" fontAlgn="base">
              <a:buFont typeface="Arial" panose="020B0604020202020204" pitchFamily="34" charset="0"/>
              <a:buChar char="•"/>
              <a:defRPr/>
            </a:pPr>
            <a:r>
              <a:rPr lang="en-US" sz="1300">
                <a:solidFill>
                  <a:srgbClr val="000000"/>
                </a:solidFill>
                <a:latin typeface="Arial" panose="020B0604020202020204" pitchFamily="34" charset="0"/>
              </a:rPr>
              <a:t>Develop structure models accurate enough to represent most of the information provided on traditional structural plan sets</a:t>
            </a:r>
          </a:p>
          <a:p>
            <a:pPr marL="181218" indent="-181218" defTabSz="966495" fontAlgn="base">
              <a:buFont typeface="Arial" panose="020B0604020202020204" pitchFamily="34" charset="0"/>
              <a:buChar char="•"/>
              <a:defRPr/>
            </a:pPr>
            <a:r>
              <a:rPr lang="en-US" sz="1300">
                <a:solidFill>
                  <a:srgbClr val="000000"/>
                </a:solidFill>
                <a:latin typeface="Arial" panose="020B0604020202020204" pitchFamily="34" charset="0"/>
              </a:rPr>
              <a:t>Evaluate tools appropriate for construction inspection staff to view and access information from the digital design models (both in 2D and 3D). </a:t>
            </a:r>
          </a:p>
          <a:p>
            <a:pPr marL="0" indent="0">
              <a:buFont typeface="+mj-lt"/>
              <a:buNone/>
            </a:pPr>
            <a:endParaRPr lang="en-US"/>
          </a:p>
        </p:txBody>
      </p:sp>
      <p:sp>
        <p:nvSpPr>
          <p:cNvPr id="4" name="Slide Number Placeholder 3"/>
          <p:cNvSpPr>
            <a:spLocks noGrp="1"/>
          </p:cNvSpPr>
          <p:nvPr>
            <p:ph type="sldNum" sz="quarter" idx="5"/>
          </p:nvPr>
        </p:nvSpPr>
        <p:spPr/>
        <p:txBody>
          <a:bodyPr/>
          <a:lstStyle/>
          <a:p>
            <a:fld id="{7BA2767D-E8C2-4640-B75E-C6340A64DFDE}" type="slidenum">
              <a:rPr lang="en-US" smtClean="0"/>
              <a:t>3</a:t>
            </a:fld>
            <a:endParaRPr lang="en-US"/>
          </a:p>
        </p:txBody>
      </p:sp>
    </p:spTree>
    <p:extLst>
      <p:ext uri="{BB962C8B-B14F-4D97-AF65-F5344CB8AC3E}">
        <p14:creationId xmlns:p14="http://schemas.microsoft.com/office/powerpoint/2010/main" val="1357625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6412A-B7D9-61B4-2942-68D7F5401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8A876-0B30-820A-FA60-0ADCC0D81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B100B3-2B4C-5A76-8477-5FC62AC69413}"/>
              </a:ext>
            </a:extLst>
          </p:cNvPr>
          <p:cNvSpPr>
            <a:spLocks noGrp="1"/>
          </p:cNvSpPr>
          <p:nvPr>
            <p:ph type="body" idx="1"/>
          </p:nvPr>
        </p:nvSpPr>
        <p:spPr/>
        <p:txBody>
          <a:bodyPr/>
          <a:lstStyle/>
          <a:p>
            <a:r>
              <a:rPr lang="en-US" sz="2400">
                <a:latin typeface="Arial" panose="020B0604020202020204" pitchFamily="34" charset="0"/>
                <a:cs typeface="Arial" panose="020B0604020202020204" pitchFamily="34" charset="0"/>
              </a:rPr>
              <a:t>Engagements look at</a:t>
            </a:r>
          </a:p>
          <a:p>
            <a:pPr marL="342900" indent="-342900">
              <a:buFontTx/>
              <a:buChar char="-"/>
            </a:pPr>
            <a:r>
              <a:rPr lang="en-US" sz="2400">
                <a:latin typeface="Arial" panose="020B0604020202020204" pitchFamily="34" charset="0"/>
                <a:cs typeface="Arial" panose="020B0604020202020204" pitchFamily="34" charset="0"/>
              </a:rPr>
              <a:t>Potential IFC Use Cases</a:t>
            </a:r>
          </a:p>
          <a:p>
            <a:pPr marL="342900" indent="-342900">
              <a:buFontTx/>
              <a:buChar char="-"/>
            </a:pPr>
            <a:r>
              <a:rPr lang="en-US" sz="2400">
                <a:latin typeface="Arial" panose="020B0604020202020204" pitchFamily="34" charset="0"/>
                <a:cs typeface="Arial" panose="020B0604020202020204" pitchFamily="34" charset="0"/>
              </a:rPr>
              <a:t>Data Integrity Issues</a:t>
            </a:r>
          </a:p>
          <a:p>
            <a:pPr marL="342900" indent="-342900">
              <a:buFontTx/>
              <a:buChar char="-"/>
            </a:pPr>
            <a:r>
              <a:rPr lang="en-US" sz="2400">
                <a:latin typeface="Arial" panose="020B0604020202020204" pitchFamily="34" charset="0"/>
                <a:cs typeface="Arial" panose="020B0604020202020204" pitchFamily="34" charset="0"/>
              </a:rPr>
              <a:t>Standards for calibration files</a:t>
            </a:r>
          </a:p>
          <a:p>
            <a:pPr marL="342900" indent="-342900">
              <a:buFontTx/>
              <a:buChar char="-"/>
            </a:pPr>
            <a:r>
              <a:rPr lang="en-US" sz="2400">
                <a:latin typeface="Arial" panose="020B0604020202020204" pitchFamily="34" charset="0"/>
                <a:cs typeface="Arial" panose="020B0604020202020204" pitchFamily="34" charset="0"/>
              </a:rPr>
              <a:t>Improved workflows on future projects</a:t>
            </a:r>
          </a:p>
          <a:p>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Summer 2025 Advertisement</a:t>
            </a:r>
          </a:p>
          <a:p>
            <a:pPr lvl="1"/>
            <a:r>
              <a:rPr lang="en-US" sz="2000">
                <a:latin typeface="Arial" panose="020B0604020202020204" pitchFamily="34" charset="0"/>
                <a:cs typeface="Arial" panose="020B0604020202020204" pitchFamily="34" charset="0"/>
              </a:rPr>
              <a:t>Separate PW Folder for IFCs</a:t>
            </a:r>
          </a:p>
          <a:p>
            <a:pPr lvl="1"/>
            <a:r>
              <a:rPr lang="en-US" sz="2000">
                <a:latin typeface="Arial" panose="020B0604020202020204" pitchFamily="34" charset="0"/>
                <a:cs typeface="Arial" panose="020B0604020202020204" pitchFamily="34" charset="0"/>
              </a:rPr>
              <a:t>Pre-Bid meetings to prepare Bidders</a:t>
            </a:r>
          </a:p>
          <a:p>
            <a:r>
              <a:rPr lang="en-US" sz="2400">
                <a:latin typeface="Arial" panose="020B0604020202020204" pitchFamily="34" charset="0"/>
                <a:cs typeface="Arial" panose="020B0604020202020204" pitchFamily="34" charset="0"/>
              </a:rPr>
              <a:t>Winter 2025 Partnering Begins</a:t>
            </a:r>
          </a:p>
          <a:p>
            <a:r>
              <a:rPr lang="en-US" sz="2400">
                <a:latin typeface="Arial" panose="020B0604020202020204" pitchFamily="34" charset="0"/>
                <a:cs typeface="Arial" panose="020B0604020202020204" pitchFamily="34" charset="0"/>
              </a:rPr>
              <a:t>Engagement with IFC</a:t>
            </a:r>
          </a:p>
          <a:p>
            <a:pPr lvl="1"/>
            <a:r>
              <a:rPr lang="en-US" sz="2000">
                <a:latin typeface="Arial" panose="020B0604020202020204" pitchFamily="34" charset="0"/>
                <a:cs typeface="Arial" panose="020B0604020202020204" pitchFamily="34" charset="0"/>
              </a:rPr>
              <a:t>Survey / Geolocation</a:t>
            </a:r>
          </a:p>
          <a:p>
            <a:pPr lvl="1"/>
            <a:r>
              <a:rPr lang="en-US" sz="2000">
                <a:latin typeface="Arial" panose="020B0604020202020204" pitchFamily="34" charset="0"/>
                <a:cs typeface="Arial" panose="020B0604020202020204" pitchFamily="34" charset="0"/>
              </a:rPr>
              <a:t>Fabrication – Steel Girders</a:t>
            </a:r>
          </a:p>
          <a:p>
            <a:pPr lvl="1"/>
            <a:r>
              <a:rPr lang="en-US" sz="2000">
                <a:latin typeface="Arial" panose="020B0604020202020204" pitchFamily="34" charset="0"/>
                <a:cs typeface="Arial" panose="020B0604020202020204" pitchFamily="34" charset="0"/>
              </a:rPr>
              <a:t>Fabrication – PC Beams</a:t>
            </a:r>
          </a:p>
          <a:p>
            <a:pPr lvl="1"/>
            <a:r>
              <a:rPr lang="en-US" sz="2000">
                <a:latin typeface="Arial" panose="020B0604020202020204" pitchFamily="34" charset="0"/>
                <a:cs typeface="Arial" panose="020B0604020202020204" pitchFamily="34" charset="0"/>
              </a:rPr>
              <a:t>Reinforcement Information</a:t>
            </a:r>
          </a:p>
          <a:p>
            <a:pPr lvl="1"/>
            <a:r>
              <a:rPr lang="en-US" sz="2000">
                <a:latin typeface="Arial" panose="020B0604020202020204" pitchFamily="34" charset="0"/>
                <a:cs typeface="Arial" panose="020B0604020202020204" pitchFamily="34" charset="0"/>
              </a:rPr>
              <a:t>Estimating</a:t>
            </a:r>
          </a:p>
          <a:p>
            <a:pPr lvl="1"/>
            <a:r>
              <a:rPr lang="en-US" sz="2000">
                <a:latin typeface="Arial" panose="020B0604020202020204" pitchFamily="34" charset="0"/>
                <a:cs typeface="Arial" panose="020B0604020202020204" pitchFamily="34" charset="0"/>
              </a:rPr>
              <a:t>Inspection</a:t>
            </a:r>
          </a:p>
          <a:p>
            <a:r>
              <a:rPr lang="en-US" sz="2400">
                <a:latin typeface="Arial" panose="020B0604020202020204" pitchFamily="34" charset="0"/>
                <a:cs typeface="Arial" panose="020B0604020202020204" pitchFamily="34" charset="0"/>
              </a:rPr>
              <a:t>As-Built Workflows</a:t>
            </a:r>
          </a:p>
          <a:p>
            <a:pPr lvl="1"/>
            <a:r>
              <a:rPr lang="en-US" sz="2000">
                <a:latin typeface="Arial" panose="020B0604020202020204" pitchFamily="34" charset="0"/>
                <a:cs typeface="Arial" panose="020B0604020202020204" pitchFamily="34" charset="0"/>
              </a:rPr>
              <a:t>Tools for updating model information</a:t>
            </a:r>
          </a:p>
          <a:p>
            <a:endParaRPr lang="en-US"/>
          </a:p>
        </p:txBody>
      </p:sp>
      <p:sp>
        <p:nvSpPr>
          <p:cNvPr id="4" name="Slide Number Placeholder 3">
            <a:extLst>
              <a:ext uri="{FF2B5EF4-FFF2-40B4-BE49-F238E27FC236}">
                <a16:creationId xmlns:a16="http://schemas.microsoft.com/office/drawing/2014/main" id="{EAE4F485-7687-8A5F-1CE5-3A523D8C0B25}"/>
              </a:ext>
            </a:extLst>
          </p:cNvPr>
          <p:cNvSpPr>
            <a:spLocks noGrp="1"/>
          </p:cNvSpPr>
          <p:nvPr>
            <p:ph type="sldNum" sz="quarter" idx="5"/>
          </p:nvPr>
        </p:nvSpPr>
        <p:spPr/>
        <p:txBody>
          <a:bodyPr/>
          <a:lstStyle/>
          <a:p>
            <a:fld id="{7BA2767D-E8C2-4640-B75E-C6340A64DFDE}" type="slidenum">
              <a:rPr lang="en-US" smtClean="0"/>
              <a:t>4</a:t>
            </a:fld>
            <a:endParaRPr lang="en-US"/>
          </a:p>
        </p:txBody>
      </p:sp>
    </p:spTree>
    <p:extLst>
      <p:ext uri="{BB962C8B-B14F-4D97-AF65-F5344CB8AC3E}">
        <p14:creationId xmlns:p14="http://schemas.microsoft.com/office/powerpoint/2010/main" val="3514305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technology stack – design authoring technology specified, construction technology specified, (Autodesk, Bentley, …)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DE8274-BDDE-4EDC-BB39-C9BC5AF81BF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5995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Flexible technology stacks  – designer chooses best tool for project and owner needs, design deliverable is openBIM per national standard with focus on the data ((note the technology), construction technology is flexible based on contractor and inspector needs  - openBIM deliverable for DAB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Approach is software agnostic and focused on seamless lifecycle data exchanges (not the technology)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DE8274-BDDE-4EDC-BB39-C9BC5AF81BF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7373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06600" y="434975"/>
            <a:ext cx="2817813" cy="1585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EAC41-A930-4C56-8F72-D9BEB32B9A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8787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 standards let each participant use the right tool for the job while preserving reliable information across exchanges.</a:t>
            </a:r>
          </a:p>
          <a:p>
            <a:endParaRPr lang="en-US" dirty="0"/>
          </a:p>
        </p:txBody>
      </p:sp>
      <p:sp>
        <p:nvSpPr>
          <p:cNvPr id="4" name="Slide Number Placeholder 3"/>
          <p:cNvSpPr>
            <a:spLocks noGrp="1"/>
          </p:cNvSpPr>
          <p:nvPr>
            <p:ph type="sldNum" sz="quarter" idx="5"/>
          </p:nvPr>
        </p:nvSpPr>
        <p:spPr/>
        <p:txBody>
          <a:bodyPr/>
          <a:lstStyle/>
          <a:p>
            <a:fld id="{7BA2767D-E8C2-4640-B75E-C6340A64DFDE}" type="slidenum">
              <a:rPr lang="en-US" smtClean="0"/>
              <a:t>9</a:t>
            </a:fld>
            <a:endParaRPr lang="en-US"/>
          </a:p>
        </p:txBody>
      </p:sp>
    </p:spTree>
    <p:extLst>
      <p:ext uri="{BB962C8B-B14F-4D97-AF65-F5344CB8AC3E}">
        <p14:creationId xmlns:p14="http://schemas.microsoft.com/office/powerpoint/2010/main" val="1179600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9BA95-113C-1622-7B37-E74B2F9467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45870-A261-63D0-B17D-253AE915C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EBC937-9C60-B82C-33DF-06EA6DB86437}"/>
              </a:ext>
            </a:extLst>
          </p:cNvPr>
          <p:cNvSpPr>
            <a:spLocks noGrp="1"/>
          </p:cNvSpPr>
          <p:nvPr>
            <p:ph type="body" idx="1"/>
          </p:nvPr>
        </p:nvSpPr>
        <p:spPr/>
        <p:txBody>
          <a:bodyPr/>
          <a:lstStyle/>
          <a:p>
            <a:r>
              <a:rPr lang="en-US"/>
              <a:t>Targeting LOD400 for most elements</a:t>
            </a:r>
          </a:p>
        </p:txBody>
      </p:sp>
      <p:sp>
        <p:nvSpPr>
          <p:cNvPr id="4" name="Slide Number Placeholder 3">
            <a:extLst>
              <a:ext uri="{FF2B5EF4-FFF2-40B4-BE49-F238E27FC236}">
                <a16:creationId xmlns:a16="http://schemas.microsoft.com/office/drawing/2014/main" id="{CFAA10F0-A340-084A-F54B-5A5DC2500505}"/>
              </a:ext>
            </a:extLst>
          </p:cNvPr>
          <p:cNvSpPr>
            <a:spLocks noGrp="1"/>
          </p:cNvSpPr>
          <p:nvPr>
            <p:ph type="sldNum" sz="quarter" idx="5"/>
          </p:nvPr>
        </p:nvSpPr>
        <p:spPr/>
        <p:txBody>
          <a:bodyPr/>
          <a:lstStyle/>
          <a:p>
            <a:fld id="{E6CD5482-4B6F-4836-973A-398FFD596590}" type="slidenum">
              <a:rPr lang="en-US" smtClean="0"/>
              <a:t>11</a:t>
            </a:fld>
            <a:endParaRPr lang="en-US"/>
          </a:p>
        </p:txBody>
      </p:sp>
    </p:spTree>
    <p:extLst>
      <p:ext uri="{BB962C8B-B14F-4D97-AF65-F5344CB8AC3E}">
        <p14:creationId xmlns:p14="http://schemas.microsoft.com/office/powerpoint/2010/main" val="2698160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364D2-8D49-DB94-49B9-F5FF371C4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CC22AF-2AE2-764A-9170-0BA4205A1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F2238F-A2A9-7BF1-8B99-ECFCBDF04B1B}"/>
              </a:ext>
            </a:extLst>
          </p:cNvPr>
          <p:cNvSpPr>
            <a:spLocks noGrp="1"/>
          </p:cNvSpPr>
          <p:nvPr>
            <p:ph type="body" idx="1"/>
          </p:nvPr>
        </p:nvSpPr>
        <p:spPr/>
        <p:txBody>
          <a:bodyPr/>
          <a:lstStyle/>
          <a:p>
            <a:r>
              <a:rPr lang="en-US"/>
              <a:t>Targeting LOD400 for most elements</a:t>
            </a:r>
          </a:p>
        </p:txBody>
      </p:sp>
      <p:sp>
        <p:nvSpPr>
          <p:cNvPr id="4" name="Slide Number Placeholder 3">
            <a:extLst>
              <a:ext uri="{FF2B5EF4-FFF2-40B4-BE49-F238E27FC236}">
                <a16:creationId xmlns:a16="http://schemas.microsoft.com/office/drawing/2014/main" id="{8E1E9D8A-D87A-E089-81B3-98CF620E49E8}"/>
              </a:ext>
            </a:extLst>
          </p:cNvPr>
          <p:cNvSpPr>
            <a:spLocks noGrp="1"/>
          </p:cNvSpPr>
          <p:nvPr>
            <p:ph type="sldNum" sz="quarter" idx="5"/>
          </p:nvPr>
        </p:nvSpPr>
        <p:spPr/>
        <p:txBody>
          <a:bodyPr/>
          <a:lstStyle/>
          <a:p>
            <a:fld id="{E6CD5482-4B6F-4836-973A-398FFD596590}" type="slidenum">
              <a:rPr lang="en-US" smtClean="0"/>
              <a:t>12</a:t>
            </a:fld>
            <a:endParaRPr lang="en-US"/>
          </a:p>
        </p:txBody>
      </p:sp>
    </p:spTree>
    <p:extLst>
      <p:ext uri="{BB962C8B-B14F-4D97-AF65-F5344CB8AC3E}">
        <p14:creationId xmlns:p14="http://schemas.microsoft.com/office/powerpoint/2010/main" val="1656711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E0BA3-5140-CE8E-AC32-E4983D3C3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27BC2-7894-659B-FDF8-17B40B1FD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96FB5B-7EE8-DA1F-4E16-3F6F38C54A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5930A9-CA2F-E9E3-E92E-74A13EA48C51}"/>
              </a:ext>
            </a:extLst>
          </p:cNvPr>
          <p:cNvSpPr>
            <a:spLocks noGrp="1"/>
          </p:cNvSpPr>
          <p:nvPr>
            <p:ph type="sldNum" sz="quarter" idx="5"/>
          </p:nvPr>
        </p:nvSpPr>
        <p:spPr/>
        <p:txBody>
          <a:bodyPr/>
          <a:lstStyle/>
          <a:p>
            <a:fld id="{E6CD5482-4B6F-4836-973A-398FFD596590}" type="slidenum">
              <a:rPr lang="en-US" smtClean="0"/>
              <a:t>13</a:t>
            </a:fld>
            <a:endParaRPr lang="en-US"/>
          </a:p>
        </p:txBody>
      </p:sp>
    </p:spTree>
    <p:extLst>
      <p:ext uri="{BB962C8B-B14F-4D97-AF65-F5344CB8AC3E}">
        <p14:creationId xmlns:p14="http://schemas.microsoft.com/office/powerpoint/2010/main" val="4173919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5A7AA-2AB8-2829-1F4D-3EE22A065A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FCFB7-69AE-754A-B4F1-8CDB8F12A8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FA0DE-ABDA-2064-8C0F-C3DF92C9BF21}"/>
              </a:ext>
            </a:extLst>
          </p:cNvPr>
          <p:cNvSpPr>
            <a:spLocks noGrp="1"/>
          </p:cNvSpPr>
          <p:nvPr>
            <p:ph type="body" idx="1"/>
          </p:nvPr>
        </p:nvSpPr>
        <p:spPr/>
        <p:txBody>
          <a:bodyPr/>
          <a:lstStyle/>
          <a:p>
            <a:r>
              <a:rPr lang="en-US"/>
              <a:t>Targeting LOD400 for most elements</a:t>
            </a:r>
          </a:p>
        </p:txBody>
      </p:sp>
      <p:sp>
        <p:nvSpPr>
          <p:cNvPr id="4" name="Slide Number Placeholder 3">
            <a:extLst>
              <a:ext uri="{FF2B5EF4-FFF2-40B4-BE49-F238E27FC236}">
                <a16:creationId xmlns:a16="http://schemas.microsoft.com/office/drawing/2014/main" id="{B2FA0482-FE47-746F-F505-262B6114A7A7}"/>
              </a:ext>
            </a:extLst>
          </p:cNvPr>
          <p:cNvSpPr>
            <a:spLocks noGrp="1"/>
          </p:cNvSpPr>
          <p:nvPr>
            <p:ph type="sldNum" sz="quarter" idx="5"/>
          </p:nvPr>
        </p:nvSpPr>
        <p:spPr/>
        <p:txBody>
          <a:bodyPr/>
          <a:lstStyle/>
          <a:p>
            <a:fld id="{E6CD5482-4B6F-4836-973A-398FFD596590}" type="slidenum">
              <a:rPr lang="en-US" smtClean="0"/>
              <a:t>14</a:t>
            </a:fld>
            <a:endParaRPr lang="en-US"/>
          </a:p>
        </p:txBody>
      </p:sp>
    </p:spTree>
    <p:extLst>
      <p:ext uri="{BB962C8B-B14F-4D97-AF65-F5344CB8AC3E}">
        <p14:creationId xmlns:p14="http://schemas.microsoft.com/office/powerpoint/2010/main" val="3845904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C345A-F7AF-D85A-A732-743EE43E6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3AE26-7896-B960-659A-9BDBF803BE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4E915-BE44-7CE8-C7BD-325B830DDA84}"/>
              </a:ext>
            </a:extLst>
          </p:cNvPr>
          <p:cNvSpPr>
            <a:spLocks noGrp="1"/>
          </p:cNvSpPr>
          <p:nvPr>
            <p:ph type="body" idx="1"/>
          </p:nvPr>
        </p:nvSpPr>
        <p:spPr/>
        <p:txBody>
          <a:bodyPr/>
          <a:lstStyle/>
          <a:p>
            <a:r>
              <a:rPr lang="en-US"/>
              <a:t>Targeting LOD400 for most elements</a:t>
            </a:r>
          </a:p>
        </p:txBody>
      </p:sp>
      <p:sp>
        <p:nvSpPr>
          <p:cNvPr id="4" name="Slide Number Placeholder 3">
            <a:extLst>
              <a:ext uri="{FF2B5EF4-FFF2-40B4-BE49-F238E27FC236}">
                <a16:creationId xmlns:a16="http://schemas.microsoft.com/office/drawing/2014/main" id="{63245B34-6300-CCF6-9896-18502ADAA397}"/>
              </a:ext>
            </a:extLst>
          </p:cNvPr>
          <p:cNvSpPr>
            <a:spLocks noGrp="1"/>
          </p:cNvSpPr>
          <p:nvPr>
            <p:ph type="sldNum" sz="quarter" idx="5"/>
          </p:nvPr>
        </p:nvSpPr>
        <p:spPr/>
        <p:txBody>
          <a:bodyPr/>
          <a:lstStyle/>
          <a:p>
            <a:fld id="{E6CD5482-4B6F-4836-973A-398FFD596590}" type="slidenum">
              <a:rPr lang="en-US" smtClean="0"/>
              <a:t>15</a:t>
            </a:fld>
            <a:endParaRPr lang="en-US"/>
          </a:p>
        </p:txBody>
      </p:sp>
    </p:spTree>
    <p:extLst>
      <p:ext uri="{BB962C8B-B14F-4D97-AF65-F5344CB8AC3E}">
        <p14:creationId xmlns:p14="http://schemas.microsoft.com/office/powerpoint/2010/main" val="1600610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1D47D-EE88-1981-1C17-AA320D0B6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0E882-761D-90A0-43A0-8494E0960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E748F-CA8B-DEE1-2D9B-D094AD130F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CC9374-8EA5-7D1D-9ABE-98A41D4CBEC0}"/>
              </a:ext>
            </a:extLst>
          </p:cNvPr>
          <p:cNvSpPr>
            <a:spLocks noGrp="1"/>
          </p:cNvSpPr>
          <p:nvPr>
            <p:ph type="sldNum" sz="quarter" idx="5"/>
          </p:nvPr>
        </p:nvSpPr>
        <p:spPr/>
        <p:txBody>
          <a:bodyPr/>
          <a:lstStyle/>
          <a:p>
            <a:fld id="{E6CD5482-4B6F-4836-973A-398FFD596590}" type="slidenum">
              <a:rPr lang="en-US" smtClean="0"/>
              <a:t>16</a:t>
            </a:fld>
            <a:endParaRPr lang="en-US"/>
          </a:p>
        </p:txBody>
      </p:sp>
    </p:spTree>
    <p:extLst>
      <p:ext uri="{BB962C8B-B14F-4D97-AF65-F5344CB8AC3E}">
        <p14:creationId xmlns:p14="http://schemas.microsoft.com/office/powerpoint/2010/main" val="1882157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5A7AA-2AB8-2829-1F4D-3EE22A065A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FCFB7-69AE-754A-B4F1-8CDB8F12A8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FA0DE-ABDA-2064-8C0F-C3DF92C9BF21}"/>
              </a:ext>
            </a:extLst>
          </p:cNvPr>
          <p:cNvSpPr>
            <a:spLocks noGrp="1"/>
          </p:cNvSpPr>
          <p:nvPr>
            <p:ph type="body" idx="1"/>
          </p:nvPr>
        </p:nvSpPr>
        <p:spPr/>
        <p:txBody>
          <a:bodyPr/>
          <a:lstStyle/>
          <a:p>
            <a:r>
              <a:rPr lang="en-US"/>
              <a:t>Targeting LOD400 for most elements</a:t>
            </a:r>
          </a:p>
        </p:txBody>
      </p:sp>
      <p:sp>
        <p:nvSpPr>
          <p:cNvPr id="4" name="Slide Number Placeholder 3">
            <a:extLst>
              <a:ext uri="{FF2B5EF4-FFF2-40B4-BE49-F238E27FC236}">
                <a16:creationId xmlns:a16="http://schemas.microsoft.com/office/drawing/2014/main" id="{B2FA0482-FE47-746F-F505-262B6114A7A7}"/>
              </a:ext>
            </a:extLst>
          </p:cNvPr>
          <p:cNvSpPr>
            <a:spLocks noGrp="1"/>
          </p:cNvSpPr>
          <p:nvPr>
            <p:ph type="sldNum" sz="quarter" idx="5"/>
          </p:nvPr>
        </p:nvSpPr>
        <p:spPr/>
        <p:txBody>
          <a:bodyPr/>
          <a:lstStyle/>
          <a:p>
            <a:fld id="{E6CD5482-4B6F-4836-973A-398FFD596590}" type="slidenum">
              <a:rPr lang="en-US" smtClean="0"/>
              <a:t>17</a:t>
            </a:fld>
            <a:endParaRPr lang="en-US"/>
          </a:p>
        </p:txBody>
      </p:sp>
    </p:spTree>
    <p:extLst>
      <p:ext uri="{BB962C8B-B14F-4D97-AF65-F5344CB8AC3E}">
        <p14:creationId xmlns:p14="http://schemas.microsoft.com/office/powerpoint/2010/main" val="1757506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006BE-8EF1-3036-6A09-B61BD0771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9CD802-73AC-447E-84CD-B0AB9E0744C1}"/>
              </a:ext>
            </a:extLst>
          </p:cNvPr>
          <p:cNvSpPr>
            <a:spLocks noGrp="1" noRot="1" noChangeAspect="1"/>
          </p:cNvSpPr>
          <p:nvPr>
            <p:ph type="sldImg"/>
          </p:nvPr>
        </p:nvSpPr>
        <p:spPr>
          <a:xfrm>
            <a:off x="2006600" y="434975"/>
            <a:ext cx="2817813" cy="1585913"/>
          </a:xfrm>
        </p:spPr>
      </p:sp>
      <p:sp>
        <p:nvSpPr>
          <p:cNvPr id="3" name="Notes Placeholder 2">
            <a:extLst>
              <a:ext uri="{FF2B5EF4-FFF2-40B4-BE49-F238E27FC236}">
                <a16:creationId xmlns:a16="http://schemas.microsoft.com/office/drawing/2014/main" id="{52850836-B026-4E9C-875E-E04568F542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499C6A-1112-EA15-3338-D6E93CCF844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EAC41-A930-4C56-8F72-D9BEB32B9A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7065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50C0E-226B-C6B5-FD57-16A2C7394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C6F9C-DB9E-F15E-12F6-EC35C1EF67B4}"/>
              </a:ext>
            </a:extLst>
          </p:cNvPr>
          <p:cNvSpPr>
            <a:spLocks noGrp="1" noRot="1" noChangeAspect="1"/>
          </p:cNvSpPr>
          <p:nvPr>
            <p:ph type="sldImg"/>
          </p:nvPr>
        </p:nvSpPr>
        <p:spPr>
          <a:xfrm>
            <a:off x="2006600" y="434975"/>
            <a:ext cx="2817813" cy="1585913"/>
          </a:xfrm>
        </p:spPr>
      </p:sp>
      <p:sp>
        <p:nvSpPr>
          <p:cNvPr id="3" name="Notes Placeholder 2">
            <a:extLst>
              <a:ext uri="{FF2B5EF4-FFF2-40B4-BE49-F238E27FC236}">
                <a16:creationId xmlns:a16="http://schemas.microsoft.com/office/drawing/2014/main" id="{317892A0-A08E-6C17-78A5-E6B2BEB9A5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5AC89C-3E19-BF88-6675-0AAF1C6C2B0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EAC41-A930-4C56-8F72-D9BEB32B9A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23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14EA1-A242-06F6-AA37-B8F4DC94F2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CB6C6-17F4-53BC-42A8-6BAC2B7E90F6}"/>
              </a:ext>
            </a:extLst>
          </p:cNvPr>
          <p:cNvSpPr>
            <a:spLocks noGrp="1" noRot="1" noChangeAspect="1"/>
          </p:cNvSpPr>
          <p:nvPr>
            <p:ph type="sldImg"/>
          </p:nvPr>
        </p:nvSpPr>
        <p:spPr>
          <a:xfrm>
            <a:off x="2006600" y="434975"/>
            <a:ext cx="2817813" cy="1585913"/>
          </a:xfrm>
        </p:spPr>
      </p:sp>
      <p:sp>
        <p:nvSpPr>
          <p:cNvPr id="3" name="Notes Placeholder 2">
            <a:extLst>
              <a:ext uri="{FF2B5EF4-FFF2-40B4-BE49-F238E27FC236}">
                <a16:creationId xmlns:a16="http://schemas.microsoft.com/office/drawing/2014/main" id="{A7592E06-2012-BDAD-E060-1217DF6942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0360D4-1867-C40A-F204-83B9EA32E1C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EAC41-A930-4C56-8F72-D9BEB32B9A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7459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Allen to do this slide</a:t>
            </a:r>
          </a:p>
        </p:txBody>
      </p:sp>
      <p:sp>
        <p:nvSpPr>
          <p:cNvPr id="4" name="Slide Number Placeholder 3"/>
          <p:cNvSpPr>
            <a:spLocks noGrp="1"/>
          </p:cNvSpPr>
          <p:nvPr>
            <p:ph type="sldNum" sz="quarter" idx="5"/>
          </p:nvPr>
        </p:nvSpPr>
        <p:spPr/>
        <p:txBody>
          <a:bodyPr/>
          <a:lstStyle/>
          <a:p>
            <a:fld id="{7BA2767D-E8C2-4640-B75E-C6340A64DFDE}" type="slidenum">
              <a:rPr lang="en-US" smtClean="0"/>
              <a:t>30</a:t>
            </a:fld>
            <a:endParaRPr lang="en-US"/>
          </a:p>
        </p:txBody>
      </p:sp>
    </p:spTree>
    <p:extLst>
      <p:ext uri="{BB962C8B-B14F-4D97-AF65-F5344CB8AC3E}">
        <p14:creationId xmlns:p14="http://schemas.microsoft.com/office/powerpoint/2010/main" val="1951819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1C094-8BC2-A7AE-F31A-B07611040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43576-D071-159A-D218-22F5F7CFA8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9B5DE-E44B-07C4-5559-D6CD83EC4F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59C404-AE54-1EC4-04B1-F88CDD2D771A}"/>
              </a:ext>
            </a:extLst>
          </p:cNvPr>
          <p:cNvSpPr>
            <a:spLocks noGrp="1"/>
          </p:cNvSpPr>
          <p:nvPr>
            <p:ph type="sldNum" sz="quarter" idx="5"/>
          </p:nvPr>
        </p:nvSpPr>
        <p:spPr/>
        <p:txBody>
          <a:bodyPr/>
          <a:lstStyle/>
          <a:p>
            <a:fld id="{EFE5B599-AA95-1644-997B-C5E152CB2BB8}" type="slidenum">
              <a:rPr lang="en-US" smtClean="0"/>
              <a:t>31</a:t>
            </a:fld>
            <a:endParaRPr lang="en-US"/>
          </a:p>
        </p:txBody>
      </p:sp>
    </p:spTree>
    <p:extLst>
      <p:ext uri="{BB962C8B-B14F-4D97-AF65-F5344CB8AC3E}">
        <p14:creationId xmlns:p14="http://schemas.microsoft.com/office/powerpoint/2010/main" val="11523667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3.xml"/><Relationship Id="rId1" Type="http://schemas.openxmlformats.org/officeDocument/2006/relationships/tags" Target="../tags/tag6.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3.xml"/><Relationship Id="rId1" Type="http://schemas.openxmlformats.org/officeDocument/2006/relationships/tags" Target="../tags/tag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102F9-A38E-4D6B-BAE8-83DF95E2A3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1308F7-60B4-4AF0-A846-192E41322C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005392-D596-4DA5-BAAB-55E10C729F59}"/>
              </a:ext>
            </a:extLst>
          </p:cNvPr>
          <p:cNvSpPr>
            <a:spLocks noGrp="1"/>
          </p:cNvSpPr>
          <p:nvPr>
            <p:ph type="dt" sz="half" idx="10"/>
          </p:nvPr>
        </p:nvSpPr>
        <p:spPr/>
        <p:txBody>
          <a:bodyPr/>
          <a:lstStyle/>
          <a:p>
            <a:fld id="{04C3F477-956C-4D6E-93ED-C3DCA34AB218}" type="datetimeFigureOut">
              <a:rPr lang="en-US" smtClean="0"/>
              <a:t>9/29/2026</a:t>
            </a:fld>
            <a:endParaRPr lang="en-US"/>
          </a:p>
        </p:txBody>
      </p:sp>
      <p:sp>
        <p:nvSpPr>
          <p:cNvPr id="5" name="Footer Placeholder 4">
            <a:extLst>
              <a:ext uri="{FF2B5EF4-FFF2-40B4-BE49-F238E27FC236}">
                <a16:creationId xmlns:a16="http://schemas.microsoft.com/office/drawing/2014/main" id="{1EFD68A1-15C5-4241-91FF-DF9DF735A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41B03-5777-4CC3-B46D-12559489EA6F}"/>
              </a:ext>
            </a:extLst>
          </p:cNvPr>
          <p:cNvSpPr>
            <a:spLocks noGrp="1"/>
          </p:cNvSpPr>
          <p:nvPr>
            <p:ph type="sldNum" sz="quarter" idx="12"/>
          </p:nvPr>
        </p:nvSpPr>
        <p:spPr/>
        <p:txBody>
          <a:bodyPr/>
          <a:lstStyle/>
          <a:p>
            <a:fld id="{063374AB-CEAF-4CE6-93A1-34ED5C12F5EC}" type="slidenum">
              <a:rPr lang="en-US" smtClean="0"/>
              <a:t>‹#›</a:t>
            </a:fld>
            <a:endParaRPr lang="en-US"/>
          </a:p>
        </p:txBody>
      </p:sp>
      <p:sp>
        <p:nvSpPr>
          <p:cNvPr id="7" name="Rectangle 6">
            <a:extLst>
              <a:ext uri="{FF2B5EF4-FFF2-40B4-BE49-F238E27FC236}">
                <a16:creationId xmlns:a16="http://schemas.microsoft.com/office/drawing/2014/main" id="{B2A6F5C1-ADF1-4AF6-973D-1C2A36AFA1C5}"/>
              </a:ext>
            </a:extLst>
          </p:cNvPr>
          <p:cNvSpPr/>
          <p:nvPr userDrawn="1"/>
        </p:nvSpPr>
        <p:spPr>
          <a:xfrm>
            <a:off x="0" y="0"/>
            <a:ext cx="12192000" cy="6858000"/>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2EA4E6EC-8235-4F8D-9AD9-BC38003EE45B}"/>
              </a:ext>
            </a:extLst>
          </p:cNvPr>
          <p:cNvSpPr txBox="1">
            <a:spLocks/>
          </p:cNvSpPr>
          <p:nvPr userDrawn="1"/>
        </p:nvSpPr>
        <p:spPr>
          <a:xfrm>
            <a:off x="411606" y="36870"/>
            <a:ext cx="11335484" cy="23876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6000" kern="1200" cap="all" baseline="0">
                <a:solidFill>
                  <a:schemeClr val="bg1"/>
                </a:solidFill>
                <a:latin typeface="Arial Black" panose="020B0A04020102020204" pitchFamily="34" charset="0"/>
                <a:ea typeface="+mj-ea"/>
                <a:cs typeface="+mj-cs"/>
              </a:defRPr>
            </a:lvl1pPr>
          </a:lstStyle>
          <a:p>
            <a:r>
              <a:rPr lang="en-US" b="1">
                <a:latin typeface="+mj-lt"/>
                <a:ea typeface="PP Fragment Glare Medium" pitchFamily="2" charset="0"/>
              </a:rPr>
              <a:t>Click to edit Master title style</a:t>
            </a:r>
          </a:p>
        </p:txBody>
      </p:sp>
      <p:sp>
        <p:nvSpPr>
          <p:cNvPr id="9" name="Text Placeholder 11">
            <a:extLst>
              <a:ext uri="{FF2B5EF4-FFF2-40B4-BE49-F238E27FC236}">
                <a16:creationId xmlns:a16="http://schemas.microsoft.com/office/drawing/2014/main" id="{BB072A84-1519-4157-A613-448587AABA28}"/>
              </a:ext>
            </a:extLst>
          </p:cNvPr>
          <p:cNvSpPr>
            <a:spLocks noGrp="1"/>
          </p:cNvSpPr>
          <p:nvPr>
            <p:ph type="body" sz="quarter" idx="13" hasCustomPrompt="1"/>
          </p:nvPr>
        </p:nvSpPr>
        <p:spPr>
          <a:xfrm>
            <a:off x="411164" y="6216090"/>
            <a:ext cx="7841108" cy="434975"/>
          </a:xfrm>
        </p:spPr>
        <p:txBody>
          <a:bodyPr>
            <a:normAutofit/>
          </a:bodyPr>
          <a:lstStyle>
            <a:lvl1pPr marL="0" indent="0">
              <a:buNone/>
              <a:defRPr sz="1800" cap="all"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a:t>PRESENTER NAME • • Month XX, 2020</a:t>
            </a:r>
          </a:p>
        </p:txBody>
      </p:sp>
      <p:pic>
        <p:nvPicPr>
          <p:cNvPr id="10" name="Picture 9" descr="Text&#10;&#10;Description automatically generated">
            <a:extLst>
              <a:ext uri="{FF2B5EF4-FFF2-40B4-BE49-F238E27FC236}">
                <a16:creationId xmlns:a16="http://schemas.microsoft.com/office/drawing/2014/main" id="{E2BEC06D-5115-482B-AA9C-36A6016B00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436" y="6162302"/>
            <a:ext cx="3267636" cy="434974"/>
          </a:xfrm>
          <a:prstGeom prst="rect">
            <a:avLst/>
          </a:prstGeom>
        </p:spPr>
      </p:pic>
    </p:spTree>
    <p:extLst>
      <p:ext uri="{BB962C8B-B14F-4D97-AF65-F5344CB8AC3E}">
        <p14:creationId xmlns:p14="http://schemas.microsoft.com/office/powerpoint/2010/main" val="2232685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12A1C1-F56B-4BB8-946D-55D5D13B1E61}"/>
              </a:ext>
            </a:extLst>
          </p:cNvPr>
          <p:cNvSpPr>
            <a:spLocks noGrp="1"/>
          </p:cNvSpPr>
          <p:nvPr>
            <p:ph idx="1"/>
          </p:nvPr>
        </p:nvSpPr>
        <p:spPr>
          <a:xfrm>
            <a:off x="331771" y="1047138"/>
            <a:ext cx="11022029" cy="5129825"/>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a:extLst>
              <a:ext uri="{FF2B5EF4-FFF2-40B4-BE49-F238E27FC236}">
                <a16:creationId xmlns:a16="http://schemas.microsoft.com/office/drawing/2014/main" id="{2C0356C6-DB16-4861-978D-3B63135F3FCD}"/>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E5B86BEF-F3E0-4164-88B0-3B83AA9B3992}"/>
              </a:ext>
            </a:extLst>
          </p:cNvPr>
          <p:cNvSpPr>
            <a:spLocks noGrp="1"/>
          </p:cNvSpPr>
          <p:nvPr>
            <p:ph type="body" sz="quarter" idx="10" hasCustomPrompt="1"/>
          </p:nvPr>
        </p:nvSpPr>
        <p:spPr>
          <a:xfrm>
            <a:off x="157282" y="0"/>
            <a:ext cx="11852512" cy="663547"/>
          </a:xfrm>
        </p:spPr>
        <p:txBody>
          <a:bodyPr anchor="ctr">
            <a:normAutofit/>
          </a:bodyPr>
          <a:lstStyle>
            <a:lvl1pPr marL="0" indent="0">
              <a:buNone/>
              <a:defRPr sz="5000" b="1" cap="all" baseline="0">
                <a:solidFill>
                  <a:schemeClr val="bg1"/>
                </a:solidFill>
                <a:latin typeface="+mj-lt"/>
                <a:ea typeface="PP Fragment Glare Medium" pitchFamily="2" charset="0"/>
              </a:defRPr>
            </a:lvl1pPr>
          </a:lstStyle>
          <a:p>
            <a:pPr lvl="0"/>
            <a:r>
              <a:rPr lang="en-US"/>
              <a:t>SLIDE TITLE</a:t>
            </a:r>
          </a:p>
        </p:txBody>
      </p:sp>
      <p:grpSp>
        <p:nvGrpSpPr>
          <p:cNvPr id="6" name="Group 5">
            <a:extLst>
              <a:ext uri="{FF2B5EF4-FFF2-40B4-BE49-F238E27FC236}">
                <a16:creationId xmlns:a16="http://schemas.microsoft.com/office/drawing/2014/main" id="{9725C44D-9FF0-096D-8442-23F2E724622B}"/>
              </a:ext>
            </a:extLst>
          </p:cNvPr>
          <p:cNvGrpSpPr/>
          <p:nvPr userDrawn="1"/>
        </p:nvGrpSpPr>
        <p:grpSpPr>
          <a:xfrm>
            <a:off x="-10455" y="6505782"/>
            <a:ext cx="12204462" cy="352218"/>
            <a:chOff x="-194668" y="5389419"/>
            <a:chExt cx="12204462" cy="352218"/>
          </a:xfrm>
        </p:grpSpPr>
        <p:sp>
          <p:nvSpPr>
            <p:cNvPr id="4" name="Rectangle 3">
              <a:extLst>
                <a:ext uri="{FF2B5EF4-FFF2-40B4-BE49-F238E27FC236}">
                  <a16:creationId xmlns:a16="http://schemas.microsoft.com/office/drawing/2014/main" id="{832CC2EB-4AFF-0D29-6A85-0D3B329E7995}"/>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D3240D3-506E-C576-0963-3E73284983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919433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6594B0-496D-4A7A-87DC-C032BEDE2658}"/>
              </a:ext>
            </a:extLst>
          </p:cNvPr>
          <p:cNvSpPr>
            <a:spLocks noGrp="1"/>
          </p:cNvSpPr>
          <p:nvPr>
            <p:ph sz="half" idx="1"/>
          </p:nvPr>
        </p:nvSpPr>
        <p:spPr>
          <a:xfrm>
            <a:off x="324465" y="892148"/>
            <a:ext cx="5695335" cy="5284816"/>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92207D-DB4F-4232-B65F-64BE6CE65B1D}"/>
              </a:ext>
            </a:extLst>
          </p:cNvPr>
          <p:cNvSpPr>
            <a:spLocks noGrp="1"/>
          </p:cNvSpPr>
          <p:nvPr>
            <p:ph sz="half" idx="2" hasCustomPrompt="1"/>
          </p:nvPr>
        </p:nvSpPr>
        <p:spPr>
          <a:xfrm>
            <a:off x="6172199" y="892147"/>
            <a:ext cx="5781367" cy="5284816"/>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2068686B-BE0C-4B63-A151-C92145E78114}"/>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A6FDBF1A-5EB4-4F8B-AE36-3DC23BB2B11A}"/>
              </a:ext>
            </a:extLst>
          </p:cNvPr>
          <p:cNvSpPr>
            <a:spLocks noGrp="1"/>
          </p:cNvSpPr>
          <p:nvPr>
            <p:ph type="body" sz="quarter" idx="10" hasCustomPrompt="1"/>
          </p:nvPr>
        </p:nvSpPr>
        <p:spPr>
          <a:xfrm>
            <a:off x="157282" y="0"/>
            <a:ext cx="11852512" cy="663547"/>
          </a:xfrm>
        </p:spPr>
        <p:txBody>
          <a:bodyPr anchor="ctr">
            <a:normAutofit/>
          </a:bodyPr>
          <a:lstStyle>
            <a:lvl1pPr marL="0" indent="0">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2" name="Group 1">
            <a:extLst>
              <a:ext uri="{FF2B5EF4-FFF2-40B4-BE49-F238E27FC236}">
                <a16:creationId xmlns:a16="http://schemas.microsoft.com/office/drawing/2014/main" id="{C9AEF444-E6E7-A9D2-76B9-89CD6C10962D}"/>
              </a:ext>
            </a:extLst>
          </p:cNvPr>
          <p:cNvGrpSpPr/>
          <p:nvPr userDrawn="1"/>
        </p:nvGrpSpPr>
        <p:grpSpPr>
          <a:xfrm>
            <a:off x="0" y="6505782"/>
            <a:ext cx="12204462" cy="352218"/>
            <a:chOff x="-194668" y="5389419"/>
            <a:chExt cx="12204462" cy="352218"/>
          </a:xfrm>
        </p:grpSpPr>
        <p:sp>
          <p:nvSpPr>
            <p:cNvPr id="5" name="Rectangle 4">
              <a:extLst>
                <a:ext uri="{FF2B5EF4-FFF2-40B4-BE49-F238E27FC236}">
                  <a16:creationId xmlns:a16="http://schemas.microsoft.com/office/drawing/2014/main" id="{D9111805-9FBE-C426-D6BB-1A8A457C8F07}"/>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10;&#10;Description automatically generated">
              <a:extLst>
                <a:ext uri="{FF2B5EF4-FFF2-40B4-BE49-F238E27FC236}">
                  <a16:creationId xmlns:a16="http://schemas.microsoft.com/office/drawing/2014/main" id="{F5A8C472-40D3-9FD1-18CB-3A38C70921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3862956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551523A-A9D7-4439-8D7D-55710EE14C9A}"/>
              </a:ext>
            </a:extLst>
          </p:cNvPr>
          <p:cNvSpPr>
            <a:spLocks noGrp="1"/>
          </p:cNvSpPr>
          <p:nvPr>
            <p:ph type="pic" idx="1"/>
          </p:nvPr>
        </p:nvSpPr>
        <p:spPr>
          <a:xfrm>
            <a:off x="5183188" y="663547"/>
            <a:ext cx="7008812" cy="5703343"/>
          </a:xfrm>
          <a:prstGeom prst="rect">
            <a:avLst/>
          </a:prstGeom>
        </p:spPr>
        <p:txBody>
          <a:bodyPr/>
          <a:lstStyle>
            <a:lvl1pPr marL="0" indent="0">
              <a:buNone/>
              <a:defRPr sz="3200">
                <a:latin typeface="Tahoma" panose="020B0604030504040204" pitchFamily="34" charset="0"/>
                <a:ea typeface="Tahoma" panose="020B0604030504040204" pitchFamily="34" charset="0"/>
                <a:cs typeface="Tahoma" panose="020B060403050404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910220-CFD3-49A5-A887-F0823C47D136}"/>
              </a:ext>
            </a:extLst>
          </p:cNvPr>
          <p:cNvSpPr>
            <a:spLocks noGrp="1"/>
          </p:cNvSpPr>
          <p:nvPr>
            <p:ph type="body" sz="half" idx="2"/>
          </p:nvPr>
        </p:nvSpPr>
        <p:spPr>
          <a:xfrm>
            <a:off x="412956" y="995363"/>
            <a:ext cx="4359070" cy="4873625"/>
          </a:xfrm>
          <a:prstGeom prst="rect">
            <a:avLst/>
          </a:prstGeom>
        </p:spPr>
        <p:txBody>
          <a:bodyPr>
            <a:normAutofit/>
          </a:bodyPr>
          <a:lstStyle>
            <a:lvl1pPr marL="0" indent="0">
              <a:buNone/>
              <a:defRPr lang="en-US" dirty="0">
                <a:latin typeface="Tahoma" panose="020B0604030504040204" pitchFamily="34" charset="0"/>
                <a:ea typeface="Tahoma" panose="020B0604030504040204" pitchFamily="34" charset="0"/>
                <a:cs typeface="Tahom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2" name="Rectangle 11">
            <a:extLst>
              <a:ext uri="{FF2B5EF4-FFF2-40B4-BE49-F238E27FC236}">
                <a16:creationId xmlns:a16="http://schemas.microsoft.com/office/drawing/2014/main" id="{667A17B5-B045-41AD-8CC6-077B12B6BB80}"/>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57F1689F-8047-48AE-81E2-9702A051CE5E}"/>
              </a:ext>
            </a:extLst>
          </p:cNvPr>
          <p:cNvSpPr>
            <a:spLocks noGrp="1"/>
          </p:cNvSpPr>
          <p:nvPr>
            <p:ph type="body" sz="quarter" idx="10" hasCustomPrompt="1"/>
          </p:nvPr>
        </p:nvSpPr>
        <p:spPr>
          <a:xfrm>
            <a:off x="157282" y="-20685"/>
            <a:ext cx="11852512" cy="684232"/>
          </a:xfrm>
        </p:spPr>
        <p:txBody>
          <a:bodyPr anchor="ctr">
            <a:normAutofit/>
          </a:bodyPr>
          <a:lstStyle>
            <a:lvl1pPr marL="0" indent="0">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5" name="Group 4">
            <a:extLst>
              <a:ext uri="{FF2B5EF4-FFF2-40B4-BE49-F238E27FC236}">
                <a16:creationId xmlns:a16="http://schemas.microsoft.com/office/drawing/2014/main" id="{F61FD123-002C-9D25-B24C-6270B660534B}"/>
              </a:ext>
            </a:extLst>
          </p:cNvPr>
          <p:cNvGrpSpPr/>
          <p:nvPr userDrawn="1"/>
        </p:nvGrpSpPr>
        <p:grpSpPr>
          <a:xfrm>
            <a:off x="-6231" y="6518140"/>
            <a:ext cx="12204462" cy="352218"/>
            <a:chOff x="-194668" y="5389419"/>
            <a:chExt cx="12204462" cy="352218"/>
          </a:xfrm>
        </p:grpSpPr>
        <p:sp>
          <p:nvSpPr>
            <p:cNvPr id="6" name="Rectangle 5">
              <a:extLst>
                <a:ext uri="{FF2B5EF4-FFF2-40B4-BE49-F238E27FC236}">
                  <a16:creationId xmlns:a16="http://schemas.microsoft.com/office/drawing/2014/main" id="{502B6D54-A127-5499-A8CE-D29412602241}"/>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D25A2B05-C337-9DFA-3098-66A9CD210E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992436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Points with Photo">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86B0C5-43A3-4293-BF5D-9D22DFDB5078}"/>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2">
            <a:extLst>
              <a:ext uri="{FF2B5EF4-FFF2-40B4-BE49-F238E27FC236}">
                <a16:creationId xmlns:a16="http://schemas.microsoft.com/office/drawing/2014/main" id="{F180347D-44AF-4D4A-8557-DB608D857072}"/>
              </a:ext>
            </a:extLst>
          </p:cNvPr>
          <p:cNvSpPr>
            <a:spLocks noGrp="1"/>
          </p:cNvSpPr>
          <p:nvPr>
            <p:ph type="pic" idx="10"/>
          </p:nvPr>
        </p:nvSpPr>
        <p:spPr>
          <a:xfrm>
            <a:off x="6258234" y="1025014"/>
            <a:ext cx="5751560" cy="46699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2" name="Text Placeholder 24">
            <a:extLst>
              <a:ext uri="{FF2B5EF4-FFF2-40B4-BE49-F238E27FC236}">
                <a16:creationId xmlns:a16="http://schemas.microsoft.com/office/drawing/2014/main" id="{904E30F8-1BBD-4242-A780-D500165E7CD5}"/>
              </a:ext>
            </a:extLst>
          </p:cNvPr>
          <p:cNvSpPr>
            <a:spLocks noGrp="1"/>
          </p:cNvSpPr>
          <p:nvPr>
            <p:ph type="body" sz="quarter" idx="16" hasCustomPrompt="1"/>
          </p:nvPr>
        </p:nvSpPr>
        <p:spPr>
          <a:xfrm>
            <a:off x="157282" y="-37161"/>
            <a:ext cx="11852512" cy="728388"/>
          </a:xfrm>
        </p:spPr>
        <p:txBody>
          <a:bodyPr lIns="91440" tIns="0" anchor="ctr">
            <a:normAutofit/>
          </a:bodyPr>
          <a:lstStyle>
            <a:lvl1pPr marL="0" indent="0">
              <a:buNone/>
              <a:defRPr sz="5000" b="1" cap="all" baseline="0">
                <a:solidFill>
                  <a:schemeClr val="bg1"/>
                </a:solidFill>
                <a:latin typeface="Georgia" panose="02040502050405020303" pitchFamily="18" charset="0"/>
                <a:ea typeface="Gadugi" panose="020B0502040204020203" pitchFamily="34" charset="0"/>
                <a:cs typeface="Gautami" panose="020B0502040204020203" pitchFamily="34" charset="0"/>
              </a:defRPr>
            </a:lvl1pPr>
          </a:lstStyle>
          <a:p>
            <a:pPr lvl="0"/>
            <a:r>
              <a:rPr lang="en-US"/>
              <a:t>SLIDE TITLE</a:t>
            </a:r>
          </a:p>
        </p:txBody>
      </p:sp>
      <p:sp>
        <p:nvSpPr>
          <p:cNvPr id="20" name="Content Placeholder 2">
            <a:extLst>
              <a:ext uri="{FF2B5EF4-FFF2-40B4-BE49-F238E27FC236}">
                <a16:creationId xmlns:a16="http://schemas.microsoft.com/office/drawing/2014/main" id="{FEC41551-15DA-437E-A800-F03169B870F8}"/>
              </a:ext>
            </a:extLst>
          </p:cNvPr>
          <p:cNvSpPr>
            <a:spLocks noGrp="1"/>
          </p:cNvSpPr>
          <p:nvPr>
            <p:ph sz="half" idx="1" hasCustomPrompt="1"/>
          </p:nvPr>
        </p:nvSpPr>
        <p:spPr>
          <a:xfrm>
            <a:off x="157282" y="993648"/>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1" name="Content Placeholder 2">
            <a:extLst>
              <a:ext uri="{FF2B5EF4-FFF2-40B4-BE49-F238E27FC236}">
                <a16:creationId xmlns:a16="http://schemas.microsoft.com/office/drawing/2014/main" id="{E8CE4AB5-3372-49B0-BE82-2A124A522420}"/>
              </a:ext>
            </a:extLst>
          </p:cNvPr>
          <p:cNvSpPr>
            <a:spLocks noGrp="1"/>
          </p:cNvSpPr>
          <p:nvPr>
            <p:ph sz="half" idx="17" hasCustomPrompt="1"/>
          </p:nvPr>
        </p:nvSpPr>
        <p:spPr>
          <a:xfrm>
            <a:off x="157282" y="1895255"/>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2" name="Content Placeholder 2">
            <a:extLst>
              <a:ext uri="{FF2B5EF4-FFF2-40B4-BE49-F238E27FC236}">
                <a16:creationId xmlns:a16="http://schemas.microsoft.com/office/drawing/2014/main" id="{99A34B14-2878-487A-B642-988D1D1205D5}"/>
              </a:ext>
            </a:extLst>
          </p:cNvPr>
          <p:cNvSpPr>
            <a:spLocks noGrp="1"/>
          </p:cNvSpPr>
          <p:nvPr>
            <p:ph sz="half" idx="18" hasCustomPrompt="1"/>
          </p:nvPr>
        </p:nvSpPr>
        <p:spPr>
          <a:xfrm>
            <a:off x="157282" y="2796862"/>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5" name="Content Placeholder 2">
            <a:extLst>
              <a:ext uri="{FF2B5EF4-FFF2-40B4-BE49-F238E27FC236}">
                <a16:creationId xmlns:a16="http://schemas.microsoft.com/office/drawing/2014/main" id="{5A75330C-35B2-47E4-8E4B-3570864AAE19}"/>
              </a:ext>
            </a:extLst>
          </p:cNvPr>
          <p:cNvSpPr>
            <a:spLocks noGrp="1"/>
          </p:cNvSpPr>
          <p:nvPr>
            <p:ph sz="half" idx="19" hasCustomPrompt="1"/>
          </p:nvPr>
        </p:nvSpPr>
        <p:spPr>
          <a:xfrm>
            <a:off x="157282" y="3698469"/>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6" name="Content Placeholder 2">
            <a:extLst>
              <a:ext uri="{FF2B5EF4-FFF2-40B4-BE49-F238E27FC236}">
                <a16:creationId xmlns:a16="http://schemas.microsoft.com/office/drawing/2014/main" id="{6EF8329D-FFB2-406D-B2EF-A15C9997A5A1}"/>
              </a:ext>
            </a:extLst>
          </p:cNvPr>
          <p:cNvSpPr>
            <a:spLocks noGrp="1"/>
          </p:cNvSpPr>
          <p:nvPr>
            <p:ph sz="half" idx="20" hasCustomPrompt="1"/>
          </p:nvPr>
        </p:nvSpPr>
        <p:spPr>
          <a:xfrm>
            <a:off x="157282" y="5501683"/>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33" name="Content Placeholder 2">
            <a:extLst>
              <a:ext uri="{FF2B5EF4-FFF2-40B4-BE49-F238E27FC236}">
                <a16:creationId xmlns:a16="http://schemas.microsoft.com/office/drawing/2014/main" id="{5232A3CF-A1E4-4CC6-AC66-D34CD8DBCE66}"/>
              </a:ext>
            </a:extLst>
          </p:cNvPr>
          <p:cNvSpPr>
            <a:spLocks noGrp="1"/>
          </p:cNvSpPr>
          <p:nvPr>
            <p:ph sz="half" idx="21" hasCustomPrompt="1"/>
          </p:nvPr>
        </p:nvSpPr>
        <p:spPr>
          <a:xfrm>
            <a:off x="157282" y="4600076"/>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grpSp>
        <p:nvGrpSpPr>
          <p:cNvPr id="2" name="Group 1">
            <a:extLst>
              <a:ext uri="{FF2B5EF4-FFF2-40B4-BE49-F238E27FC236}">
                <a16:creationId xmlns:a16="http://schemas.microsoft.com/office/drawing/2014/main" id="{4D418222-B166-725C-3694-0E7DD0EC965B}"/>
              </a:ext>
            </a:extLst>
          </p:cNvPr>
          <p:cNvGrpSpPr/>
          <p:nvPr userDrawn="1"/>
        </p:nvGrpSpPr>
        <p:grpSpPr>
          <a:xfrm>
            <a:off x="-10455" y="6514020"/>
            <a:ext cx="12204462" cy="352218"/>
            <a:chOff x="-194668" y="5389419"/>
            <a:chExt cx="12204462" cy="352218"/>
          </a:xfrm>
        </p:grpSpPr>
        <p:sp>
          <p:nvSpPr>
            <p:cNvPr id="3" name="Rectangle 2">
              <a:extLst>
                <a:ext uri="{FF2B5EF4-FFF2-40B4-BE49-F238E27FC236}">
                  <a16:creationId xmlns:a16="http://schemas.microsoft.com/office/drawing/2014/main" id="{EF32FD13-1E58-83B3-D05E-55379EDF0B62}"/>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8BD714FD-E3D4-6A8B-9C85-2097BBB775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54195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7" name="Chart Placeholder 6">
            <a:extLst>
              <a:ext uri="{FF2B5EF4-FFF2-40B4-BE49-F238E27FC236}">
                <a16:creationId xmlns:a16="http://schemas.microsoft.com/office/drawing/2014/main" id="{05AF9212-C1F0-4386-AD81-77A6F04CC09C}"/>
              </a:ext>
            </a:extLst>
          </p:cNvPr>
          <p:cNvSpPr>
            <a:spLocks noGrp="1"/>
          </p:cNvSpPr>
          <p:nvPr>
            <p:ph type="chart" sz="quarter" idx="10"/>
          </p:nvPr>
        </p:nvSpPr>
        <p:spPr>
          <a:xfrm>
            <a:off x="211881" y="892147"/>
            <a:ext cx="11266352" cy="5209395"/>
          </a:xfrm>
        </p:spPr>
        <p:txBody>
          <a:bodyPr/>
          <a:lstStyle/>
          <a:p>
            <a:endParaRPr lang="en-US"/>
          </a:p>
        </p:txBody>
      </p:sp>
      <p:sp>
        <p:nvSpPr>
          <p:cNvPr id="12" name="Rectangle 11">
            <a:extLst>
              <a:ext uri="{FF2B5EF4-FFF2-40B4-BE49-F238E27FC236}">
                <a16:creationId xmlns:a16="http://schemas.microsoft.com/office/drawing/2014/main" id="{A6EBCA39-DE98-4EDC-9196-C8EF0CDA4678}"/>
              </a:ext>
            </a:extLst>
          </p:cNvPr>
          <p:cNvSpPr/>
          <p:nvPr userDrawn="1"/>
        </p:nvSpPr>
        <p:spPr>
          <a:xfrm>
            <a:off x="0" y="-28922"/>
            <a:ext cx="12192000" cy="692470"/>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4EC97D9A-5151-4346-AF85-BF10C54638A5}"/>
              </a:ext>
            </a:extLst>
          </p:cNvPr>
          <p:cNvSpPr>
            <a:spLocks noGrp="1"/>
          </p:cNvSpPr>
          <p:nvPr>
            <p:ph type="body" sz="quarter" idx="11" hasCustomPrompt="1"/>
          </p:nvPr>
        </p:nvSpPr>
        <p:spPr>
          <a:xfrm>
            <a:off x="157282" y="-28922"/>
            <a:ext cx="11852512" cy="692470"/>
          </a:xfrm>
        </p:spPr>
        <p:txBody>
          <a:bodyPr anchor="ctr">
            <a:normAutofit/>
          </a:bodyPr>
          <a:lstStyle>
            <a:lvl1pPr marL="0" indent="0">
              <a:lnSpc>
                <a:spcPct val="100000"/>
              </a:lnSpc>
              <a:spcBef>
                <a:spcPts val="0"/>
              </a:spcBef>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2" name="Group 1">
            <a:extLst>
              <a:ext uri="{FF2B5EF4-FFF2-40B4-BE49-F238E27FC236}">
                <a16:creationId xmlns:a16="http://schemas.microsoft.com/office/drawing/2014/main" id="{70F8966A-09C8-7161-04E3-7F774A0034ED}"/>
              </a:ext>
            </a:extLst>
          </p:cNvPr>
          <p:cNvGrpSpPr/>
          <p:nvPr userDrawn="1"/>
        </p:nvGrpSpPr>
        <p:grpSpPr>
          <a:xfrm>
            <a:off x="-10455" y="6520688"/>
            <a:ext cx="12204462" cy="352218"/>
            <a:chOff x="-194668" y="5389419"/>
            <a:chExt cx="12204462" cy="352218"/>
          </a:xfrm>
        </p:grpSpPr>
        <p:sp>
          <p:nvSpPr>
            <p:cNvPr id="3" name="Rectangle 2">
              <a:extLst>
                <a:ext uri="{FF2B5EF4-FFF2-40B4-BE49-F238E27FC236}">
                  <a16:creationId xmlns:a16="http://schemas.microsoft.com/office/drawing/2014/main" id="{7D5BB834-957A-A2E4-9247-A605F2B4F67C}"/>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C813D945-81D2-4AE5-153F-BD607823A0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189897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792EFE-72A6-4297-B321-59C62207BF55}"/>
              </a:ext>
            </a:extLst>
          </p:cNvPr>
          <p:cNvSpPr>
            <a:spLocks noGrp="1" noRot="1" noMove="1" noResize="1" noEditPoints="1" noAdjustHandles="1" noChangeArrowheads="1" noChangeShapeType="1"/>
          </p:cNvSpPr>
          <p:nvPr userDrawn="1"/>
        </p:nvSpPr>
        <p:spPr>
          <a:xfrm>
            <a:off x="0" y="2655276"/>
            <a:ext cx="12192000" cy="4202723"/>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2BFAD0-C4E6-45DF-9D61-6D7CB3552998}"/>
              </a:ext>
            </a:extLst>
          </p:cNvPr>
          <p:cNvSpPr>
            <a:spLocks noGrp="1"/>
          </p:cNvSpPr>
          <p:nvPr>
            <p:ph type="ctrTitle"/>
          </p:nvPr>
        </p:nvSpPr>
        <p:spPr>
          <a:xfrm>
            <a:off x="1820008" y="2815240"/>
            <a:ext cx="9943734" cy="1765552"/>
          </a:xfrm>
        </p:spPr>
        <p:txBody>
          <a:bodyPr anchor="b">
            <a:normAutofit/>
          </a:bodyPr>
          <a:lstStyle>
            <a:lvl1pPr algn="l">
              <a:lnSpc>
                <a:spcPct val="100000"/>
              </a:lnSpc>
              <a:defRPr sz="4800" b="1" cap="all" baseline="0">
                <a:solidFill>
                  <a:schemeClr val="bg1"/>
                </a:solidFill>
                <a:latin typeface="Georgia" panose="02040502050405020303" pitchFamily="18" charset="0"/>
                <a:ea typeface="PP Fragment Glare Medium" pitchFamily="2" charset="0"/>
              </a:defRPr>
            </a:lvl1pPr>
          </a:lstStyle>
          <a:p>
            <a:r>
              <a:rPr lang="en-US"/>
              <a:t>Click to edit Master title style</a:t>
            </a:r>
          </a:p>
        </p:txBody>
      </p:sp>
      <p:pic>
        <p:nvPicPr>
          <p:cNvPr id="4" name="Picture 3" descr="Text&#10;&#10;Description automatically generated">
            <a:extLst>
              <a:ext uri="{FF2B5EF4-FFF2-40B4-BE49-F238E27FC236}">
                <a16:creationId xmlns:a16="http://schemas.microsoft.com/office/drawing/2014/main" id="{8D4F6ED3-6D9F-48CF-B120-4BDF465813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436" y="6162302"/>
            <a:ext cx="3267636" cy="434974"/>
          </a:xfrm>
          <a:prstGeom prst="rect">
            <a:avLst/>
          </a:prstGeom>
        </p:spPr>
      </p:pic>
      <p:sp>
        <p:nvSpPr>
          <p:cNvPr id="3" name="Title 1">
            <a:extLst>
              <a:ext uri="{FF2B5EF4-FFF2-40B4-BE49-F238E27FC236}">
                <a16:creationId xmlns:a16="http://schemas.microsoft.com/office/drawing/2014/main" id="{749F1191-CDF5-484D-4CB4-6B4C27C7E30E}"/>
              </a:ext>
            </a:extLst>
          </p:cNvPr>
          <p:cNvSpPr txBox="1">
            <a:spLocks/>
          </p:cNvSpPr>
          <p:nvPr userDrawn="1"/>
        </p:nvSpPr>
        <p:spPr>
          <a:xfrm>
            <a:off x="715108" y="2815240"/>
            <a:ext cx="885093" cy="1765552"/>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800" b="1" kern="1200" cap="all" baseline="0">
                <a:solidFill>
                  <a:schemeClr val="bg1"/>
                </a:solidFill>
                <a:latin typeface="Georgia" panose="02040502050405020303" pitchFamily="18" charset="0"/>
                <a:ea typeface="PP Fragment Glare Medium" pitchFamily="2" charset="0"/>
                <a:cs typeface="+mj-cs"/>
              </a:defRPr>
            </a:lvl1pPr>
          </a:lstStyle>
          <a:p>
            <a:endParaRPr lang="en-US" sz="4800"/>
          </a:p>
        </p:txBody>
      </p:sp>
      <p:sp>
        <p:nvSpPr>
          <p:cNvPr id="10" name="Content Placeholder 9">
            <a:extLst>
              <a:ext uri="{FF2B5EF4-FFF2-40B4-BE49-F238E27FC236}">
                <a16:creationId xmlns:a16="http://schemas.microsoft.com/office/drawing/2014/main" id="{BD10D7AD-2603-F5F4-4425-12A36EF4474A}"/>
              </a:ext>
            </a:extLst>
          </p:cNvPr>
          <p:cNvSpPr>
            <a:spLocks noGrp="1"/>
          </p:cNvSpPr>
          <p:nvPr>
            <p:ph sz="quarter" idx="10"/>
          </p:nvPr>
        </p:nvSpPr>
        <p:spPr>
          <a:xfrm>
            <a:off x="198439" y="2815239"/>
            <a:ext cx="1401762" cy="1765551"/>
          </a:xfrm>
        </p:spPr>
        <p:txBody>
          <a:bodyPr/>
          <a:lstStyle>
            <a:lvl1pPr marL="0" indent="0">
              <a:buNone/>
              <a:defRPr/>
            </a:lvl1pPr>
          </a:lstStyle>
          <a:p>
            <a:pPr lvl="0"/>
            <a:endParaRPr lang="en-US"/>
          </a:p>
        </p:txBody>
      </p:sp>
    </p:spTree>
    <p:extLst>
      <p:ext uri="{BB962C8B-B14F-4D97-AF65-F5344CB8AC3E}">
        <p14:creationId xmlns:p14="http://schemas.microsoft.com/office/powerpoint/2010/main" val="1744846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42343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102F9-A38E-4D6B-BAE8-83DF95E2A3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1308F7-60B4-4AF0-A846-192E41322C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005392-D596-4DA5-BAAB-55E10C729F59}"/>
              </a:ext>
            </a:extLst>
          </p:cNvPr>
          <p:cNvSpPr>
            <a:spLocks noGrp="1"/>
          </p:cNvSpPr>
          <p:nvPr>
            <p:ph type="dt" sz="half" idx="10"/>
          </p:nvPr>
        </p:nvSpPr>
        <p:spPr/>
        <p:txBody>
          <a:bodyPr/>
          <a:lstStyle/>
          <a:p>
            <a:fld id="{04C3F477-956C-4D6E-93ED-C3DCA34AB218}" type="datetimeFigureOut">
              <a:rPr lang="en-US" smtClean="0"/>
              <a:t>9/29/2026</a:t>
            </a:fld>
            <a:endParaRPr lang="en-US"/>
          </a:p>
        </p:txBody>
      </p:sp>
      <p:sp>
        <p:nvSpPr>
          <p:cNvPr id="5" name="Footer Placeholder 4">
            <a:extLst>
              <a:ext uri="{FF2B5EF4-FFF2-40B4-BE49-F238E27FC236}">
                <a16:creationId xmlns:a16="http://schemas.microsoft.com/office/drawing/2014/main" id="{1EFD68A1-15C5-4241-91FF-DF9DF735A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41B03-5777-4CC3-B46D-12559489EA6F}"/>
              </a:ext>
            </a:extLst>
          </p:cNvPr>
          <p:cNvSpPr>
            <a:spLocks noGrp="1"/>
          </p:cNvSpPr>
          <p:nvPr>
            <p:ph type="sldNum" sz="quarter" idx="12"/>
          </p:nvPr>
        </p:nvSpPr>
        <p:spPr/>
        <p:txBody>
          <a:bodyPr/>
          <a:lstStyle/>
          <a:p>
            <a:fld id="{063374AB-CEAF-4CE6-93A1-34ED5C12F5EC}" type="slidenum">
              <a:rPr lang="en-US" smtClean="0"/>
              <a:t>‹#›</a:t>
            </a:fld>
            <a:endParaRPr lang="en-US"/>
          </a:p>
        </p:txBody>
      </p:sp>
      <p:sp>
        <p:nvSpPr>
          <p:cNvPr id="7" name="Rectangle 6">
            <a:extLst>
              <a:ext uri="{FF2B5EF4-FFF2-40B4-BE49-F238E27FC236}">
                <a16:creationId xmlns:a16="http://schemas.microsoft.com/office/drawing/2014/main" id="{B2A6F5C1-ADF1-4AF6-973D-1C2A36AFA1C5}"/>
              </a:ext>
            </a:extLst>
          </p:cNvPr>
          <p:cNvSpPr/>
          <p:nvPr userDrawn="1"/>
        </p:nvSpPr>
        <p:spPr>
          <a:xfrm>
            <a:off x="0" y="0"/>
            <a:ext cx="12192000" cy="6858000"/>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2EA4E6EC-8235-4F8D-9AD9-BC38003EE45B}"/>
              </a:ext>
            </a:extLst>
          </p:cNvPr>
          <p:cNvSpPr txBox="1">
            <a:spLocks/>
          </p:cNvSpPr>
          <p:nvPr userDrawn="1"/>
        </p:nvSpPr>
        <p:spPr>
          <a:xfrm>
            <a:off x="411606" y="36870"/>
            <a:ext cx="11335484" cy="23876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6000" kern="1200" cap="all" baseline="0">
                <a:solidFill>
                  <a:schemeClr val="bg1"/>
                </a:solidFill>
                <a:latin typeface="Arial Black" panose="020B0A04020102020204" pitchFamily="34" charset="0"/>
                <a:ea typeface="+mj-ea"/>
                <a:cs typeface="+mj-cs"/>
              </a:defRPr>
            </a:lvl1pPr>
          </a:lstStyle>
          <a:p>
            <a:r>
              <a:rPr lang="en-US" b="1">
                <a:latin typeface="Georgia" panose="02040502050405020303" pitchFamily="18" charset="0"/>
                <a:ea typeface="PP Fragment Glare Medium" pitchFamily="2" charset="0"/>
              </a:rPr>
              <a:t>Click to edit Master title style</a:t>
            </a:r>
          </a:p>
        </p:txBody>
      </p:sp>
      <p:sp>
        <p:nvSpPr>
          <p:cNvPr id="9" name="Text Placeholder 11">
            <a:extLst>
              <a:ext uri="{FF2B5EF4-FFF2-40B4-BE49-F238E27FC236}">
                <a16:creationId xmlns:a16="http://schemas.microsoft.com/office/drawing/2014/main" id="{BB072A84-1519-4157-A613-448587AABA28}"/>
              </a:ext>
            </a:extLst>
          </p:cNvPr>
          <p:cNvSpPr>
            <a:spLocks noGrp="1"/>
          </p:cNvSpPr>
          <p:nvPr>
            <p:ph type="body" sz="quarter" idx="13" hasCustomPrompt="1"/>
          </p:nvPr>
        </p:nvSpPr>
        <p:spPr>
          <a:xfrm>
            <a:off x="411164" y="6216090"/>
            <a:ext cx="7841108" cy="434975"/>
          </a:xfrm>
        </p:spPr>
        <p:txBody>
          <a:bodyPr>
            <a:normAutofit/>
          </a:bodyPr>
          <a:lstStyle>
            <a:lvl1pPr marL="0" indent="0">
              <a:buNone/>
              <a:defRPr sz="1800" cap="all"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a:t>PRESENTER NAME • • Month XX, 2020</a:t>
            </a:r>
          </a:p>
        </p:txBody>
      </p:sp>
      <p:pic>
        <p:nvPicPr>
          <p:cNvPr id="10" name="Picture 9" descr="Text&#10;&#10;Description automatically generated">
            <a:extLst>
              <a:ext uri="{FF2B5EF4-FFF2-40B4-BE49-F238E27FC236}">
                <a16:creationId xmlns:a16="http://schemas.microsoft.com/office/drawing/2014/main" id="{E2BEC06D-5115-482B-AA9C-36A6016B00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436" y="6162302"/>
            <a:ext cx="3267636" cy="434974"/>
          </a:xfrm>
          <a:prstGeom prst="rect">
            <a:avLst/>
          </a:prstGeom>
        </p:spPr>
      </p:pic>
    </p:spTree>
    <p:extLst>
      <p:ext uri="{BB962C8B-B14F-4D97-AF65-F5344CB8AC3E}">
        <p14:creationId xmlns:p14="http://schemas.microsoft.com/office/powerpoint/2010/main" val="374193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12A1C1-F56B-4BB8-946D-55D5D13B1E61}"/>
              </a:ext>
            </a:extLst>
          </p:cNvPr>
          <p:cNvSpPr>
            <a:spLocks noGrp="1"/>
          </p:cNvSpPr>
          <p:nvPr>
            <p:ph idx="1"/>
          </p:nvPr>
        </p:nvSpPr>
        <p:spPr>
          <a:xfrm>
            <a:off x="331771" y="1047138"/>
            <a:ext cx="11022029" cy="5129825"/>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a:extLst>
              <a:ext uri="{FF2B5EF4-FFF2-40B4-BE49-F238E27FC236}">
                <a16:creationId xmlns:a16="http://schemas.microsoft.com/office/drawing/2014/main" id="{2C0356C6-DB16-4861-978D-3B63135F3FCD}"/>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E5B86BEF-F3E0-4164-88B0-3B83AA9B3992}"/>
              </a:ext>
            </a:extLst>
          </p:cNvPr>
          <p:cNvSpPr>
            <a:spLocks noGrp="1"/>
          </p:cNvSpPr>
          <p:nvPr>
            <p:ph type="body" sz="quarter" idx="10" hasCustomPrompt="1"/>
          </p:nvPr>
        </p:nvSpPr>
        <p:spPr>
          <a:xfrm>
            <a:off x="157282" y="0"/>
            <a:ext cx="11852512" cy="663547"/>
          </a:xfrm>
        </p:spPr>
        <p:txBody>
          <a:bodyPr anchor="ctr">
            <a:normAutofit/>
          </a:bodyPr>
          <a:lstStyle>
            <a:lvl1pPr marL="0" indent="0">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6" name="Group 5">
            <a:extLst>
              <a:ext uri="{FF2B5EF4-FFF2-40B4-BE49-F238E27FC236}">
                <a16:creationId xmlns:a16="http://schemas.microsoft.com/office/drawing/2014/main" id="{9725C44D-9FF0-096D-8442-23F2E724622B}"/>
              </a:ext>
            </a:extLst>
          </p:cNvPr>
          <p:cNvGrpSpPr/>
          <p:nvPr userDrawn="1"/>
        </p:nvGrpSpPr>
        <p:grpSpPr>
          <a:xfrm>
            <a:off x="-10455" y="6505782"/>
            <a:ext cx="12204462" cy="352218"/>
            <a:chOff x="-194668" y="5389419"/>
            <a:chExt cx="12204462" cy="352218"/>
          </a:xfrm>
        </p:grpSpPr>
        <p:sp>
          <p:nvSpPr>
            <p:cNvPr id="4" name="Rectangle 3">
              <a:extLst>
                <a:ext uri="{FF2B5EF4-FFF2-40B4-BE49-F238E27FC236}">
                  <a16:creationId xmlns:a16="http://schemas.microsoft.com/office/drawing/2014/main" id="{832CC2EB-4AFF-0D29-6A85-0D3B329E7995}"/>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D3240D3-506E-C576-0963-3E73284983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2608851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6594B0-496D-4A7A-87DC-C032BEDE2658}"/>
              </a:ext>
            </a:extLst>
          </p:cNvPr>
          <p:cNvSpPr>
            <a:spLocks noGrp="1"/>
          </p:cNvSpPr>
          <p:nvPr>
            <p:ph sz="half" idx="1"/>
          </p:nvPr>
        </p:nvSpPr>
        <p:spPr>
          <a:xfrm>
            <a:off x="324465" y="892148"/>
            <a:ext cx="5695335" cy="5284816"/>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92207D-DB4F-4232-B65F-64BE6CE65B1D}"/>
              </a:ext>
            </a:extLst>
          </p:cNvPr>
          <p:cNvSpPr>
            <a:spLocks noGrp="1"/>
          </p:cNvSpPr>
          <p:nvPr>
            <p:ph sz="half" idx="2" hasCustomPrompt="1"/>
          </p:nvPr>
        </p:nvSpPr>
        <p:spPr>
          <a:xfrm>
            <a:off x="6172199" y="892147"/>
            <a:ext cx="5781367" cy="5284816"/>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2068686B-BE0C-4B63-A151-C92145E78114}"/>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A6FDBF1A-5EB4-4F8B-AE36-3DC23BB2B11A}"/>
              </a:ext>
            </a:extLst>
          </p:cNvPr>
          <p:cNvSpPr>
            <a:spLocks noGrp="1"/>
          </p:cNvSpPr>
          <p:nvPr>
            <p:ph type="body" sz="quarter" idx="10" hasCustomPrompt="1"/>
          </p:nvPr>
        </p:nvSpPr>
        <p:spPr>
          <a:xfrm>
            <a:off x="157282" y="0"/>
            <a:ext cx="11852512" cy="663547"/>
          </a:xfrm>
        </p:spPr>
        <p:txBody>
          <a:bodyPr anchor="ctr">
            <a:normAutofit/>
          </a:bodyPr>
          <a:lstStyle>
            <a:lvl1pPr marL="0" indent="0">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2" name="Group 1">
            <a:extLst>
              <a:ext uri="{FF2B5EF4-FFF2-40B4-BE49-F238E27FC236}">
                <a16:creationId xmlns:a16="http://schemas.microsoft.com/office/drawing/2014/main" id="{C9AEF444-E6E7-A9D2-76B9-89CD6C10962D}"/>
              </a:ext>
            </a:extLst>
          </p:cNvPr>
          <p:cNvGrpSpPr/>
          <p:nvPr userDrawn="1"/>
        </p:nvGrpSpPr>
        <p:grpSpPr>
          <a:xfrm>
            <a:off x="0" y="6505782"/>
            <a:ext cx="12204462" cy="352218"/>
            <a:chOff x="-194668" y="5389419"/>
            <a:chExt cx="12204462" cy="352218"/>
          </a:xfrm>
        </p:grpSpPr>
        <p:sp>
          <p:nvSpPr>
            <p:cNvPr id="5" name="Rectangle 4">
              <a:extLst>
                <a:ext uri="{FF2B5EF4-FFF2-40B4-BE49-F238E27FC236}">
                  <a16:creationId xmlns:a16="http://schemas.microsoft.com/office/drawing/2014/main" id="{D9111805-9FBE-C426-D6BB-1A8A457C8F07}"/>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10;&#10;Description automatically generated">
              <a:extLst>
                <a:ext uri="{FF2B5EF4-FFF2-40B4-BE49-F238E27FC236}">
                  <a16:creationId xmlns:a16="http://schemas.microsoft.com/office/drawing/2014/main" id="{F5A8C472-40D3-9FD1-18CB-3A38C70921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2577926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551523A-A9D7-4439-8D7D-55710EE14C9A}"/>
              </a:ext>
            </a:extLst>
          </p:cNvPr>
          <p:cNvSpPr>
            <a:spLocks noGrp="1"/>
          </p:cNvSpPr>
          <p:nvPr>
            <p:ph type="pic" idx="1"/>
          </p:nvPr>
        </p:nvSpPr>
        <p:spPr>
          <a:xfrm>
            <a:off x="5183188" y="663547"/>
            <a:ext cx="7008812" cy="5703343"/>
          </a:xfrm>
          <a:prstGeom prst="rect">
            <a:avLst/>
          </a:prstGeom>
        </p:spPr>
        <p:txBody>
          <a:bodyPr/>
          <a:lstStyle>
            <a:lvl1pPr marL="0" indent="0">
              <a:buNone/>
              <a:defRPr sz="3200">
                <a:latin typeface="Tahoma" panose="020B0604030504040204" pitchFamily="34" charset="0"/>
                <a:ea typeface="Tahoma" panose="020B0604030504040204" pitchFamily="34" charset="0"/>
                <a:cs typeface="Tahoma" panose="020B060403050404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910220-CFD3-49A5-A887-F0823C47D136}"/>
              </a:ext>
            </a:extLst>
          </p:cNvPr>
          <p:cNvSpPr>
            <a:spLocks noGrp="1"/>
          </p:cNvSpPr>
          <p:nvPr>
            <p:ph type="body" sz="half" idx="2"/>
          </p:nvPr>
        </p:nvSpPr>
        <p:spPr>
          <a:xfrm>
            <a:off x="412956" y="995363"/>
            <a:ext cx="4359070" cy="4873625"/>
          </a:xfrm>
          <a:prstGeom prst="rect">
            <a:avLst/>
          </a:prstGeom>
        </p:spPr>
        <p:txBody>
          <a:bodyPr>
            <a:normAutofit/>
          </a:bodyPr>
          <a:lstStyle>
            <a:lvl1pPr marL="0" indent="0">
              <a:buNone/>
              <a:defRPr lang="en-US" dirty="0">
                <a:latin typeface="Tahoma" panose="020B0604030504040204" pitchFamily="34" charset="0"/>
                <a:ea typeface="Tahoma" panose="020B0604030504040204" pitchFamily="34" charset="0"/>
                <a:cs typeface="Tahom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2" name="Rectangle 11">
            <a:extLst>
              <a:ext uri="{FF2B5EF4-FFF2-40B4-BE49-F238E27FC236}">
                <a16:creationId xmlns:a16="http://schemas.microsoft.com/office/drawing/2014/main" id="{667A17B5-B045-41AD-8CC6-077B12B6BB80}"/>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57F1689F-8047-48AE-81E2-9702A051CE5E}"/>
              </a:ext>
            </a:extLst>
          </p:cNvPr>
          <p:cNvSpPr>
            <a:spLocks noGrp="1"/>
          </p:cNvSpPr>
          <p:nvPr>
            <p:ph type="body" sz="quarter" idx="10" hasCustomPrompt="1"/>
          </p:nvPr>
        </p:nvSpPr>
        <p:spPr>
          <a:xfrm>
            <a:off x="157282" y="-20685"/>
            <a:ext cx="11852512" cy="684232"/>
          </a:xfrm>
        </p:spPr>
        <p:txBody>
          <a:bodyPr anchor="ctr">
            <a:normAutofit/>
          </a:bodyPr>
          <a:lstStyle>
            <a:lvl1pPr marL="0" indent="0">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5" name="Group 4">
            <a:extLst>
              <a:ext uri="{FF2B5EF4-FFF2-40B4-BE49-F238E27FC236}">
                <a16:creationId xmlns:a16="http://schemas.microsoft.com/office/drawing/2014/main" id="{F61FD123-002C-9D25-B24C-6270B660534B}"/>
              </a:ext>
            </a:extLst>
          </p:cNvPr>
          <p:cNvGrpSpPr/>
          <p:nvPr userDrawn="1"/>
        </p:nvGrpSpPr>
        <p:grpSpPr>
          <a:xfrm>
            <a:off x="-6231" y="6518140"/>
            <a:ext cx="12204462" cy="352218"/>
            <a:chOff x="-194668" y="5389419"/>
            <a:chExt cx="12204462" cy="352218"/>
          </a:xfrm>
        </p:grpSpPr>
        <p:sp>
          <p:nvSpPr>
            <p:cNvPr id="6" name="Rectangle 5">
              <a:extLst>
                <a:ext uri="{FF2B5EF4-FFF2-40B4-BE49-F238E27FC236}">
                  <a16:creationId xmlns:a16="http://schemas.microsoft.com/office/drawing/2014/main" id="{502B6D54-A127-5499-A8CE-D29412602241}"/>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D25A2B05-C337-9DFA-3098-66A9CD210E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2949413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Key Points with Photo">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86B0C5-43A3-4293-BF5D-9D22DFDB5078}"/>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2">
            <a:extLst>
              <a:ext uri="{FF2B5EF4-FFF2-40B4-BE49-F238E27FC236}">
                <a16:creationId xmlns:a16="http://schemas.microsoft.com/office/drawing/2014/main" id="{F180347D-44AF-4D4A-8557-DB608D857072}"/>
              </a:ext>
            </a:extLst>
          </p:cNvPr>
          <p:cNvSpPr>
            <a:spLocks noGrp="1"/>
          </p:cNvSpPr>
          <p:nvPr>
            <p:ph type="pic" idx="10"/>
          </p:nvPr>
        </p:nvSpPr>
        <p:spPr>
          <a:xfrm>
            <a:off x="6258234" y="1025014"/>
            <a:ext cx="5751560" cy="46699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2" name="Text Placeholder 24">
            <a:extLst>
              <a:ext uri="{FF2B5EF4-FFF2-40B4-BE49-F238E27FC236}">
                <a16:creationId xmlns:a16="http://schemas.microsoft.com/office/drawing/2014/main" id="{904E30F8-1BBD-4242-A780-D500165E7CD5}"/>
              </a:ext>
            </a:extLst>
          </p:cNvPr>
          <p:cNvSpPr>
            <a:spLocks noGrp="1"/>
          </p:cNvSpPr>
          <p:nvPr>
            <p:ph type="body" sz="quarter" idx="16" hasCustomPrompt="1"/>
          </p:nvPr>
        </p:nvSpPr>
        <p:spPr>
          <a:xfrm>
            <a:off x="157282" y="-37161"/>
            <a:ext cx="11852512" cy="728388"/>
          </a:xfrm>
        </p:spPr>
        <p:txBody>
          <a:bodyPr lIns="91440" tIns="0" anchor="ctr">
            <a:normAutofit/>
          </a:bodyPr>
          <a:lstStyle>
            <a:lvl1pPr marL="0" indent="0">
              <a:buNone/>
              <a:defRPr sz="5000" b="1" cap="all" baseline="0">
                <a:solidFill>
                  <a:schemeClr val="bg1"/>
                </a:solidFill>
                <a:latin typeface="Georgia" panose="02040502050405020303" pitchFamily="18" charset="0"/>
                <a:ea typeface="Gadugi" panose="020B0502040204020203" pitchFamily="34" charset="0"/>
                <a:cs typeface="Gautami" panose="020B0502040204020203" pitchFamily="34" charset="0"/>
              </a:defRPr>
            </a:lvl1pPr>
          </a:lstStyle>
          <a:p>
            <a:pPr lvl="0"/>
            <a:r>
              <a:rPr lang="en-US"/>
              <a:t>SLIDE TITLE</a:t>
            </a:r>
          </a:p>
        </p:txBody>
      </p:sp>
      <p:sp>
        <p:nvSpPr>
          <p:cNvPr id="20" name="Content Placeholder 2">
            <a:extLst>
              <a:ext uri="{FF2B5EF4-FFF2-40B4-BE49-F238E27FC236}">
                <a16:creationId xmlns:a16="http://schemas.microsoft.com/office/drawing/2014/main" id="{FEC41551-15DA-437E-A800-F03169B870F8}"/>
              </a:ext>
            </a:extLst>
          </p:cNvPr>
          <p:cNvSpPr>
            <a:spLocks noGrp="1"/>
          </p:cNvSpPr>
          <p:nvPr>
            <p:ph sz="half" idx="1" hasCustomPrompt="1"/>
          </p:nvPr>
        </p:nvSpPr>
        <p:spPr>
          <a:xfrm>
            <a:off x="157282" y="993648"/>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1" name="Content Placeholder 2">
            <a:extLst>
              <a:ext uri="{FF2B5EF4-FFF2-40B4-BE49-F238E27FC236}">
                <a16:creationId xmlns:a16="http://schemas.microsoft.com/office/drawing/2014/main" id="{E8CE4AB5-3372-49B0-BE82-2A124A522420}"/>
              </a:ext>
            </a:extLst>
          </p:cNvPr>
          <p:cNvSpPr>
            <a:spLocks noGrp="1"/>
          </p:cNvSpPr>
          <p:nvPr>
            <p:ph sz="half" idx="17" hasCustomPrompt="1"/>
          </p:nvPr>
        </p:nvSpPr>
        <p:spPr>
          <a:xfrm>
            <a:off x="157282" y="1895255"/>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2" name="Content Placeholder 2">
            <a:extLst>
              <a:ext uri="{FF2B5EF4-FFF2-40B4-BE49-F238E27FC236}">
                <a16:creationId xmlns:a16="http://schemas.microsoft.com/office/drawing/2014/main" id="{99A34B14-2878-487A-B642-988D1D1205D5}"/>
              </a:ext>
            </a:extLst>
          </p:cNvPr>
          <p:cNvSpPr>
            <a:spLocks noGrp="1"/>
          </p:cNvSpPr>
          <p:nvPr>
            <p:ph sz="half" idx="18" hasCustomPrompt="1"/>
          </p:nvPr>
        </p:nvSpPr>
        <p:spPr>
          <a:xfrm>
            <a:off x="157282" y="2796862"/>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5" name="Content Placeholder 2">
            <a:extLst>
              <a:ext uri="{FF2B5EF4-FFF2-40B4-BE49-F238E27FC236}">
                <a16:creationId xmlns:a16="http://schemas.microsoft.com/office/drawing/2014/main" id="{5A75330C-35B2-47E4-8E4B-3570864AAE19}"/>
              </a:ext>
            </a:extLst>
          </p:cNvPr>
          <p:cNvSpPr>
            <a:spLocks noGrp="1"/>
          </p:cNvSpPr>
          <p:nvPr>
            <p:ph sz="half" idx="19" hasCustomPrompt="1"/>
          </p:nvPr>
        </p:nvSpPr>
        <p:spPr>
          <a:xfrm>
            <a:off x="157282" y="3698469"/>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6" name="Content Placeholder 2">
            <a:extLst>
              <a:ext uri="{FF2B5EF4-FFF2-40B4-BE49-F238E27FC236}">
                <a16:creationId xmlns:a16="http://schemas.microsoft.com/office/drawing/2014/main" id="{6EF8329D-FFB2-406D-B2EF-A15C9997A5A1}"/>
              </a:ext>
            </a:extLst>
          </p:cNvPr>
          <p:cNvSpPr>
            <a:spLocks noGrp="1"/>
          </p:cNvSpPr>
          <p:nvPr>
            <p:ph sz="half" idx="20" hasCustomPrompt="1"/>
          </p:nvPr>
        </p:nvSpPr>
        <p:spPr>
          <a:xfrm>
            <a:off x="157282" y="5501683"/>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33" name="Content Placeholder 2">
            <a:extLst>
              <a:ext uri="{FF2B5EF4-FFF2-40B4-BE49-F238E27FC236}">
                <a16:creationId xmlns:a16="http://schemas.microsoft.com/office/drawing/2014/main" id="{5232A3CF-A1E4-4CC6-AC66-D34CD8DBCE66}"/>
              </a:ext>
            </a:extLst>
          </p:cNvPr>
          <p:cNvSpPr>
            <a:spLocks noGrp="1"/>
          </p:cNvSpPr>
          <p:nvPr>
            <p:ph sz="half" idx="21" hasCustomPrompt="1"/>
          </p:nvPr>
        </p:nvSpPr>
        <p:spPr>
          <a:xfrm>
            <a:off x="157282" y="4600076"/>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grpSp>
        <p:nvGrpSpPr>
          <p:cNvPr id="2" name="Group 1">
            <a:extLst>
              <a:ext uri="{FF2B5EF4-FFF2-40B4-BE49-F238E27FC236}">
                <a16:creationId xmlns:a16="http://schemas.microsoft.com/office/drawing/2014/main" id="{4D418222-B166-725C-3694-0E7DD0EC965B}"/>
              </a:ext>
            </a:extLst>
          </p:cNvPr>
          <p:cNvGrpSpPr/>
          <p:nvPr userDrawn="1"/>
        </p:nvGrpSpPr>
        <p:grpSpPr>
          <a:xfrm>
            <a:off x="-10455" y="6514020"/>
            <a:ext cx="12204462" cy="352218"/>
            <a:chOff x="-194668" y="5389419"/>
            <a:chExt cx="12204462" cy="352218"/>
          </a:xfrm>
        </p:grpSpPr>
        <p:sp>
          <p:nvSpPr>
            <p:cNvPr id="3" name="Rectangle 2">
              <a:extLst>
                <a:ext uri="{FF2B5EF4-FFF2-40B4-BE49-F238E27FC236}">
                  <a16:creationId xmlns:a16="http://schemas.microsoft.com/office/drawing/2014/main" id="{EF32FD13-1E58-83B3-D05E-55379EDF0B62}"/>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8BD714FD-E3D4-6A8B-9C85-2097BBB775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766542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7" name="Chart Placeholder 6">
            <a:extLst>
              <a:ext uri="{FF2B5EF4-FFF2-40B4-BE49-F238E27FC236}">
                <a16:creationId xmlns:a16="http://schemas.microsoft.com/office/drawing/2014/main" id="{05AF9212-C1F0-4386-AD81-77A6F04CC09C}"/>
              </a:ext>
            </a:extLst>
          </p:cNvPr>
          <p:cNvSpPr>
            <a:spLocks noGrp="1"/>
          </p:cNvSpPr>
          <p:nvPr>
            <p:ph type="chart" sz="quarter" idx="10"/>
          </p:nvPr>
        </p:nvSpPr>
        <p:spPr>
          <a:xfrm>
            <a:off x="211881" y="892147"/>
            <a:ext cx="11266352" cy="5209395"/>
          </a:xfrm>
        </p:spPr>
        <p:txBody>
          <a:bodyPr/>
          <a:lstStyle/>
          <a:p>
            <a:endParaRPr lang="en-US"/>
          </a:p>
        </p:txBody>
      </p:sp>
      <p:sp>
        <p:nvSpPr>
          <p:cNvPr id="12" name="Rectangle 11">
            <a:extLst>
              <a:ext uri="{FF2B5EF4-FFF2-40B4-BE49-F238E27FC236}">
                <a16:creationId xmlns:a16="http://schemas.microsoft.com/office/drawing/2014/main" id="{A6EBCA39-DE98-4EDC-9196-C8EF0CDA4678}"/>
              </a:ext>
            </a:extLst>
          </p:cNvPr>
          <p:cNvSpPr/>
          <p:nvPr userDrawn="1"/>
        </p:nvSpPr>
        <p:spPr>
          <a:xfrm>
            <a:off x="0" y="-28922"/>
            <a:ext cx="12192000" cy="692470"/>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4EC97D9A-5151-4346-AF85-BF10C54638A5}"/>
              </a:ext>
            </a:extLst>
          </p:cNvPr>
          <p:cNvSpPr>
            <a:spLocks noGrp="1"/>
          </p:cNvSpPr>
          <p:nvPr>
            <p:ph type="body" sz="quarter" idx="11" hasCustomPrompt="1"/>
          </p:nvPr>
        </p:nvSpPr>
        <p:spPr>
          <a:xfrm>
            <a:off x="157282" y="-28922"/>
            <a:ext cx="11852512" cy="692470"/>
          </a:xfrm>
        </p:spPr>
        <p:txBody>
          <a:bodyPr anchor="ctr">
            <a:normAutofit/>
          </a:bodyPr>
          <a:lstStyle>
            <a:lvl1pPr marL="0" indent="0">
              <a:lnSpc>
                <a:spcPct val="100000"/>
              </a:lnSpc>
              <a:spcBef>
                <a:spcPts val="0"/>
              </a:spcBef>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2" name="Group 1">
            <a:extLst>
              <a:ext uri="{FF2B5EF4-FFF2-40B4-BE49-F238E27FC236}">
                <a16:creationId xmlns:a16="http://schemas.microsoft.com/office/drawing/2014/main" id="{70F8966A-09C8-7161-04E3-7F774A0034ED}"/>
              </a:ext>
            </a:extLst>
          </p:cNvPr>
          <p:cNvGrpSpPr/>
          <p:nvPr userDrawn="1"/>
        </p:nvGrpSpPr>
        <p:grpSpPr>
          <a:xfrm>
            <a:off x="-10455" y="6520688"/>
            <a:ext cx="12204462" cy="352218"/>
            <a:chOff x="-194668" y="5389419"/>
            <a:chExt cx="12204462" cy="352218"/>
          </a:xfrm>
        </p:grpSpPr>
        <p:sp>
          <p:nvSpPr>
            <p:cNvPr id="3" name="Rectangle 2">
              <a:extLst>
                <a:ext uri="{FF2B5EF4-FFF2-40B4-BE49-F238E27FC236}">
                  <a16:creationId xmlns:a16="http://schemas.microsoft.com/office/drawing/2014/main" id="{7D5BB834-957A-A2E4-9247-A605F2B4F67C}"/>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C813D945-81D2-4AE5-153F-BD607823A0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2567888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792EFE-72A6-4297-B321-59C62207BF55}"/>
              </a:ext>
            </a:extLst>
          </p:cNvPr>
          <p:cNvSpPr/>
          <p:nvPr userDrawn="1"/>
        </p:nvSpPr>
        <p:spPr>
          <a:xfrm>
            <a:off x="0" y="0"/>
            <a:ext cx="12192000" cy="6858000"/>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2BFAD0-C4E6-45DF-9D61-6D7CB3552998}"/>
              </a:ext>
            </a:extLst>
          </p:cNvPr>
          <p:cNvSpPr>
            <a:spLocks noGrp="1"/>
          </p:cNvSpPr>
          <p:nvPr>
            <p:ph type="ctrTitle"/>
          </p:nvPr>
        </p:nvSpPr>
        <p:spPr>
          <a:xfrm>
            <a:off x="411606" y="36870"/>
            <a:ext cx="11335484" cy="2387600"/>
          </a:xfrm>
        </p:spPr>
        <p:txBody>
          <a:bodyPr anchor="b">
            <a:normAutofit/>
          </a:bodyPr>
          <a:lstStyle>
            <a:lvl1pPr algn="l">
              <a:lnSpc>
                <a:spcPct val="100000"/>
              </a:lnSpc>
              <a:defRPr sz="6000" b="1" cap="all" baseline="0">
                <a:solidFill>
                  <a:schemeClr val="bg1"/>
                </a:solidFill>
                <a:latin typeface="Georgia" panose="02040502050405020303" pitchFamily="18" charset="0"/>
                <a:ea typeface="PP Fragment Glare Medium" pitchFamily="2" charset="0"/>
              </a:defRPr>
            </a:lvl1pPr>
          </a:lstStyle>
          <a:p>
            <a:r>
              <a:rPr lang="en-US"/>
              <a:t>Click to edit Master title style</a:t>
            </a:r>
          </a:p>
        </p:txBody>
      </p:sp>
      <p:sp>
        <p:nvSpPr>
          <p:cNvPr id="12" name="Text Placeholder 11">
            <a:extLst>
              <a:ext uri="{FF2B5EF4-FFF2-40B4-BE49-F238E27FC236}">
                <a16:creationId xmlns:a16="http://schemas.microsoft.com/office/drawing/2014/main" id="{BBE782EC-B3C4-4D0E-8FF3-B823A47CE1AB}"/>
              </a:ext>
            </a:extLst>
          </p:cNvPr>
          <p:cNvSpPr>
            <a:spLocks noGrp="1"/>
          </p:cNvSpPr>
          <p:nvPr>
            <p:ph type="body" sz="quarter" idx="11" hasCustomPrompt="1"/>
          </p:nvPr>
        </p:nvSpPr>
        <p:spPr>
          <a:xfrm>
            <a:off x="411164" y="6216090"/>
            <a:ext cx="7841108" cy="434975"/>
          </a:xfrm>
        </p:spPr>
        <p:txBody>
          <a:bodyPr>
            <a:normAutofit/>
          </a:bodyPr>
          <a:lstStyle>
            <a:lvl1pPr marL="0" indent="0">
              <a:buNone/>
              <a:defRPr sz="1800" cap="all"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a:t>PRESENTER NAME • • Month XX, 2020</a:t>
            </a:r>
          </a:p>
        </p:txBody>
      </p:sp>
      <p:pic>
        <p:nvPicPr>
          <p:cNvPr id="4" name="Picture 3" descr="Text&#10;&#10;Description automatically generated">
            <a:extLst>
              <a:ext uri="{FF2B5EF4-FFF2-40B4-BE49-F238E27FC236}">
                <a16:creationId xmlns:a16="http://schemas.microsoft.com/office/drawing/2014/main" id="{8D4F6ED3-6D9F-48CF-B120-4BDF465813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436" y="6162302"/>
            <a:ext cx="3267636" cy="434974"/>
          </a:xfrm>
          <a:prstGeom prst="rect">
            <a:avLst/>
          </a:prstGeom>
        </p:spPr>
      </p:pic>
    </p:spTree>
    <p:extLst>
      <p:ext uri="{BB962C8B-B14F-4D97-AF65-F5344CB8AC3E}">
        <p14:creationId xmlns:p14="http://schemas.microsoft.com/office/powerpoint/2010/main" val="2507880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792EFE-72A6-4297-B321-59C62207BF55}"/>
              </a:ext>
            </a:extLst>
          </p:cNvPr>
          <p:cNvSpPr>
            <a:spLocks noGrp="1" noRot="1" noMove="1" noResize="1" noEditPoints="1" noAdjustHandles="1" noChangeArrowheads="1" noChangeShapeType="1"/>
          </p:cNvSpPr>
          <p:nvPr userDrawn="1"/>
        </p:nvSpPr>
        <p:spPr>
          <a:xfrm>
            <a:off x="0" y="2655276"/>
            <a:ext cx="12192000" cy="4202723"/>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2BFAD0-C4E6-45DF-9D61-6D7CB3552998}"/>
              </a:ext>
            </a:extLst>
          </p:cNvPr>
          <p:cNvSpPr>
            <a:spLocks noGrp="1"/>
          </p:cNvSpPr>
          <p:nvPr>
            <p:ph type="ctrTitle"/>
          </p:nvPr>
        </p:nvSpPr>
        <p:spPr>
          <a:xfrm>
            <a:off x="1820008" y="2815240"/>
            <a:ext cx="9943734" cy="1765552"/>
          </a:xfrm>
        </p:spPr>
        <p:txBody>
          <a:bodyPr anchor="b">
            <a:normAutofit/>
          </a:bodyPr>
          <a:lstStyle>
            <a:lvl1pPr algn="l">
              <a:lnSpc>
                <a:spcPct val="100000"/>
              </a:lnSpc>
              <a:defRPr sz="4800" b="1" cap="all" baseline="0">
                <a:solidFill>
                  <a:schemeClr val="bg1"/>
                </a:solidFill>
                <a:latin typeface="Georgia" panose="02040502050405020303" pitchFamily="18" charset="0"/>
                <a:ea typeface="PP Fragment Glare Medium" pitchFamily="2" charset="0"/>
              </a:defRPr>
            </a:lvl1pPr>
          </a:lstStyle>
          <a:p>
            <a:r>
              <a:rPr lang="en-US"/>
              <a:t>Click to edit Master title style</a:t>
            </a:r>
          </a:p>
        </p:txBody>
      </p:sp>
      <p:pic>
        <p:nvPicPr>
          <p:cNvPr id="4" name="Picture 3" descr="Text&#10;&#10;Description automatically generated">
            <a:extLst>
              <a:ext uri="{FF2B5EF4-FFF2-40B4-BE49-F238E27FC236}">
                <a16:creationId xmlns:a16="http://schemas.microsoft.com/office/drawing/2014/main" id="{8D4F6ED3-6D9F-48CF-B120-4BDF465813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436" y="6162302"/>
            <a:ext cx="3267636" cy="434974"/>
          </a:xfrm>
          <a:prstGeom prst="rect">
            <a:avLst/>
          </a:prstGeom>
        </p:spPr>
      </p:pic>
      <p:sp>
        <p:nvSpPr>
          <p:cNvPr id="3" name="Title 1">
            <a:extLst>
              <a:ext uri="{FF2B5EF4-FFF2-40B4-BE49-F238E27FC236}">
                <a16:creationId xmlns:a16="http://schemas.microsoft.com/office/drawing/2014/main" id="{749F1191-CDF5-484D-4CB4-6B4C27C7E30E}"/>
              </a:ext>
            </a:extLst>
          </p:cNvPr>
          <p:cNvSpPr txBox="1">
            <a:spLocks/>
          </p:cNvSpPr>
          <p:nvPr userDrawn="1"/>
        </p:nvSpPr>
        <p:spPr>
          <a:xfrm>
            <a:off x="715108" y="2815240"/>
            <a:ext cx="885093" cy="1765552"/>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800" b="1" kern="1200" cap="all" baseline="0">
                <a:solidFill>
                  <a:schemeClr val="bg1"/>
                </a:solidFill>
                <a:latin typeface="Georgia" panose="02040502050405020303" pitchFamily="18" charset="0"/>
                <a:ea typeface="PP Fragment Glare Medium" pitchFamily="2" charset="0"/>
                <a:cs typeface="+mj-cs"/>
              </a:defRPr>
            </a:lvl1pPr>
          </a:lstStyle>
          <a:p>
            <a:endParaRPr lang="en-US" sz="4800"/>
          </a:p>
        </p:txBody>
      </p:sp>
      <p:sp>
        <p:nvSpPr>
          <p:cNvPr id="10" name="Content Placeholder 9">
            <a:extLst>
              <a:ext uri="{FF2B5EF4-FFF2-40B4-BE49-F238E27FC236}">
                <a16:creationId xmlns:a16="http://schemas.microsoft.com/office/drawing/2014/main" id="{BD10D7AD-2603-F5F4-4425-12A36EF4474A}"/>
              </a:ext>
            </a:extLst>
          </p:cNvPr>
          <p:cNvSpPr>
            <a:spLocks noGrp="1"/>
          </p:cNvSpPr>
          <p:nvPr>
            <p:ph sz="quarter" idx="10"/>
          </p:nvPr>
        </p:nvSpPr>
        <p:spPr>
          <a:xfrm>
            <a:off x="198439" y="2815239"/>
            <a:ext cx="1401762" cy="1765551"/>
          </a:xfrm>
        </p:spPr>
        <p:txBody>
          <a:bodyPr/>
          <a:lstStyle>
            <a:lvl1pPr marL="0" indent="0">
              <a:buNone/>
              <a:defRPr/>
            </a:lvl1pPr>
          </a:lstStyle>
          <a:p>
            <a:pPr lvl="0"/>
            <a:endParaRPr lang="en-US"/>
          </a:p>
        </p:txBody>
      </p:sp>
    </p:spTree>
    <p:extLst>
      <p:ext uri="{BB962C8B-B14F-4D97-AF65-F5344CB8AC3E}">
        <p14:creationId xmlns:p14="http://schemas.microsoft.com/office/powerpoint/2010/main" val="2764688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9" name="Rectangle 8"/>
          <p:cNvSpPr/>
          <p:nvPr userDrawn="1"/>
        </p:nvSpPr>
        <p:spPr>
          <a:xfrm>
            <a:off x="1" y="6648450"/>
            <a:ext cx="12192000" cy="209550"/>
          </a:xfrm>
          <a:prstGeom prst="rect">
            <a:avLst/>
          </a:prstGeom>
          <a:gradFill>
            <a:gsLst>
              <a:gs pos="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 y="6581775"/>
            <a:ext cx="12192000" cy="6667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99321" y="188232"/>
            <a:ext cx="1133203" cy="256859"/>
          </a:xfrm>
          <a:prstGeom prst="rect">
            <a:avLst/>
          </a:prstGeom>
        </p:spPr>
      </p:pic>
      <p:sp>
        <p:nvSpPr>
          <p:cNvPr id="11" name="Title Placeholder 1">
            <a:extLst>
              <a:ext uri="{FF2B5EF4-FFF2-40B4-BE49-F238E27FC236}">
                <a16:creationId xmlns:a16="http://schemas.microsoft.com/office/drawing/2014/main" id="{13AE8C87-E2A6-436B-ADDC-DF409AD46A18}"/>
              </a:ext>
            </a:extLst>
          </p:cNvPr>
          <p:cNvSpPr>
            <a:spLocks noGrp="1"/>
          </p:cNvSpPr>
          <p:nvPr>
            <p:ph type="title"/>
          </p:nvPr>
        </p:nvSpPr>
        <p:spPr>
          <a:xfrm>
            <a:off x="452845" y="365760"/>
            <a:ext cx="11283696" cy="817177"/>
          </a:xfrm>
          <a:prstGeom prst="rect">
            <a:avLst/>
          </a:prstGeom>
        </p:spPr>
        <p:txBody>
          <a:bodyPr vert="horz" lIns="91440" tIns="45720" rIns="91440" bIns="45720" rtlCol="0" anchor="t" anchorCtr="0">
            <a:normAutofit/>
          </a:bodyPr>
          <a:lstStyle/>
          <a:p>
            <a:r>
              <a:rPr lang="en-US"/>
              <a:t>Click to edit Master title style</a:t>
            </a:r>
          </a:p>
        </p:txBody>
      </p:sp>
      <p:sp>
        <p:nvSpPr>
          <p:cNvPr id="13" name="Text Placeholder 2">
            <a:extLst>
              <a:ext uri="{FF2B5EF4-FFF2-40B4-BE49-F238E27FC236}">
                <a16:creationId xmlns:a16="http://schemas.microsoft.com/office/drawing/2014/main" id="{6F6019F8-DB3E-4B09-89AF-256D6B29346E}"/>
              </a:ext>
            </a:extLst>
          </p:cNvPr>
          <p:cNvSpPr>
            <a:spLocks noGrp="1"/>
          </p:cNvSpPr>
          <p:nvPr>
            <p:ph idx="1"/>
          </p:nvPr>
        </p:nvSpPr>
        <p:spPr>
          <a:xfrm>
            <a:off x="452845" y="1280160"/>
            <a:ext cx="11283696" cy="5212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2507098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26001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102F9-A38E-4D6B-BAE8-83DF95E2A3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1308F7-60B4-4AF0-A846-192E41322C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005392-D596-4DA5-BAAB-55E10C729F59}"/>
              </a:ext>
            </a:extLst>
          </p:cNvPr>
          <p:cNvSpPr>
            <a:spLocks noGrp="1"/>
          </p:cNvSpPr>
          <p:nvPr>
            <p:ph type="dt" sz="half" idx="10"/>
          </p:nvPr>
        </p:nvSpPr>
        <p:spPr/>
        <p:txBody>
          <a:bodyPr/>
          <a:lstStyle/>
          <a:p>
            <a:fld id="{04C3F477-956C-4D6E-93ED-C3DCA34AB218}" type="datetimeFigureOut">
              <a:rPr lang="en-US" smtClean="0"/>
              <a:t>9/29/2026</a:t>
            </a:fld>
            <a:endParaRPr lang="en-US"/>
          </a:p>
        </p:txBody>
      </p:sp>
      <p:sp>
        <p:nvSpPr>
          <p:cNvPr id="5" name="Footer Placeholder 4">
            <a:extLst>
              <a:ext uri="{FF2B5EF4-FFF2-40B4-BE49-F238E27FC236}">
                <a16:creationId xmlns:a16="http://schemas.microsoft.com/office/drawing/2014/main" id="{1EFD68A1-15C5-4241-91FF-DF9DF735A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41B03-5777-4CC3-B46D-12559489EA6F}"/>
              </a:ext>
            </a:extLst>
          </p:cNvPr>
          <p:cNvSpPr>
            <a:spLocks noGrp="1"/>
          </p:cNvSpPr>
          <p:nvPr>
            <p:ph type="sldNum" sz="quarter" idx="12"/>
          </p:nvPr>
        </p:nvSpPr>
        <p:spPr/>
        <p:txBody>
          <a:bodyPr/>
          <a:lstStyle/>
          <a:p>
            <a:fld id="{063374AB-CEAF-4CE6-93A1-34ED5C12F5EC}" type="slidenum">
              <a:rPr lang="en-US" smtClean="0"/>
              <a:t>‹#›</a:t>
            </a:fld>
            <a:endParaRPr lang="en-US"/>
          </a:p>
        </p:txBody>
      </p:sp>
      <p:sp>
        <p:nvSpPr>
          <p:cNvPr id="7" name="Rectangle 6">
            <a:extLst>
              <a:ext uri="{FF2B5EF4-FFF2-40B4-BE49-F238E27FC236}">
                <a16:creationId xmlns:a16="http://schemas.microsoft.com/office/drawing/2014/main" id="{B2A6F5C1-ADF1-4AF6-973D-1C2A36AFA1C5}"/>
              </a:ext>
            </a:extLst>
          </p:cNvPr>
          <p:cNvSpPr/>
          <p:nvPr userDrawn="1"/>
        </p:nvSpPr>
        <p:spPr>
          <a:xfrm>
            <a:off x="0" y="0"/>
            <a:ext cx="12192000" cy="6858000"/>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2EA4E6EC-8235-4F8D-9AD9-BC38003EE45B}"/>
              </a:ext>
            </a:extLst>
          </p:cNvPr>
          <p:cNvSpPr txBox="1">
            <a:spLocks/>
          </p:cNvSpPr>
          <p:nvPr userDrawn="1"/>
        </p:nvSpPr>
        <p:spPr>
          <a:xfrm>
            <a:off x="411606" y="36870"/>
            <a:ext cx="11335484" cy="2387600"/>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6000" kern="1200" cap="all" baseline="0">
                <a:solidFill>
                  <a:schemeClr val="bg1"/>
                </a:solidFill>
                <a:latin typeface="Arial Black" panose="020B0A04020102020204" pitchFamily="34" charset="0"/>
                <a:ea typeface="+mj-ea"/>
                <a:cs typeface="+mj-cs"/>
              </a:defRPr>
            </a:lvl1pPr>
          </a:lstStyle>
          <a:p>
            <a:r>
              <a:rPr lang="en-US" b="1">
                <a:latin typeface="+mj-lt"/>
                <a:ea typeface="PP Fragment Glare Medium" pitchFamily="2" charset="0"/>
              </a:rPr>
              <a:t>Click to edit Master title style</a:t>
            </a:r>
          </a:p>
        </p:txBody>
      </p:sp>
      <p:sp>
        <p:nvSpPr>
          <p:cNvPr id="9" name="Text Placeholder 11">
            <a:extLst>
              <a:ext uri="{FF2B5EF4-FFF2-40B4-BE49-F238E27FC236}">
                <a16:creationId xmlns:a16="http://schemas.microsoft.com/office/drawing/2014/main" id="{BB072A84-1519-4157-A613-448587AABA28}"/>
              </a:ext>
            </a:extLst>
          </p:cNvPr>
          <p:cNvSpPr>
            <a:spLocks noGrp="1"/>
          </p:cNvSpPr>
          <p:nvPr>
            <p:ph type="body" sz="quarter" idx="13" hasCustomPrompt="1"/>
          </p:nvPr>
        </p:nvSpPr>
        <p:spPr>
          <a:xfrm>
            <a:off x="411164" y="6216090"/>
            <a:ext cx="7841108" cy="434975"/>
          </a:xfrm>
        </p:spPr>
        <p:txBody>
          <a:bodyPr>
            <a:normAutofit/>
          </a:bodyPr>
          <a:lstStyle>
            <a:lvl1pPr marL="0" indent="0">
              <a:buNone/>
              <a:defRPr sz="1800" cap="all"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a:t>PRESENTER NAME • • Month XX, 2020</a:t>
            </a:r>
          </a:p>
        </p:txBody>
      </p:sp>
      <p:pic>
        <p:nvPicPr>
          <p:cNvPr id="10" name="Picture 9" descr="Text&#10;&#10;Description automatically generated">
            <a:extLst>
              <a:ext uri="{FF2B5EF4-FFF2-40B4-BE49-F238E27FC236}">
                <a16:creationId xmlns:a16="http://schemas.microsoft.com/office/drawing/2014/main" id="{E2BEC06D-5115-482B-AA9C-36A6016B007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663436" y="6162302"/>
            <a:ext cx="3267636" cy="434974"/>
          </a:xfrm>
          <a:prstGeom prst="rect">
            <a:avLst/>
          </a:prstGeom>
        </p:spPr>
      </p:pic>
    </p:spTree>
    <p:extLst>
      <p:ext uri="{BB962C8B-B14F-4D97-AF65-F5344CB8AC3E}">
        <p14:creationId xmlns:p14="http://schemas.microsoft.com/office/powerpoint/2010/main" val="701513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12A1C1-F56B-4BB8-946D-55D5D13B1E61}"/>
              </a:ext>
            </a:extLst>
          </p:cNvPr>
          <p:cNvSpPr>
            <a:spLocks noGrp="1"/>
          </p:cNvSpPr>
          <p:nvPr>
            <p:ph idx="1"/>
          </p:nvPr>
        </p:nvSpPr>
        <p:spPr>
          <a:xfrm>
            <a:off x="331771" y="1047138"/>
            <a:ext cx="11022029" cy="5129825"/>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a:extLst>
              <a:ext uri="{FF2B5EF4-FFF2-40B4-BE49-F238E27FC236}">
                <a16:creationId xmlns:a16="http://schemas.microsoft.com/office/drawing/2014/main" id="{2C0356C6-DB16-4861-978D-3B63135F3FCD}"/>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E5B86BEF-F3E0-4164-88B0-3B83AA9B3992}"/>
              </a:ext>
            </a:extLst>
          </p:cNvPr>
          <p:cNvSpPr>
            <a:spLocks noGrp="1"/>
          </p:cNvSpPr>
          <p:nvPr>
            <p:ph type="body" sz="quarter" idx="10" hasCustomPrompt="1"/>
          </p:nvPr>
        </p:nvSpPr>
        <p:spPr>
          <a:xfrm>
            <a:off x="157282" y="0"/>
            <a:ext cx="11852512" cy="663547"/>
          </a:xfrm>
        </p:spPr>
        <p:txBody>
          <a:bodyPr anchor="ctr">
            <a:normAutofit/>
          </a:bodyPr>
          <a:lstStyle>
            <a:lvl1pPr marL="0" indent="0">
              <a:buNone/>
              <a:defRPr sz="5000" b="1" cap="all" baseline="0">
                <a:solidFill>
                  <a:schemeClr val="bg1"/>
                </a:solidFill>
                <a:latin typeface="+mj-lt"/>
                <a:ea typeface="PP Fragment Glare Medium" pitchFamily="2" charset="0"/>
              </a:defRPr>
            </a:lvl1pPr>
          </a:lstStyle>
          <a:p>
            <a:pPr lvl="0"/>
            <a:r>
              <a:rPr lang="en-US"/>
              <a:t>SLIDE TITLE</a:t>
            </a:r>
          </a:p>
        </p:txBody>
      </p:sp>
      <p:grpSp>
        <p:nvGrpSpPr>
          <p:cNvPr id="6" name="Group 5">
            <a:extLst>
              <a:ext uri="{FF2B5EF4-FFF2-40B4-BE49-F238E27FC236}">
                <a16:creationId xmlns:a16="http://schemas.microsoft.com/office/drawing/2014/main" id="{9725C44D-9FF0-096D-8442-23F2E724622B}"/>
              </a:ext>
            </a:extLst>
          </p:cNvPr>
          <p:cNvGrpSpPr/>
          <p:nvPr userDrawn="1"/>
        </p:nvGrpSpPr>
        <p:grpSpPr>
          <a:xfrm>
            <a:off x="-10455" y="6505782"/>
            <a:ext cx="12204462" cy="352218"/>
            <a:chOff x="-194668" y="5389419"/>
            <a:chExt cx="12204462" cy="352218"/>
          </a:xfrm>
        </p:grpSpPr>
        <p:sp>
          <p:nvSpPr>
            <p:cNvPr id="4" name="Rectangle 3">
              <a:extLst>
                <a:ext uri="{FF2B5EF4-FFF2-40B4-BE49-F238E27FC236}">
                  <a16:creationId xmlns:a16="http://schemas.microsoft.com/office/drawing/2014/main" id="{832CC2EB-4AFF-0D29-6A85-0D3B329E7995}"/>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4D3240D3-506E-C576-0963-3E73284983D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699363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6594B0-496D-4A7A-87DC-C032BEDE2658}"/>
              </a:ext>
            </a:extLst>
          </p:cNvPr>
          <p:cNvSpPr>
            <a:spLocks noGrp="1"/>
          </p:cNvSpPr>
          <p:nvPr>
            <p:ph sz="half" idx="1"/>
          </p:nvPr>
        </p:nvSpPr>
        <p:spPr>
          <a:xfrm>
            <a:off x="324465" y="892148"/>
            <a:ext cx="5695335" cy="5284816"/>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92207D-DB4F-4232-B65F-64BE6CE65B1D}"/>
              </a:ext>
            </a:extLst>
          </p:cNvPr>
          <p:cNvSpPr>
            <a:spLocks noGrp="1"/>
          </p:cNvSpPr>
          <p:nvPr>
            <p:ph sz="half" idx="2" hasCustomPrompt="1"/>
          </p:nvPr>
        </p:nvSpPr>
        <p:spPr>
          <a:xfrm>
            <a:off x="6172199" y="892147"/>
            <a:ext cx="5781367" cy="5284816"/>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2068686B-BE0C-4B63-A151-C92145E78114}"/>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A6FDBF1A-5EB4-4F8B-AE36-3DC23BB2B11A}"/>
              </a:ext>
            </a:extLst>
          </p:cNvPr>
          <p:cNvSpPr>
            <a:spLocks noGrp="1"/>
          </p:cNvSpPr>
          <p:nvPr>
            <p:ph type="body" sz="quarter" idx="10" hasCustomPrompt="1"/>
          </p:nvPr>
        </p:nvSpPr>
        <p:spPr>
          <a:xfrm>
            <a:off x="157282" y="0"/>
            <a:ext cx="11852512" cy="663547"/>
          </a:xfrm>
        </p:spPr>
        <p:txBody>
          <a:bodyPr anchor="ctr">
            <a:normAutofit/>
          </a:bodyPr>
          <a:lstStyle>
            <a:lvl1pPr marL="0" indent="0">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2" name="Group 1">
            <a:extLst>
              <a:ext uri="{FF2B5EF4-FFF2-40B4-BE49-F238E27FC236}">
                <a16:creationId xmlns:a16="http://schemas.microsoft.com/office/drawing/2014/main" id="{C9AEF444-E6E7-A9D2-76B9-89CD6C10962D}"/>
              </a:ext>
            </a:extLst>
          </p:cNvPr>
          <p:cNvGrpSpPr/>
          <p:nvPr userDrawn="1"/>
        </p:nvGrpSpPr>
        <p:grpSpPr>
          <a:xfrm>
            <a:off x="0" y="6505782"/>
            <a:ext cx="12204462" cy="352218"/>
            <a:chOff x="-194668" y="5389419"/>
            <a:chExt cx="12204462" cy="352218"/>
          </a:xfrm>
        </p:grpSpPr>
        <p:sp>
          <p:nvSpPr>
            <p:cNvPr id="5" name="Rectangle 4">
              <a:extLst>
                <a:ext uri="{FF2B5EF4-FFF2-40B4-BE49-F238E27FC236}">
                  <a16:creationId xmlns:a16="http://schemas.microsoft.com/office/drawing/2014/main" id="{D9111805-9FBE-C426-D6BB-1A8A457C8F07}"/>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10;&#10;Description automatically generated">
              <a:extLst>
                <a:ext uri="{FF2B5EF4-FFF2-40B4-BE49-F238E27FC236}">
                  <a16:creationId xmlns:a16="http://schemas.microsoft.com/office/drawing/2014/main" id="{F5A8C472-40D3-9FD1-18CB-3A38C709216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25075245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551523A-A9D7-4439-8D7D-55710EE14C9A}"/>
              </a:ext>
            </a:extLst>
          </p:cNvPr>
          <p:cNvSpPr>
            <a:spLocks noGrp="1"/>
          </p:cNvSpPr>
          <p:nvPr>
            <p:ph type="pic" idx="1"/>
          </p:nvPr>
        </p:nvSpPr>
        <p:spPr>
          <a:xfrm>
            <a:off x="5183188" y="663547"/>
            <a:ext cx="7008812" cy="5703343"/>
          </a:xfrm>
          <a:prstGeom prst="rect">
            <a:avLst/>
          </a:prstGeom>
        </p:spPr>
        <p:txBody>
          <a:bodyPr/>
          <a:lstStyle>
            <a:lvl1pPr marL="0" indent="0">
              <a:buNone/>
              <a:defRPr sz="3200">
                <a:latin typeface="Tahoma" panose="020B0604030504040204" pitchFamily="34" charset="0"/>
                <a:ea typeface="Tahoma" panose="020B0604030504040204" pitchFamily="34" charset="0"/>
                <a:cs typeface="Tahoma" panose="020B060403050404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910220-CFD3-49A5-A887-F0823C47D136}"/>
              </a:ext>
            </a:extLst>
          </p:cNvPr>
          <p:cNvSpPr>
            <a:spLocks noGrp="1"/>
          </p:cNvSpPr>
          <p:nvPr>
            <p:ph type="body" sz="half" idx="2"/>
          </p:nvPr>
        </p:nvSpPr>
        <p:spPr>
          <a:xfrm>
            <a:off x="412956" y="995363"/>
            <a:ext cx="4359070" cy="4873625"/>
          </a:xfrm>
          <a:prstGeom prst="rect">
            <a:avLst/>
          </a:prstGeom>
        </p:spPr>
        <p:txBody>
          <a:bodyPr>
            <a:normAutofit/>
          </a:bodyPr>
          <a:lstStyle>
            <a:lvl1pPr marL="0" indent="0">
              <a:buNone/>
              <a:defRPr lang="en-US" dirty="0">
                <a:latin typeface="Tahoma" panose="020B0604030504040204" pitchFamily="34" charset="0"/>
                <a:ea typeface="Tahoma" panose="020B0604030504040204" pitchFamily="34" charset="0"/>
                <a:cs typeface="Tahom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2" name="Rectangle 11">
            <a:extLst>
              <a:ext uri="{FF2B5EF4-FFF2-40B4-BE49-F238E27FC236}">
                <a16:creationId xmlns:a16="http://schemas.microsoft.com/office/drawing/2014/main" id="{667A17B5-B045-41AD-8CC6-077B12B6BB80}"/>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57F1689F-8047-48AE-81E2-9702A051CE5E}"/>
              </a:ext>
            </a:extLst>
          </p:cNvPr>
          <p:cNvSpPr>
            <a:spLocks noGrp="1"/>
          </p:cNvSpPr>
          <p:nvPr>
            <p:ph type="body" sz="quarter" idx="10" hasCustomPrompt="1"/>
          </p:nvPr>
        </p:nvSpPr>
        <p:spPr>
          <a:xfrm>
            <a:off x="157282" y="-20685"/>
            <a:ext cx="11852512" cy="684232"/>
          </a:xfrm>
        </p:spPr>
        <p:txBody>
          <a:bodyPr anchor="ctr">
            <a:normAutofit/>
          </a:bodyPr>
          <a:lstStyle>
            <a:lvl1pPr marL="0" indent="0">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5" name="Group 4">
            <a:extLst>
              <a:ext uri="{FF2B5EF4-FFF2-40B4-BE49-F238E27FC236}">
                <a16:creationId xmlns:a16="http://schemas.microsoft.com/office/drawing/2014/main" id="{F61FD123-002C-9D25-B24C-6270B660534B}"/>
              </a:ext>
            </a:extLst>
          </p:cNvPr>
          <p:cNvGrpSpPr/>
          <p:nvPr userDrawn="1"/>
        </p:nvGrpSpPr>
        <p:grpSpPr>
          <a:xfrm>
            <a:off x="-6231" y="6518140"/>
            <a:ext cx="12204462" cy="352218"/>
            <a:chOff x="-194668" y="5389419"/>
            <a:chExt cx="12204462" cy="352218"/>
          </a:xfrm>
        </p:grpSpPr>
        <p:sp>
          <p:nvSpPr>
            <p:cNvPr id="6" name="Rectangle 5">
              <a:extLst>
                <a:ext uri="{FF2B5EF4-FFF2-40B4-BE49-F238E27FC236}">
                  <a16:creationId xmlns:a16="http://schemas.microsoft.com/office/drawing/2014/main" id="{502B6D54-A127-5499-A8CE-D29412602241}"/>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D25A2B05-C337-9DFA-3098-66A9CD210E4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248077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Points with Photo">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86B0C5-43A3-4293-BF5D-9D22DFDB5078}"/>
              </a:ext>
            </a:extLst>
          </p:cNvPr>
          <p:cNvSpPr/>
          <p:nvPr userDrawn="1"/>
        </p:nvSpPr>
        <p:spPr>
          <a:xfrm>
            <a:off x="0" y="0"/>
            <a:ext cx="12192000" cy="663547"/>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2">
            <a:extLst>
              <a:ext uri="{FF2B5EF4-FFF2-40B4-BE49-F238E27FC236}">
                <a16:creationId xmlns:a16="http://schemas.microsoft.com/office/drawing/2014/main" id="{F180347D-44AF-4D4A-8557-DB608D857072}"/>
              </a:ext>
            </a:extLst>
          </p:cNvPr>
          <p:cNvSpPr>
            <a:spLocks noGrp="1"/>
          </p:cNvSpPr>
          <p:nvPr>
            <p:ph type="pic" idx="10"/>
          </p:nvPr>
        </p:nvSpPr>
        <p:spPr>
          <a:xfrm>
            <a:off x="6258234" y="1025014"/>
            <a:ext cx="5751560" cy="46699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2" name="Text Placeholder 24">
            <a:extLst>
              <a:ext uri="{FF2B5EF4-FFF2-40B4-BE49-F238E27FC236}">
                <a16:creationId xmlns:a16="http://schemas.microsoft.com/office/drawing/2014/main" id="{904E30F8-1BBD-4242-A780-D500165E7CD5}"/>
              </a:ext>
            </a:extLst>
          </p:cNvPr>
          <p:cNvSpPr>
            <a:spLocks noGrp="1"/>
          </p:cNvSpPr>
          <p:nvPr>
            <p:ph type="body" sz="quarter" idx="16" hasCustomPrompt="1"/>
          </p:nvPr>
        </p:nvSpPr>
        <p:spPr>
          <a:xfrm>
            <a:off x="157282" y="-37161"/>
            <a:ext cx="11852512" cy="728388"/>
          </a:xfrm>
        </p:spPr>
        <p:txBody>
          <a:bodyPr lIns="91440" tIns="0" anchor="ctr">
            <a:normAutofit/>
          </a:bodyPr>
          <a:lstStyle>
            <a:lvl1pPr marL="0" indent="0">
              <a:buNone/>
              <a:defRPr sz="5000" b="1" cap="all" baseline="0">
                <a:solidFill>
                  <a:schemeClr val="bg1"/>
                </a:solidFill>
                <a:latin typeface="Georgia" panose="02040502050405020303" pitchFamily="18" charset="0"/>
                <a:ea typeface="Gadugi" panose="020B0502040204020203" pitchFamily="34" charset="0"/>
                <a:cs typeface="Gautami" panose="020B0502040204020203" pitchFamily="34" charset="0"/>
              </a:defRPr>
            </a:lvl1pPr>
          </a:lstStyle>
          <a:p>
            <a:pPr lvl="0"/>
            <a:r>
              <a:rPr lang="en-US"/>
              <a:t>SLIDE TITLE</a:t>
            </a:r>
          </a:p>
        </p:txBody>
      </p:sp>
      <p:sp>
        <p:nvSpPr>
          <p:cNvPr id="20" name="Content Placeholder 2">
            <a:extLst>
              <a:ext uri="{FF2B5EF4-FFF2-40B4-BE49-F238E27FC236}">
                <a16:creationId xmlns:a16="http://schemas.microsoft.com/office/drawing/2014/main" id="{FEC41551-15DA-437E-A800-F03169B870F8}"/>
              </a:ext>
            </a:extLst>
          </p:cNvPr>
          <p:cNvSpPr>
            <a:spLocks noGrp="1"/>
          </p:cNvSpPr>
          <p:nvPr>
            <p:ph sz="half" idx="1" hasCustomPrompt="1"/>
          </p:nvPr>
        </p:nvSpPr>
        <p:spPr>
          <a:xfrm>
            <a:off x="157282" y="993648"/>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1" name="Content Placeholder 2">
            <a:extLst>
              <a:ext uri="{FF2B5EF4-FFF2-40B4-BE49-F238E27FC236}">
                <a16:creationId xmlns:a16="http://schemas.microsoft.com/office/drawing/2014/main" id="{E8CE4AB5-3372-49B0-BE82-2A124A522420}"/>
              </a:ext>
            </a:extLst>
          </p:cNvPr>
          <p:cNvSpPr>
            <a:spLocks noGrp="1"/>
          </p:cNvSpPr>
          <p:nvPr>
            <p:ph sz="half" idx="17" hasCustomPrompt="1"/>
          </p:nvPr>
        </p:nvSpPr>
        <p:spPr>
          <a:xfrm>
            <a:off x="157282" y="1895255"/>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2" name="Content Placeholder 2">
            <a:extLst>
              <a:ext uri="{FF2B5EF4-FFF2-40B4-BE49-F238E27FC236}">
                <a16:creationId xmlns:a16="http://schemas.microsoft.com/office/drawing/2014/main" id="{99A34B14-2878-487A-B642-988D1D1205D5}"/>
              </a:ext>
            </a:extLst>
          </p:cNvPr>
          <p:cNvSpPr>
            <a:spLocks noGrp="1"/>
          </p:cNvSpPr>
          <p:nvPr>
            <p:ph sz="half" idx="18" hasCustomPrompt="1"/>
          </p:nvPr>
        </p:nvSpPr>
        <p:spPr>
          <a:xfrm>
            <a:off x="157282" y="2796862"/>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5" name="Content Placeholder 2">
            <a:extLst>
              <a:ext uri="{FF2B5EF4-FFF2-40B4-BE49-F238E27FC236}">
                <a16:creationId xmlns:a16="http://schemas.microsoft.com/office/drawing/2014/main" id="{5A75330C-35B2-47E4-8E4B-3570864AAE19}"/>
              </a:ext>
            </a:extLst>
          </p:cNvPr>
          <p:cNvSpPr>
            <a:spLocks noGrp="1"/>
          </p:cNvSpPr>
          <p:nvPr>
            <p:ph sz="half" idx="19" hasCustomPrompt="1"/>
          </p:nvPr>
        </p:nvSpPr>
        <p:spPr>
          <a:xfrm>
            <a:off x="157282" y="3698469"/>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26" name="Content Placeholder 2">
            <a:extLst>
              <a:ext uri="{FF2B5EF4-FFF2-40B4-BE49-F238E27FC236}">
                <a16:creationId xmlns:a16="http://schemas.microsoft.com/office/drawing/2014/main" id="{6EF8329D-FFB2-406D-B2EF-A15C9997A5A1}"/>
              </a:ext>
            </a:extLst>
          </p:cNvPr>
          <p:cNvSpPr>
            <a:spLocks noGrp="1"/>
          </p:cNvSpPr>
          <p:nvPr>
            <p:ph sz="half" idx="20" hasCustomPrompt="1"/>
          </p:nvPr>
        </p:nvSpPr>
        <p:spPr>
          <a:xfrm>
            <a:off x="157282" y="5501683"/>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sp>
        <p:nvSpPr>
          <p:cNvPr id="33" name="Content Placeholder 2">
            <a:extLst>
              <a:ext uri="{FF2B5EF4-FFF2-40B4-BE49-F238E27FC236}">
                <a16:creationId xmlns:a16="http://schemas.microsoft.com/office/drawing/2014/main" id="{5232A3CF-A1E4-4CC6-AC66-D34CD8DBCE66}"/>
              </a:ext>
            </a:extLst>
          </p:cNvPr>
          <p:cNvSpPr>
            <a:spLocks noGrp="1"/>
          </p:cNvSpPr>
          <p:nvPr>
            <p:ph sz="half" idx="21" hasCustomPrompt="1"/>
          </p:nvPr>
        </p:nvSpPr>
        <p:spPr>
          <a:xfrm>
            <a:off x="157282" y="4600076"/>
            <a:ext cx="5862518" cy="761957"/>
          </a:xfrm>
          <a:prstGeom prst="rect">
            <a:avLst/>
          </a:prstGeom>
          <a:solidFill>
            <a:srgbClr val="EBEBEB"/>
          </a:solidFill>
        </p:spPr>
        <p:txBody>
          <a:bodyPr lIns="274320" anchor="ctr" anchorCtr="0"/>
          <a:lstStyle>
            <a:lvl1pPr marL="0" indent="0">
              <a:buNone/>
              <a:defRPr>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Key point </a:t>
            </a:r>
          </a:p>
        </p:txBody>
      </p:sp>
      <p:grpSp>
        <p:nvGrpSpPr>
          <p:cNvPr id="2" name="Group 1">
            <a:extLst>
              <a:ext uri="{FF2B5EF4-FFF2-40B4-BE49-F238E27FC236}">
                <a16:creationId xmlns:a16="http://schemas.microsoft.com/office/drawing/2014/main" id="{4D418222-B166-725C-3694-0E7DD0EC965B}"/>
              </a:ext>
            </a:extLst>
          </p:cNvPr>
          <p:cNvGrpSpPr/>
          <p:nvPr userDrawn="1"/>
        </p:nvGrpSpPr>
        <p:grpSpPr>
          <a:xfrm>
            <a:off x="-10455" y="6514020"/>
            <a:ext cx="12204462" cy="352218"/>
            <a:chOff x="-194668" y="5389419"/>
            <a:chExt cx="12204462" cy="352218"/>
          </a:xfrm>
        </p:grpSpPr>
        <p:sp>
          <p:nvSpPr>
            <p:cNvPr id="3" name="Rectangle 2">
              <a:extLst>
                <a:ext uri="{FF2B5EF4-FFF2-40B4-BE49-F238E27FC236}">
                  <a16:creationId xmlns:a16="http://schemas.microsoft.com/office/drawing/2014/main" id="{EF32FD13-1E58-83B3-D05E-55379EDF0B62}"/>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8BD714FD-E3D4-6A8B-9C85-2097BBB7752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144812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7" name="Chart Placeholder 6">
            <a:extLst>
              <a:ext uri="{FF2B5EF4-FFF2-40B4-BE49-F238E27FC236}">
                <a16:creationId xmlns:a16="http://schemas.microsoft.com/office/drawing/2014/main" id="{05AF9212-C1F0-4386-AD81-77A6F04CC09C}"/>
              </a:ext>
            </a:extLst>
          </p:cNvPr>
          <p:cNvSpPr>
            <a:spLocks noGrp="1"/>
          </p:cNvSpPr>
          <p:nvPr>
            <p:ph type="chart" sz="quarter" idx="10"/>
          </p:nvPr>
        </p:nvSpPr>
        <p:spPr>
          <a:xfrm>
            <a:off x="211881" y="892147"/>
            <a:ext cx="11266352" cy="5209395"/>
          </a:xfrm>
        </p:spPr>
        <p:txBody>
          <a:bodyPr/>
          <a:lstStyle/>
          <a:p>
            <a:endParaRPr lang="en-US"/>
          </a:p>
        </p:txBody>
      </p:sp>
      <p:sp>
        <p:nvSpPr>
          <p:cNvPr id="12" name="Rectangle 11">
            <a:extLst>
              <a:ext uri="{FF2B5EF4-FFF2-40B4-BE49-F238E27FC236}">
                <a16:creationId xmlns:a16="http://schemas.microsoft.com/office/drawing/2014/main" id="{A6EBCA39-DE98-4EDC-9196-C8EF0CDA4678}"/>
              </a:ext>
            </a:extLst>
          </p:cNvPr>
          <p:cNvSpPr/>
          <p:nvPr userDrawn="1"/>
        </p:nvSpPr>
        <p:spPr>
          <a:xfrm>
            <a:off x="0" y="-28922"/>
            <a:ext cx="12192000" cy="692470"/>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4EC97D9A-5151-4346-AF85-BF10C54638A5}"/>
              </a:ext>
            </a:extLst>
          </p:cNvPr>
          <p:cNvSpPr>
            <a:spLocks noGrp="1"/>
          </p:cNvSpPr>
          <p:nvPr>
            <p:ph type="body" sz="quarter" idx="11" hasCustomPrompt="1"/>
          </p:nvPr>
        </p:nvSpPr>
        <p:spPr>
          <a:xfrm>
            <a:off x="157282" y="-28922"/>
            <a:ext cx="11852512" cy="692470"/>
          </a:xfrm>
        </p:spPr>
        <p:txBody>
          <a:bodyPr anchor="ctr">
            <a:normAutofit/>
          </a:bodyPr>
          <a:lstStyle>
            <a:lvl1pPr marL="0" indent="0">
              <a:lnSpc>
                <a:spcPct val="100000"/>
              </a:lnSpc>
              <a:spcBef>
                <a:spcPts val="0"/>
              </a:spcBef>
              <a:buNone/>
              <a:defRPr sz="5000" b="1" cap="all" baseline="0">
                <a:solidFill>
                  <a:schemeClr val="bg1"/>
                </a:solidFill>
                <a:latin typeface="Georgia" panose="02040502050405020303" pitchFamily="18" charset="0"/>
                <a:ea typeface="PP Fragment Glare Medium" pitchFamily="2" charset="0"/>
              </a:defRPr>
            </a:lvl1pPr>
          </a:lstStyle>
          <a:p>
            <a:pPr lvl="0"/>
            <a:r>
              <a:rPr lang="en-US"/>
              <a:t>SLIDE TITLE</a:t>
            </a:r>
          </a:p>
        </p:txBody>
      </p:sp>
      <p:grpSp>
        <p:nvGrpSpPr>
          <p:cNvPr id="2" name="Group 1">
            <a:extLst>
              <a:ext uri="{FF2B5EF4-FFF2-40B4-BE49-F238E27FC236}">
                <a16:creationId xmlns:a16="http://schemas.microsoft.com/office/drawing/2014/main" id="{70F8966A-09C8-7161-04E3-7F774A0034ED}"/>
              </a:ext>
            </a:extLst>
          </p:cNvPr>
          <p:cNvGrpSpPr/>
          <p:nvPr userDrawn="1"/>
        </p:nvGrpSpPr>
        <p:grpSpPr>
          <a:xfrm>
            <a:off x="-10455" y="6520688"/>
            <a:ext cx="12204462" cy="352218"/>
            <a:chOff x="-194668" y="5389419"/>
            <a:chExt cx="12204462" cy="352218"/>
          </a:xfrm>
        </p:grpSpPr>
        <p:sp>
          <p:nvSpPr>
            <p:cNvPr id="3" name="Rectangle 2">
              <a:extLst>
                <a:ext uri="{FF2B5EF4-FFF2-40B4-BE49-F238E27FC236}">
                  <a16:creationId xmlns:a16="http://schemas.microsoft.com/office/drawing/2014/main" id="{7D5BB834-957A-A2E4-9247-A605F2B4F67C}"/>
                </a:ext>
              </a:extLst>
            </p:cNvPr>
            <p:cNvSpPr/>
            <p:nvPr userDrawn="1"/>
          </p:nvSpPr>
          <p:spPr>
            <a:xfrm>
              <a:off x="-194668" y="5389419"/>
              <a:ext cx="12204462" cy="352218"/>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C813D945-81D2-4AE5-153F-BD607823A06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029015" y="5452529"/>
              <a:ext cx="1677554" cy="223309"/>
            </a:xfrm>
            <a:prstGeom prst="rect">
              <a:avLst/>
            </a:prstGeom>
          </p:spPr>
        </p:pic>
      </p:grpSp>
    </p:spTree>
    <p:extLst>
      <p:ext uri="{BB962C8B-B14F-4D97-AF65-F5344CB8AC3E}">
        <p14:creationId xmlns:p14="http://schemas.microsoft.com/office/powerpoint/2010/main" val="1037562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792EFE-72A6-4297-B321-59C62207BF55}"/>
              </a:ext>
            </a:extLst>
          </p:cNvPr>
          <p:cNvSpPr>
            <a:spLocks noGrp="1" noRot="1" noMove="1" noResize="1" noEditPoints="1" noAdjustHandles="1" noChangeArrowheads="1" noChangeShapeType="1"/>
          </p:cNvSpPr>
          <p:nvPr userDrawn="1"/>
        </p:nvSpPr>
        <p:spPr>
          <a:xfrm>
            <a:off x="0" y="2655276"/>
            <a:ext cx="12192000" cy="4202723"/>
          </a:xfrm>
          <a:prstGeom prst="rect">
            <a:avLst/>
          </a:prstGeom>
          <a:solidFill>
            <a:srgbClr val="01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2BFAD0-C4E6-45DF-9D61-6D7CB3552998}"/>
              </a:ext>
            </a:extLst>
          </p:cNvPr>
          <p:cNvSpPr>
            <a:spLocks noGrp="1"/>
          </p:cNvSpPr>
          <p:nvPr>
            <p:ph type="ctrTitle"/>
          </p:nvPr>
        </p:nvSpPr>
        <p:spPr>
          <a:xfrm>
            <a:off x="1820008" y="2815240"/>
            <a:ext cx="9943734" cy="1765552"/>
          </a:xfrm>
        </p:spPr>
        <p:txBody>
          <a:bodyPr anchor="b">
            <a:normAutofit/>
          </a:bodyPr>
          <a:lstStyle>
            <a:lvl1pPr algn="l">
              <a:lnSpc>
                <a:spcPct val="100000"/>
              </a:lnSpc>
              <a:defRPr sz="4800" b="1" cap="all" baseline="0">
                <a:solidFill>
                  <a:schemeClr val="bg1"/>
                </a:solidFill>
                <a:latin typeface="Georgia" panose="02040502050405020303" pitchFamily="18" charset="0"/>
                <a:ea typeface="PP Fragment Glare Medium" pitchFamily="2" charset="0"/>
              </a:defRPr>
            </a:lvl1pPr>
          </a:lstStyle>
          <a:p>
            <a:r>
              <a:rPr lang="en-US"/>
              <a:t>Click to edit Master title style</a:t>
            </a:r>
          </a:p>
        </p:txBody>
      </p:sp>
      <p:pic>
        <p:nvPicPr>
          <p:cNvPr id="4" name="Picture 3" descr="Text&#10;&#10;Description automatically generated">
            <a:extLst>
              <a:ext uri="{FF2B5EF4-FFF2-40B4-BE49-F238E27FC236}">
                <a16:creationId xmlns:a16="http://schemas.microsoft.com/office/drawing/2014/main" id="{8D4F6ED3-6D9F-48CF-B120-4BDF4658139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663436" y="6162302"/>
            <a:ext cx="3267636" cy="434974"/>
          </a:xfrm>
          <a:prstGeom prst="rect">
            <a:avLst/>
          </a:prstGeom>
        </p:spPr>
      </p:pic>
      <p:sp>
        <p:nvSpPr>
          <p:cNvPr id="3" name="Title 1">
            <a:extLst>
              <a:ext uri="{FF2B5EF4-FFF2-40B4-BE49-F238E27FC236}">
                <a16:creationId xmlns:a16="http://schemas.microsoft.com/office/drawing/2014/main" id="{749F1191-CDF5-484D-4CB4-6B4C27C7E30E}"/>
              </a:ext>
            </a:extLst>
          </p:cNvPr>
          <p:cNvSpPr txBox="1">
            <a:spLocks/>
          </p:cNvSpPr>
          <p:nvPr userDrawn="1"/>
        </p:nvSpPr>
        <p:spPr>
          <a:xfrm>
            <a:off x="715108" y="2815240"/>
            <a:ext cx="885093" cy="1765552"/>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800" b="1" kern="1200" cap="all" baseline="0">
                <a:solidFill>
                  <a:schemeClr val="bg1"/>
                </a:solidFill>
                <a:latin typeface="Georgia" panose="02040502050405020303" pitchFamily="18" charset="0"/>
                <a:ea typeface="PP Fragment Glare Medium" pitchFamily="2" charset="0"/>
                <a:cs typeface="+mj-cs"/>
              </a:defRPr>
            </a:lvl1pPr>
          </a:lstStyle>
          <a:p>
            <a:endParaRPr lang="en-US" sz="4800"/>
          </a:p>
        </p:txBody>
      </p:sp>
      <p:sp>
        <p:nvSpPr>
          <p:cNvPr id="10" name="Content Placeholder 9">
            <a:extLst>
              <a:ext uri="{FF2B5EF4-FFF2-40B4-BE49-F238E27FC236}">
                <a16:creationId xmlns:a16="http://schemas.microsoft.com/office/drawing/2014/main" id="{BD10D7AD-2603-F5F4-4425-12A36EF4474A}"/>
              </a:ext>
            </a:extLst>
          </p:cNvPr>
          <p:cNvSpPr>
            <a:spLocks noGrp="1"/>
          </p:cNvSpPr>
          <p:nvPr>
            <p:ph sz="quarter" idx="10"/>
          </p:nvPr>
        </p:nvSpPr>
        <p:spPr>
          <a:xfrm>
            <a:off x="198439" y="2815239"/>
            <a:ext cx="1401762" cy="1765551"/>
          </a:xfrm>
        </p:spPr>
        <p:txBody>
          <a:bodyPr/>
          <a:lstStyle>
            <a:lvl1pPr marL="0" indent="0">
              <a:buNone/>
              <a:defRPr/>
            </a:lvl1pPr>
          </a:lstStyle>
          <a:p>
            <a:pPr lvl="0"/>
            <a:endParaRPr lang="en-US"/>
          </a:p>
        </p:txBody>
      </p:sp>
    </p:spTree>
    <p:extLst>
      <p:ext uri="{BB962C8B-B14F-4D97-AF65-F5344CB8AC3E}">
        <p14:creationId xmlns:p14="http://schemas.microsoft.com/office/powerpoint/2010/main" val="3776581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832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ext">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619759" y="1452880"/>
            <a:ext cx="10972165" cy="4871720"/>
          </a:xfrm>
        </p:spPr>
        <p:txBody>
          <a:bodyPr/>
          <a:lstStyle/>
          <a:p>
            <a:pPr lvl="0"/>
            <a:r>
              <a:rPr lang="en-US"/>
              <a:t>Tap to add text</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22B99A40-24DE-4538-8985-32AAF462CCC8}"/>
              </a:ext>
            </a:extLst>
          </p:cNvPr>
          <p:cNvSpPr>
            <a:spLocks noGrp="1"/>
          </p:cNvSpPr>
          <p:nvPr>
            <p:ph type="title" hasCustomPrompt="1"/>
          </p:nvPr>
        </p:nvSpPr>
        <p:spPr/>
        <p:txBody>
          <a:bodyPr/>
          <a:lstStyle/>
          <a:p>
            <a:r>
              <a:rPr lang="en-US"/>
              <a:t>Tap to add title</a:t>
            </a:r>
          </a:p>
        </p:txBody>
      </p:sp>
    </p:spTree>
    <p:extLst>
      <p:ext uri="{BB962C8B-B14F-4D97-AF65-F5344CB8AC3E}">
        <p14:creationId xmlns:p14="http://schemas.microsoft.com/office/powerpoint/2010/main" val="3952275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60228-A97B-22A6-7751-BEA3AE4CB2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6120DE-6EEC-83A6-F8F4-0DA6C6A7F4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B6C497-7AA4-8ABB-A818-8D0B564819E1}"/>
              </a:ext>
            </a:extLst>
          </p:cNvPr>
          <p:cNvSpPr>
            <a:spLocks noGrp="1"/>
          </p:cNvSpPr>
          <p:nvPr>
            <p:ph type="dt" sz="half" idx="10"/>
          </p:nvPr>
        </p:nvSpPr>
        <p:spPr/>
        <p:txBody>
          <a:bodyPr/>
          <a:lstStyle/>
          <a:p>
            <a:fld id="{782B854D-DED5-4FA4-921D-825004239161}" type="datetimeFigureOut">
              <a:rPr lang="en-US" smtClean="0"/>
              <a:t>9/29/2026</a:t>
            </a:fld>
            <a:endParaRPr lang="en-US"/>
          </a:p>
        </p:txBody>
      </p:sp>
      <p:sp>
        <p:nvSpPr>
          <p:cNvPr id="5" name="Footer Placeholder 4">
            <a:extLst>
              <a:ext uri="{FF2B5EF4-FFF2-40B4-BE49-F238E27FC236}">
                <a16:creationId xmlns:a16="http://schemas.microsoft.com/office/drawing/2014/main" id="{638A8602-F491-7E65-7BE3-687D3833E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F5917C-613B-0C38-E733-52023F92E2F8}"/>
              </a:ext>
            </a:extLst>
          </p:cNvPr>
          <p:cNvSpPr>
            <a:spLocks noGrp="1"/>
          </p:cNvSpPr>
          <p:nvPr>
            <p:ph type="sldNum" sz="quarter" idx="12"/>
          </p:nvPr>
        </p:nvSpPr>
        <p:spPr/>
        <p:txBody>
          <a:bodyPr/>
          <a:lstStyle/>
          <a:p>
            <a:fld id="{8B8B461D-04E8-4F14-BBD1-8494DAD9C35B}" type="slidenum">
              <a:rPr lang="en-US" smtClean="0"/>
              <a:t>‹#›</a:t>
            </a:fld>
            <a:endParaRPr lang="en-US"/>
          </a:p>
        </p:txBody>
      </p:sp>
    </p:spTree>
    <p:extLst>
      <p:ext uri="{BB962C8B-B14F-4D97-AF65-F5344CB8AC3E}">
        <p14:creationId xmlns:p14="http://schemas.microsoft.com/office/powerpoint/2010/main" val="3635741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8F0A82-C8CF-8111-ECDC-55789516616F}"/>
              </a:ext>
            </a:extLst>
          </p:cNvPr>
          <p:cNvSpPr/>
          <p:nvPr userDrawn="1"/>
        </p:nvSpPr>
        <p:spPr>
          <a:xfrm>
            <a:off x="0" y="6099110"/>
            <a:ext cx="12192000" cy="758890"/>
          </a:xfrm>
          <a:prstGeom prst="rect">
            <a:avLst/>
          </a:prstGeom>
          <a:gradFill flip="none" rotWithShape="1">
            <a:gsLst>
              <a:gs pos="0">
                <a:schemeClr val="accent5">
                  <a:lumMod val="0"/>
                  <a:lumOff val="100000"/>
                  <a:alpha val="2000"/>
                </a:schemeClr>
              </a:gs>
              <a:gs pos="57000">
                <a:schemeClr val="accent4">
                  <a:alpha val="17000"/>
                </a:schemeClr>
              </a:gs>
              <a:gs pos="100000">
                <a:schemeClr val="accent5">
                  <a:lumMod val="100000"/>
                  <a:alpha val="18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50EC71-F4F8-4CF4-85CD-1D0CD0509A04}"/>
              </a:ext>
            </a:extLst>
          </p:cNvPr>
          <p:cNvSpPr>
            <a:spLocks noGrp="1"/>
          </p:cNvSpPr>
          <p:nvPr>
            <p:ph idx="1"/>
          </p:nvPr>
        </p:nvSpPr>
        <p:spPr>
          <a:xfrm>
            <a:off x="233756" y="1021425"/>
            <a:ext cx="11708446" cy="4979825"/>
          </a:xfrm>
          <a:prstGeom prst="rect">
            <a:avLst/>
          </a:prstGeom>
        </p:spPr>
        <p:txBody>
          <a:bodyPr/>
          <a:lstStyle>
            <a:lvl1pPr>
              <a:defRPr>
                <a:latin typeface="+mj-lt"/>
                <a:ea typeface="Open Sans" panose="020B0606030504020204" pitchFamily="34" charset="0"/>
                <a:cs typeface="Open Sans" panose="020B0606030504020204" pitchFamily="34" charset="0"/>
              </a:defRPr>
            </a:lvl1pPr>
            <a:lvl2pPr>
              <a:defRPr>
                <a:latin typeface="+mj-lt"/>
                <a:ea typeface="Open Sans" panose="020B0606030504020204" pitchFamily="34" charset="0"/>
                <a:cs typeface="Open Sans" panose="020B0606030504020204" pitchFamily="34" charset="0"/>
              </a:defRPr>
            </a:lvl2pPr>
            <a:lvl3pPr>
              <a:defRPr>
                <a:latin typeface="+mj-lt"/>
                <a:ea typeface="Open Sans" panose="020B0606030504020204" pitchFamily="34" charset="0"/>
                <a:cs typeface="Open Sans" panose="020B0606030504020204" pitchFamily="34" charset="0"/>
              </a:defRPr>
            </a:lvl3pPr>
            <a:lvl4pPr>
              <a:defRPr>
                <a:latin typeface="+mj-lt"/>
                <a:ea typeface="Open Sans" panose="020B0606030504020204" pitchFamily="34" charset="0"/>
                <a:cs typeface="Open Sans" panose="020B0606030504020204" pitchFamily="34" charset="0"/>
              </a:defRPr>
            </a:lvl4pPr>
            <a:lvl5pPr>
              <a:defRPr>
                <a:latin typeface="+mj-lt"/>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lide Number Placeholder 5">
            <a:extLst>
              <a:ext uri="{FF2B5EF4-FFF2-40B4-BE49-F238E27FC236}">
                <a16:creationId xmlns:a16="http://schemas.microsoft.com/office/drawing/2014/main" id="{3D137A9D-D171-8C94-CF44-ABDC2C753924}"/>
              </a:ext>
            </a:extLst>
          </p:cNvPr>
          <p:cNvSpPr>
            <a:spLocks noGrp="1"/>
          </p:cNvSpPr>
          <p:nvPr>
            <p:ph type="sldNum" sz="quarter" idx="12"/>
          </p:nvPr>
        </p:nvSpPr>
        <p:spPr>
          <a:xfrm>
            <a:off x="11272443" y="6316037"/>
            <a:ext cx="669759" cy="365125"/>
          </a:xfrm>
          <a:prstGeom prst="rect">
            <a:avLst/>
          </a:prstGeom>
        </p:spPr>
        <p:txBody>
          <a:bodyPr/>
          <a:lstStyle>
            <a:lvl1pPr algn="r">
              <a:defRPr>
                <a:solidFill>
                  <a:schemeClr val="tx1"/>
                </a:solidFill>
                <a:latin typeface="+mj-lt"/>
              </a:defRPr>
            </a:lvl1pPr>
          </a:lstStyle>
          <a:p>
            <a:fld id="{40F5ED98-224C-4AC9-A204-0159BC77CA94}" type="slidenum">
              <a:rPr lang="en-US" smtClean="0"/>
              <a:pPr/>
              <a:t>‹#›</a:t>
            </a:fld>
            <a:endParaRPr lang="en-US"/>
          </a:p>
        </p:txBody>
      </p:sp>
      <p:sp>
        <p:nvSpPr>
          <p:cNvPr id="41" name="Title 1">
            <a:extLst>
              <a:ext uri="{FF2B5EF4-FFF2-40B4-BE49-F238E27FC236}">
                <a16:creationId xmlns:a16="http://schemas.microsoft.com/office/drawing/2014/main" id="{D636F873-13C2-15FF-9755-A8E392C6FD45}"/>
              </a:ext>
            </a:extLst>
          </p:cNvPr>
          <p:cNvSpPr>
            <a:spLocks noGrp="1"/>
          </p:cNvSpPr>
          <p:nvPr>
            <p:ph type="title"/>
          </p:nvPr>
        </p:nvSpPr>
        <p:spPr>
          <a:xfrm>
            <a:off x="233756" y="329200"/>
            <a:ext cx="11708446" cy="546100"/>
          </a:xfrm>
          <a:prstGeom prst="rect">
            <a:avLst/>
          </a:prstGeom>
        </p:spPr>
        <p:txBody>
          <a:bodyPr>
            <a:noAutofit/>
          </a:bodyPr>
          <a:lstStyle>
            <a:lvl1pPr>
              <a:defRPr sz="4000" b="1">
                <a:latin typeface="+mj-lt"/>
                <a:ea typeface="Open Sans" panose="020B0606030504020204" pitchFamily="34" charset="0"/>
                <a:cs typeface="Open Sans" panose="020B0606030504020204" pitchFamily="34" charset="0"/>
              </a:defRPr>
            </a:lvl1pPr>
          </a:lstStyle>
          <a:p>
            <a:r>
              <a:rPr lang="en-US"/>
              <a:t>Click to edit Master title style</a:t>
            </a:r>
          </a:p>
        </p:txBody>
      </p:sp>
      <p:sp>
        <p:nvSpPr>
          <p:cNvPr id="14" name="TextBox 13">
            <a:extLst>
              <a:ext uri="{FF2B5EF4-FFF2-40B4-BE49-F238E27FC236}">
                <a16:creationId xmlns:a16="http://schemas.microsoft.com/office/drawing/2014/main" id="{29A5815B-B823-7D1C-44D2-A1CD9B929A74}"/>
              </a:ext>
            </a:extLst>
          </p:cNvPr>
          <p:cNvSpPr txBox="1"/>
          <p:nvPr userDrawn="1"/>
        </p:nvSpPr>
        <p:spPr>
          <a:xfrm>
            <a:off x="5416809" y="6234784"/>
            <a:ext cx="5707012" cy="455189"/>
          </a:xfrm>
          <a:prstGeom prst="rect">
            <a:avLst/>
          </a:prstGeom>
          <a:noFill/>
        </p:spPr>
        <p:txBody>
          <a:bodyPr wrap="none" rtlCol="0">
            <a:spAutoFit/>
          </a:bodyPr>
          <a:lstStyle/>
          <a:p>
            <a:pPr algn="l">
              <a:lnSpc>
                <a:spcPct val="150000"/>
              </a:lnSpc>
            </a:pPr>
            <a:r>
              <a:rPr lang="en-US" sz="1800" b="0">
                <a:solidFill>
                  <a:schemeClr val="accent4"/>
                </a:solidFill>
                <a:effectLst/>
                <a:latin typeface="Century Gothic" panose="020B0502020202020204" pitchFamily="34" charset="0"/>
              </a:rPr>
              <a:t>openBIM® Workflows: Learn from the Experts 2025</a:t>
            </a:r>
          </a:p>
        </p:txBody>
      </p:sp>
      <p:cxnSp>
        <p:nvCxnSpPr>
          <p:cNvPr id="26" name="Straight Connector 25">
            <a:extLst>
              <a:ext uri="{FF2B5EF4-FFF2-40B4-BE49-F238E27FC236}">
                <a16:creationId xmlns:a16="http://schemas.microsoft.com/office/drawing/2014/main" id="{C4491FAE-2B8E-E9B2-187A-5B0A9CF2D397}"/>
              </a:ext>
            </a:extLst>
          </p:cNvPr>
          <p:cNvCxnSpPr/>
          <p:nvPr userDrawn="1"/>
        </p:nvCxnSpPr>
        <p:spPr>
          <a:xfrm>
            <a:off x="5326060" y="6245238"/>
            <a:ext cx="0" cy="503274"/>
          </a:xfrm>
          <a:prstGeom prst="line">
            <a:avLst/>
          </a:prstGeom>
        </p:spPr>
        <p:style>
          <a:lnRef idx="1">
            <a:schemeClr val="dk1"/>
          </a:lnRef>
          <a:fillRef idx="0">
            <a:schemeClr val="dk1"/>
          </a:fillRef>
          <a:effectRef idx="0">
            <a:schemeClr val="dk1"/>
          </a:effectRef>
          <a:fontRef idx="minor">
            <a:schemeClr val="tx1"/>
          </a:fontRef>
        </p:style>
      </p:cxnSp>
      <p:grpSp>
        <p:nvGrpSpPr>
          <p:cNvPr id="5" name="Group 4">
            <a:extLst>
              <a:ext uri="{FF2B5EF4-FFF2-40B4-BE49-F238E27FC236}">
                <a16:creationId xmlns:a16="http://schemas.microsoft.com/office/drawing/2014/main" id="{D0A66E63-BB90-24DA-9F75-2163C994387F}"/>
              </a:ext>
            </a:extLst>
          </p:cNvPr>
          <p:cNvGrpSpPr/>
          <p:nvPr userDrawn="1"/>
        </p:nvGrpSpPr>
        <p:grpSpPr>
          <a:xfrm>
            <a:off x="134295" y="6248822"/>
            <a:ext cx="5044097" cy="496228"/>
            <a:chOff x="134295" y="6248822"/>
            <a:chExt cx="5044097" cy="496228"/>
          </a:xfrm>
        </p:grpSpPr>
        <p:pic>
          <p:nvPicPr>
            <p:cNvPr id="6" name="Picture 5">
              <a:extLst>
                <a:ext uri="{FF2B5EF4-FFF2-40B4-BE49-F238E27FC236}">
                  <a16:creationId xmlns:a16="http://schemas.microsoft.com/office/drawing/2014/main" id="{94414850-059D-B80B-ED6C-F510D192C05B}"/>
                </a:ext>
              </a:extLst>
            </p:cNvPr>
            <p:cNvPicPr>
              <a:picLocks noChangeAspect="1"/>
            </p:cNvPicPr>
            <p:nvPr/>
          </p:nvPicPr>
          <p:blipFill rotWithShape="1">
            <a:blip r:embed="rId2"/>
            <a:srcRect r="52742"/>
            <a:stretch/>
          </p:blipFill>
          <p:spPr>
            <a:xfrm>
              <a:off x="134295" y="6280786"/>
              <a:ext cx="1899568" cy="464264"/>
            </a:xfrm>
            <a:prstGeom prst="rect">
              <a:avLst/>
            </a:prstGeom>
          </p:spPr>
        </p:pic>
        <p:grpSp>
          <p:nvGrpSpPr>
            <p:cNvPr id="7" name="Group 6">
              <a:extLst>
                <a:ext uri="{FF2B5EF4-FFF2-40B4-BE49-F238E27FC236}">
                  <a16:creationId xmlns:a16="http://schemas.microsoft.com/office/drawing/2014/main" id="{6159411B-1EE6-69F8-0E35-BFCD37E003F7}"/>
                </a:ext>
              </a:extLst>
            </p:cNvPr>
            <p:cNvGrpSpPr/>
            <p:nvPr userDrawn="1"/>
          </p:nvGrpSpPr>
          <p:grpSpPr>
            <a:xfrm>
              <a:off x="2153489" y="6248822"/>
              <a:ext cx="3024903" cy="454191"/>
              <a:chOff x="1415938" y="4295991"/>
              <a:chExt cx="10914753" cy="1638859"/>
            </a:xfrm>
          </p:grpSpPr>
          <p:pic>
            <p:nvPicPr>
              <p:cNvPr id="8" name="Picture 7" descr="A green and blue globe with a black background&#10;&#10;AI-generated content may be incorrect.">
                <a:extLst>
                  <a:ext uri="{FF2B5EF4-FFF2-40B4-BE49-F238E27FC236}">
                    <a16:creationId xmlns:a16="http://schemas.microsoft.com/office/drawing/2014/main" id="{6DD8FCC2-5DAB-F18F-D9CA-D5D739D2DC88}"/>
                  </a:ext>
                </a:extLst>
              </p:cNvPr>
              <p:cNvPicPr>
                <a:picLocks noChangeAspect="1"/>
              </p:cNvPicPr>
              <p:nvPr userDrawn="1"/>
            </p:nvPicPr>
            <p:blipFill>
              <a:blip r:embed="rId3"/>
              <a:stretch>
                <a:fillRect/>
              </a:stretch>
            </p:blipFill>
            <p:spPr>
              <a:xfrm>
                <a:off x="1415938" y="4295991"/>
                <a:ext cx="4004600" cy="1638859"/>
              </a:xfrm>
              <a:prstGeom prst="rect">
                <a:avLst/>
              </a:prstGeom>
            </p:spPr>
          </p:pic>
          <p:pic>
            <p:nvPicPr>
              <p:cNvPr id="9" name="Picture 8">
                <a:extLst>
                  <a:ext uri="{FF2B5EF4-FFF2-40B4-BE49-F238E27FC236}">
                    <a16:creationId xmlns:a16="http://schemas.microsoft.com/office/drawing/2014/main" id="{51990076-6B09-E3E7-248C-CB37168053C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79452" y="4801924"/>
                <a:ext cx="6451239" cy="710645"/>
              </a:xfrm>
              <a:prstGeom prst="rect">
                <a:avLst/>
              </a:prstGeom>
            </p:spPr>
          </p:pic>
        </p:grpSp>
      </p:grpSp>
    </p:spTree>
    <p:extLst>
      <p:ext uri="{BB962C8B-B14F-4D97-AF65-F5344CB8AC3E}">
        <p14:creationId xmlns:p14="http://schemas.microsoft.com/office/powerpoint/2010/main" val="26040688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Rectangle 8"/>
          <p:cNvSpPr/>
          <p:nvPr userDrawn="1"/>
        </p:nvSpPr>
        <p:spPr>
          <a:xfrm>
            <a:off x="1" y="6648450"/>
            <a:ext cx="12192000" cy="209550"/>
          </a:xfrm>
          <a:prstGeom prst="rect">
            <a:avLst/>
          </a:prstGeom>
          <a:gradFill>
            <a:gsLst>
              <a:gs pos="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 y="6581775"/>
            <a:ext cx="12192000" cy="6667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99321" y="188232"/>
            <a:ext cx="1133203" cy="256859"/>
          </a:xfrm>
          <a:prstGeom prst="rect">
            <a:avLst/>
          </a:prstGeom>
        </p:spPr>
      </p:pic>
      <p:sp>
        <p:nvSpPr>
          <p:cNvPr id="11" name="Title Placeholder 1">
            <a:extLst>
              <a:ext uri="{FF2B5EF4-FFF2-40B4-BE49-F238E27FC236}">
                <a16:creationId xmlns:a16="http://schemas.microsoft.com/office/drawing/2014/main" id="{13AE8C87-E2A6-436B-ADDC-DF409AD46A18}"/>
              </a:ext>
            </a:extLst>
          </p:cNvPr>
          <p:cNvSpPr>
            <a:spLocks noGrp="1"/>
          </p:cNvSpPr>
          <p:nvPr>
            <p:ph type="title"/>
          </p:nvPr>
        </p:nvSpPr>
        <p:spPr>
          <a:xfrm>
            <a:off x="452845" y="365760"/>
            <a:ext cx="11283696" cy="817177"/>
          </a:xfrm>
          <a:prstGeom prst="rect">
            <a:avLst/>
          </a:prstGeom>
        </p:spPr>
        <p:txBody>
          <a:bodyPr vert="horz" lIns="91440" tIns="45720" rIns="91440" bIns="45720" rtlCol="0" anchor="t" anchorCtr="0">
            <a:normAutofit/>
          </a:bodyPr>
          <a:lstStyle/>
          <a:p>
            <a:r>
              <a:rPr lang="en-US"/>
              <a:t>Click to edit Master title style</a:t>
            </a:r>
          </a:p>
        </p:txBody>
      </p:sp>
      <p:sp>
        <p:nvSpPr>
          <p:cNvPr id="13" name="Text Placeholder 2">
            <a:extLst>
              <a:ext uri="{FF2B5EF4-FFF2-40B4-BE49-F238E27FC236}">
                <a16:creationId xmlns:a16="http://schemas.microsoft.com/office/drawing/2014/main" id="{6F6019F8-DB3E-4B09-89AF-256D6B29346E}"/>
              </a:ext>
            </a:extLst>
          </p:cNvPr>
          <p:cNvSpPr>
            <a:spLocks noGrp="1"/>
          </p:cNvSpPr>
          <p:nvPr>
            <p:ph idx="1"/>
          </p:nvPr>
        </p:nvSpPr>
        <p:spPr>
          <a:xfrm>
            <a:off x="452845" y="1280160"/>
            <a:ext cx="11283696" cy="5212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custDataLst>
      <p:tags r:id="rId1"/>
    </p:custDataLst>
    <p:extLst>
      <p:ext uri="{BB962C8B-B14F-4D97-AF65-F5344CB8AC3E}">
        <p14:creationId xmlns:p14="http://schemas.microsoft.com/office/powerpoint/2010/main" val="550299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7" name="Rectangle 6"/>
          <p:cNvSpPr/>
          <p:nvPr userDrawn="1"/>
        </p:nvSpPr>
        <p:spPr>
          <a:xfrm>
            <a:off x="10824754" y="3094816"/>
            <a:ext cx="1367246" cy="3764407"/>
          </a:xfrm>
          <a:prstGeom prst="rect">
            <a:avLst/>
          </a:prstGeom>
          <a:gradFill>
            <a:gsLst>
              <a:gs pos="5000">
                <a:srgbClr val="4F8068"/>
              </a:gs>
              <a:gs pos="79000">
                <a:srgbClr val="00A5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3094264"/>
            <a:ext cx="10824753" cy="3763736"/>
          </a:xfrm>
          <a:prstGeom prst="rect">
            <a:avLst/>
          </a:prstGeom>
          <a:gradFill>
            <a:gsLst>
              <a:gs pos="2500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698171" y="1289957"/>
            <a:ext cx="9126582" cy="1601151"/>
          </a:xfrm>
          <a:prstGeom prst="rect">
            <a:avLst/>
          </a:prstGeom>
        </p:spPr>
        <p:txBody>
          <a:bodyPr anchor="b" anchorCtr="0">
            <a:normAutofit/>
          </a:bodyPr>
          <a:lstStyle>
            <a:lvl1pPr algn="l">
              <a:defRPr sz="4800" b="0"/>
            </a:lvl1pPr>
          </a:lstStyle>
          <a:p>
            <a:r>
              <a:rPr lang="en-US"/>
              <a:t>Click to edit Divider Name</a:t>
            </a:r>
          </a:p>
        </p:txBody>
      </p:sp>
      <p:sp>
        <p:nvSpPr>
          <p:cNvPr id="15" name="Content Placeholder 14"/>
          <p:cNvSpPr>
            <a:spLocks noGrp="1"/>
          </p:cNvSpPr>
          <p:nvPr>
            <p:ph sz="quarter" idx="10" hasCustomPrompt="1"/>
          </p:nvPr>
        </p:nvSpPr>
        <p:spPr>
          <a:xfrm>
            <a:off x="243606" y="1289957"/>
            <a:ext cx="1378442" cy="1601151"/>
          </a:xfrm>
          <a:prstGeom prst="rect">
            <a:avLst/>
          </a:prstGeom>
        </p:spPr>
        <p:txBody>
          <a:bodyPr anchor="b" anchorCtr="0">
            <a:normAutofit/>
          </a:bodyPr>
          <a:lstStyle>
            <a:lvl1pPr marL="0" indent="0" algn="r">
              <a:buFontTx/>
              <a:buNone/>
              <a:defRPr sz="4800" b="1">
                <a:solidFill>
                  <a:srgbClr val="004B8D"/>
                </a:solidFill>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en-US"/>
              <a:t>#</a:t>
            </a:r>
          </a:p>
        </p:txBody>
      </p:sp>
      <p:pic>
        <p:nvPicPr>
          <p:cNvPr id="2" name="Graphic 1">
            <a:extLst>
              <a:ext uri="{FF2B5EF4-FFF2-40B4-BE49-F238E27FC236}">
                <a16:creationId xmlns:a16="http://schemas.microsoft.com/office/drawing/2014/main" id="{CD02DF2D-ED3C-C9D6-9D3C-33FC86F7D80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04366" y="209550"/>
            <a:ext cx="1942027" cy="397279"/>
          </a:xfrm>
          <a:prstGeom prst="rect">
            <a:avLst/>
          </a:prstGeom>
        </p:spPr>
      </p:pic>
    </p:spTree>
    <p:custDataLst>
      <p:tags r:id="rId1"/>
    </p:custDataLst>
    <p:extLst>
      <p:ext uri="{BB962C8B-B14F-4D97-AF65-F5344CB8AC3E}">
        <p14:creationId xmlns:p14="http://schemas.microsoft.com/office/powerpoint/2010/main" val="1019472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Rectangle 11"/>
          <p:cNvSpPr/>
          <p:nvPr userDrawn="1"/>
        </p:nvSpPr>
        <p:spPr>
          <a:xfrm>
            <a:off x="5918138" y="3588233"/>
            <a:ext cx="1399117" cy="3276324"/>
          </a:xfrm>
          <a:prstGeom prst="rect">
            <a:avLst/>
          </a:prstGeom>
          <a:gradFill>
            <a:gsLst>
              <a:gs pos="5000">
                <a:srgbClr val="4F8068"/>
              </a:gs>
              <a:gs pos="79000">
                <a:srgbClr val="00A5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 y="6666272"/>
            <a:ext cx="5918136" cy="20201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7317256" y="3588233"/>
            <a:ext cx="4890679" cy="3275101"/>
          </a:xfrm>
          <a:prstGeom prst="rect">
            <a:avLst/>
          </a:prstGeom>
          <a:gradFill>
            <a:gsLst>
              <a:gs pos="2500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5"/>
          <p:cNvSpPr>
            <a:spLocks noGrp="1"/>
          </p:cNvSpPr>
          <p:nvPr>
            <p:ph type="body" sz="quarter" idx="12" hasCustomPrompt="1"/>
          </p:nvPr>
        </p:nvSpPr>
        <p:spPr>
          <a:xfrm>
            <a:off x="465260" y="3046631"/>
            <a:ext cx="4840166" cy="701731"/>
          </a:xfrm>
          <a:prstGeom prst="rect">
            <a:avLst/>
          </a:prstGeom>
        </p:spPr>
        <p:txBody>
          <a:bodyPr wrap="square" anchor="b" anchorCtr="0">
            <a:spAutoFit/>
          </a:bodyPr>
          <a:lstStyle>
            <a:lvl1pPr marL="0" indent="0">
              <a:buFontTx/>
              <a:buNone/>
              <a:defRPr sz="4400" b="1" baseline="0">
                <a:solidFill>
                  <a:srgbClr val="00A55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Title</a:t>
            </a:r>
          </a:p>
        </p:txBody>
      </p:sp>
      <p:sp>
        <p:nvSpPr>
          <p:cNvPr id="17" name="Text Placeholder 5"/>
          <p:cNvSpPr>
            <a:spLocks noGrp="1"/>
          </p:cNvSpPr>
          <p:nvPr>
            <p:ph type="body" sz="quarter" idx="13" hasCustomPrompt="1"/>
          </p:nvPr>
        </p:nvSpPr>
        <p:spPr>
          <a:xfrm>
            <a:off x="473424" y="3840438"/>
            <a:ext cx="4840166" cy="424732"/>
          </a:xfrm>
          <a:prstGeom prst="rect">
            <a:avLst/>
          </a:prstGeom>
        </p:spPr>
        <p:txBody>
          <a:bodyPr wrap="square" anchor="t" anchorCtr="0">
            <a:spAutoFit/>
          </a:bodyPr>
          <a:lstStyle>
            <a:lvl1pPr marL="0" indent="0">
              <a:buFontTx/>
              <a:buNone/>
              <a:defRPr sz="2400" b="0" baseline="0">
                <a:solidFill>
                  <a:srgbClr val="004B8D"/>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Subtitle</a:t>
            </a:r>
          </a:p>
        </p:txBody>
      </p:sp>
      <p:sp>
        <p:nvSpPr>
          <p:cNvPr id="18" name="Picture Placeholder 2"/>
          <p:cNvSpPr>
            <a:spLocks noGrp="1"/>
          </p:cNvSpPr>
          <p:nvPr>
            <p:ph type="pic" idx="1" hasCustomPrompt="1"/>
          </p:nvPr>
        </p:nvSpPr>
        <p:spPr>
          <a:xfrm>
            <a:off x="5918137" y="1"/>
            <a:ext cx="6273863" cy="3588232"/>
          </a:xfrm>
          <a:prstGeom prst="rect">
            <a:avLst/>
          </a:prstGeom>
          <a:solidFill>
            <a:schemeClr val="bg2">
              <a:lumMod val="90000"/>
            </a:schemeClr>
          </a:solidFill>
        </p:spPr>
        <p:txBody>
          <a:bodyPr>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Insert Picture</a:t>
            </a:r>
          </a:p>
        </p:txBody>
      </p:sp>
      <p:pic>
        <p:nvPicPr>
          <p:cNvPr id="2" name="Picture 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258" y="815293"/>
            <a:ext cx="3412777" cy="773563"/>
          </a:xfrm>
          <a:prstGeom prst="rect">
            <a:avLst/>
          </a:prstGeom>
        </p:spPr>
      </p:pic>
    </p:spTree>
    <p:custDataLst>
      <p:tags r:id="rId1"/>
    </p:custDataLst>
    <p:extLst>
      <p:ext uri="{BB962C8B-B14F-4D97-AF65-F5344CB8AC3E}">
        <p14:creationId xmlns:p14="http://schemas.microsoft.com/office/powerpoint/2010/main" val="10051721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845" y="2743200"/>
            <a:ext cx="6605180" cy="2917371"/>
          </a:xfrm>
          <a:prstGeom prst="rect">
            <a:avLst/>
          </a:prstGeom>
        </p:spPr>
        <p:txBody>
          <a:bodyPr>
            <a:normAutofit/>
          </a:bodyPr>
          <a:lstStyle>
            <a:lvl1pPr marL="365760" indent="-365760">
              <a:buClr>
                <a:srgbClr val="00B050"/>
              </a:buClr>
              <a:buSzPct val="80000"/>
              <a:buFont typeface="+mj-lt"/>
              <a:buAutoNum type="arabicPeriod"/>
              <a:defRPr sz="3200" b="0">
                <a:solidFill>
                  <a:srgbClr val="004B8D"/>
                </a:solidFill>
              </a:defRPr>
            </a:lvl1pPr>
            <a:lvl2pPr marL="914400" indent="-457200">
              <a:buClr>
                <a:srgbClr val="004B8D"/>
              </a:buClr>
              <a:buFont typeface="+mj-lt"/>
              <a:buAutoNum type="arabicPeriod"/>
              <a:defRPr/>
            </a:lvl2pPr>
            <a:lvl3pPr marL="1371600" indent="-457200">
              <a:buClr>
                <a:srgbClr val="004B8D"/>
              </a:buClr>
              <a:buFont typeface="+mj-lt"/>
              <a:buAutoNum type="arabicPeriod"/>
              <a:defRPr/>
            </a:lvl3pPr>
            <a:lvl4pPr marL="1714500" indent="-342900">
              <a:buClr>
                <a:srgbClr val="004B8D"/>
              </a:buClr>
              <a:buFont typeface="+mj-lt"/>
              <a:buAutoNum type="arabicPeriod"/>
              <a:defRPr/>
            </a:lvl4pPr>
            <a:lvl5pPr marL="2171700" indent="-342900">
              <a:buClr>
                <a:srgbClr val="004B8D"/>
              </a:buClr>
              <a:buFont typeface="+mj-lt"/>
              <a:buAutoNum type="arabicPeriod"/>
              <a:defRPr/>
            </a:lvl5pPr>
          </a:lstStyle>
          <a:p>
            <a:pPr lvl="0"/>
            <a:r>
              <a:rPr lang="en-US"/>
              <a:t>Click to edit Master text styles</a:t>
            </a:r>
          </a:p>
        </p:txBody>
      </p:sp>
      <p:sp>
        <p:nvSpPr>
          <p:cNvPr id="7" name="Rectangle 6"/>
          <p:cNvSpPr/>
          <p:nvPr userDrawn="1"/>
        </p:nvSpPr>
        <p:spPr>
          <a:xfrm>
            <a:off x="10824754" y="0"/>
            <a:ext cx="1367246" cy="6859223"/>
          </a:xfrm>
          <a:prstGeom prst="rect">
            <a:avLst/>
          </a:prstGeom>
          <a:gradFill>
            <a:gsLst>
              <a:gs pos="5000">
                <a:srgbClr val="4F8068"/>
              </a:gs>
              <a:gs pos="79000">
                <a:srgbClr val="00A5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7353299" y="-1"/>
            <a:ext cx="3471453" cy="6858001"/>
          </a:xfrm>
          <a:prstGeom prst="rect">
            <a:avLst/>
          </a:prstGeom>
          <a:gradFill>
            <a:gsLst>
              <a:gs pos="2500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5259" y="429086"/>
            <a:ext cx="2000355" cy="453414"/>
          </a:xfrm>
          <a:prstGeom prst="rect">
            <a:avLst/>
          </a:prstGeom>
        </p:spPr>
      </p:pic>
    </p:spTree>
    <p:custDataLst>
      <p:tags r:id="rId1"/>
    </p:custDataLst>
    <p:extLst>
      <p:ext uri="{BB962C8B-B14F-4D97-AF65-F5344CB8AC3E}">
        <p14:creationId xmlns:p14="http://schemas.microsoft.com/office/powerpoint/2010/main" val="14612742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845" y="492579"/>
            <a:ext cx="6605180" cy="2917371"/>
          </a:xfrm>
          <a:prstGeom prst="rect">
            <a:avLst/>
          </a:prstGeom>
        </p:spPr>
        <p:txBody>
          <a:bodyPr>
            <a:normAutofit/>
          </a:bodyPr>
          <a:lstStyle>
            <a:lvl1pPr marL="365760" indent="-365760">
              <a:buClr>
                <a:srgbClr val="00B050"/>
              </a:buClr>
              <a:buSzPct val="80000"/>
              <a:buFont typeface="+mj-lt"/>
              <a:buAutoNum type="arabicPeriod"/>
              <a:defRPr sz="3200" b="0">
                <a:solidFill>
                  <a:srgbClr val="004B8D"/>
                </a:solidFill>
              </a:defRPr>
            </a:lvl1pPr>
            <a:lvl2pPr marL="914400" indent="-457200">
              <a:buClr>
                <a:srgbClr val="004B8D"/>
              </a:buClr>
              <a:buFont typeface="+mj-lt"/>
              <a:buAutoNum type="arabicPeriod"/>
              <a:defRPr/>
            </a:lvl2pPr>
            <a:lvl3pPr marL="1371600" indent="-457200">
              <a:buClr>
                <a:srgbClr val="004B8D"/>
              </a:buClr>
              <a:buFont typeface="+mj-lt"/>
              <a:buAutoNum type="arabicPeriod"/>
              <a:defRPr/>
            </a:lvl3pPr>
            <a:lvl4pPr marL="1714500" indent="-342900">
              <a:buClr>
                <a:srgbClr val="004B8D"/>
              </a:buClr>
              <a:buFont typeface="+mj-lt"/>
              <a:buAutoNum type="arabicPeriod"/>
              <a:defRPr/>
            </a:lvl4pPr>
            <a:lvl5pPr marL="2171700" indent="-342900">
              <a:buClr>
                <a:srgbClr val="004B8D"/>
              </a:buClr>
              <a:buFont typeface="+mj-lt"/>
              <a:buAutoNum type="arabicPeriod"/>
              <a:defRPr/>
            </a:lvl5pPr>
          </a:lstStyle>
          <a:p>
            <a:pPr lvl="0"/>
            <a:r>
              <a:rPr lang="en-US"/>
              <a:t>Click to edit Master text styles</a:t>
            </a:r>
          </a:p>
        </p:txBody>
      </p:sp>
      <p:sp>
        <p:nvSpPr>
          <p:cNvPr id="7" name="Rectangle 6"/>
          <p:cNvSpPr/>
          <p:nvPr userDrawn="1"/>
        </p:nvSpPr>
        <p:spPr>
          <a:xfrm>
            <a:off x="7353301" y="0"/>
            <a:ext cx="1367246" cy="6859223"/>
          </a:xfrm>
          <a:prstGeom prst="rect">
            <a:avLst/>
          </a:prstGeom>
          <a:gradFill>
            <a:gsLst>
              <a:gs pos="5000">
                <a:srgbClr val="4F8068"/>
              </a:gs>
              <a:gs pos="79000">
                <a:srgbClr val="00A5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8720547" y="0"/>
            <a:ext cx="3471453" cy="6858001"/>
          </a:xfrm>
          <a:prstGeom prst="rect">
            <a:avLst/>
          </a:prstGeom>
          <a:gradFill>
            <a:gsLst>
              <a:gs pos="2500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9D69DEB1-C181-83C4-EE83-3109FE6750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44397" y="5897493"/>
            <a:ext cx="2823752" cy="582368"/>
          </a:xfrm>
          <a:prstGeom prst="rect">
            <a:avLst/>
          </a:prstGeom>
        </p:spPr>
      </p:pic>
    </p:spTree>
    <p:custDataLst>
      <p:tags r:id="rId1"/>
    </p:custDataLst>
    <p:extLst>
      <p:ext uri="{BB962C8B-B14F-4D97-AF65-F5344CB8AC3E}">
        <p14:creationId xmlns:p14="http://schemas.microsoft.com/office/powerpoint/2010/main" val="2290296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7" name="Rectangle 6"/>
          <p:cNvSpPr/>
          <p:nvPr userDrawn="1"/>
        </p:nvSpPr>
        <p:spPr>
          <a:xfrm>
            <a:off x="10824754" y="3094816"/>
            <a:ext cx="1367246" cy="3764407"/>
          </a:xfrm>
          <a:prstGeom prst="rect">
            <a:avLst/>
          </a:prstGeom>
          <a:gradFill>
            <a:gsLst>
              <a:gs pos="5000">
                <a:srgbClr val="4F8068"/>
              </a:gs>
              <a:gs pos="79000">
                <a:srgbClr val="00A55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3094264"/>
            <a:ext cx="10824753" cy="3763736"/>
          </a:xfrm>
          <a:prstGeom prst="rect">
            <a:avLst/>
          </a:prstGeom>
          <a:gradFill>
            <a:gsLst>
              <a:gs pos="2500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698171" y="1289957"/>
            <a:ext cx="9126582" cy="1601151"/>
          </a:xfrm>
          <a:prstGeom prst="rect">
            <a:avLst/>
          </a:prstGeom>
        </p:spPr>
        <p:txBody>
          <a:bodyPr anchor="b" anchorCtr="0">
            <a:normAutofit/>
          </a:bodyPr>
          <a:lstStyle>
            <a:lvl1pPr algn="l">
              <a:defRPr sz="4800" b="0"/>
            </a:lvl1pPr>
          </a:lstStyle>
          <a:p>
            <a:r>
              <a:rPr lang="en-US"/>
              <a:t>Click to edit Divider Name</a:t>
            </a:r>
          </a:p>
        </p:txBody>
      </p:sp>
      <p:sp>
        <p:nvSpPr>
          <p:cNvPr id="15" name="Content Placeholder 14"/>
          <p:cNvSpPr>
            <a:spLocks noGrp="1"/>
          </p:cNvSpPr>
          <p:nvPr>
            <p:ph sz="quarter" idx="10" hasCustomPrompt="1"/>
          </p:nvPr>
        </p:nvSpPr>
        <p:spPr>
          <a:xfrm>
            <a:off x="243606" y="1289957"/>
            <a:ext cx="1378442" cy="1601151"/>
          </a:xfrm>
          <a:prstGeom prst="rect">
            <a:avLst/>
          </a:prstGeom>
        </p:spPr>
        <p:txBody>
          <a:bodyPr anchor="b" anchorCtr="0">
            <a:normAutofit/>
          </a:bodyPr>
          <a:lstStyle>
            <a:lvl1pPr marL="0" indent="0" algn="r">
              <a:buFontTx/>
              <a:buNone/>
              <a:defRPr sz="4800" b="1">
                <a:solidFill>
                  <a:srgbClr val="004B8D"/>
                </a:solidFill>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en-US"/>
              <a:t>#</a:t>
            </a:r>
          </a:p>
        </p:txBody>
      </p:sp>
      <p:pic>
        <p:nvPicPr>
          <p:cNvPr id="2" name="Graphic 1">
            <a:extLst>
              <a:ext uri="{FF2B5EF4-FFF2-40B4-BE49-F238E27FC236}">
                <a16:creationId xmlns:a16="http://schemas.microsoft.com/office/drawing/2014/main" id="{CD02DF2D-ED3C-C9D6-9D3C-33FC86F7D80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04366" y="209550"/>
            <a:ext cx="1942027" cy="397279"/>
          </a:xfrm>
          <a:prstGeom prst="rect">
            <a:avLst/>
          </a:prstGeom>
        </p:spPr>
      </p:pic>
    </p:spTree>
    <p:custDataLst>
      <p:tags r:id="rId1"/>
    </p:custDataLst>
    <p:extLst>
      <p:ext uri="{BB962C8B-B14F-4D97-AF65-F5344CB8AC3E}">
        <p14:creationId xmlns:p14="http://schemas.microsoft.com/office/powerpoint/2010/main" val="39508236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1" y="5972175"/>
            <a:ext cx="12192000" cy="885825"/>
          </a:xfrm>
          <a:prstGeom prst="rect">
            <a:avLst/>
          </a:prstGeom>
          <a:gradFill>
            <a:gsLst>
              <a:gs pos="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
            <a:extLst>
              <a:ext uri="{FF2B5EF4-FFF2-40B4-BE49-F238E27FC236}">
                <a16:creationId xmlns:a16="http://schemas.microsoft.com/office/drawing/2014/main" id="{13AE8C87-E2A6-436B-ADDC-DF409AD46A18}"/>
              </a:ext>
            </a:extLst>
          </p:cNvPr>
          <p:cNvSpPr>
            <a:spLocks noGrp="1"/>
          </p:cNvSpPr>
          <p:nvPr>
            <p:ph type="title"/>
          </p:nvPr>
        </p:nvSpPr>
        <p:spPr>
          <a:xfrm>
            <a:off x="452845" y="365760"/>
            <a:ext cx="11283696" cy="817177"/>
          </a:xfrm>
          <a:prstGeom prst="rect">
            <a:avLst/>
          </a:prstGeom>
        </p:spPr>
        <p:txBody>
          <a:bodyPr vert="horz" lIns="91440" tIns="45720" rIns="91440" bIns="45720" rtlCol="0" anchor="t" anchorCtr="0">
            <a:normAutofit/>
          </a:bodyPr>
          <a:lstStyle/>
          <a:p>
            <a:r>
              <a:rPr lang="en-US"/>
              <a:t>Click to edit Master title style</a:t>
            </a:r>
          </a:p>
        </p:txBody>
      </p:sp>
      <p:sp>
        <p:nvSpPr>
          <p:cNvPr id="13" name="Text Placeholder 2">
            <a:extLst>
              <a:ext uri="{FF2B5EF4-FFF2-40B4-BE49-F238E27FC236}">
                <a16:creationId xmlns:a16="http://schemas.microsoft.com/office/drawing/2014/main" id="{6F6019F8-DB3E-4B09-89AF-256D6B29346E}"/>
              </a:ext>
            </a:extLst>
          </p:cNvPr>
          <p:cNvSpPr>
            <a:spLocks noGrp="1"/>
          </p:cNvSpPr>
          <p:nvPr>
            <p:ph idx="1"/>
          </p:nvPr>
        </p:nvSpPr>
        <p:spPr>
          <a:xfrm>
            <a:off x="452845" y="1268730"/>
            <a:ext cx="11283696" cy="4320540"/>
          </a:xfrm>
          <a:prstGeom prst="rect">
            <a:avLst/>
          </a:prstGeom>
        </p:spPr>
        <p:txBody>
          <a:bodyPr vert="horz" lIns="91440" tIns="45720" rIns="91440" bIns="45720" rtlCol="0">
            <a:normAutofit/>
          </a:bodyPr>
          <a:lstStyle>
            <a:lvl2pPr marL="274320" indent="-274320">
              <a:buFont typeface="Arial" panose="020B0604020202020204" pitchFamily="34" charset="0"/>
              <a:buChar char="•"/>
              <a:defRPr/>
            </a:lvl2pPr>
            <a:lvl3pPr marL="457200" indent="-274320">
              <a:buFont typeface="Arial" panose="020B0604020202020204" pitchFamily="34" charset="0"/>
              <a:buChar char="•"/>
              <a:defRPr/>
            </a:lvl3pPr>
            <a:lvl4pPr marL="731520" indent="-27432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3" name="Graphic 2">
            <a:extLst>
              <a:ext uri="{FF2B5EF4-FFF2-40B4-BE49-F238E27FC236}">
                <a16:creationId xmlns:a16="http://schemas.microsoft.com/office/drawing/2014/main" id="{257A9C2E-6C29-DEE3-FD1B-589DD16613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538580" y="6157912"/>
            <a:ext cx="2493944" cy="514349"/>
          </a:xfrm>
          <a:prstGeom prst="rect">
            <a:avLst/>
          </a:prstGeom>
        </p:spPr>
      </p:pic>
    </p:spTree>
    <p:custDataLst>
      <p:tags r:id="rId1"/>
    </p:custDataLst>
    <p:extLst>
      <p:ext uri="{BB962C8B-B14F-4D97-AF65-F5344CB8AC3E}">
        <p14:creationId xmlns:p14="http://schemas.microsoft.com/office/powerpoint/2010/main" val="19544291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9" name="Rectangle 8"/>
          <p:cNvSpPr/>
          <p:nvPr userDrawn="1"/>
        </p:nvSpPr>
        <p:spPr>
          <a:xfrm>
            <a:off x="1" y="6276109"/>
            <a:ext cx="12192000" cy="581891"/>
          </a:xfrm>
          <a:prstGeom prst="rect">
            <a:avLst/>
          </a:prstGeom>
          <a:gradFill>
            <a:gsLst>
              <a:gs pos="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
            <a:extLst>
              <a:ext uri="{FF2B5EF4-FFF2-40B4-BE49-F238E27FC236}">
                <a16:creationId xmlns:a16="http://schemas.microsoft.com/office/drawing/2014/main" id="{13AE8C87-E2A6-436B-ADDC-DF409AD46A18}"/>
              </a:ext>
            </a:extLst>
          </p:cNvPr>
          <p:cNvSpPr>
            <a:spLocks noGrp="1"/>
          </p:cNvSpPr>
          <p:nvPr>
            <p:ph type="title"/>
          </p:nvPr>
        </p:nvSpPr>
        <p:spPr>
          <a:xfrm>
            <a:off x="452845" y="365760"/>
            <a:ext cx="11283696" cy="817177"/>
          </a:xfrm>
          <a:prstGeom prst="rect">
            <a:avLst/>
          </a:prstGeom>
        </p:spPr>
        <p:txBody>
          <a:bodyPr vert="horz" lIns="91440" tIns="45720" rIns="91440" bIns="45720" rtlCol="0" anchor="t" anchorCtr="0">
            <a:normAutofit/>
          </a:bodyPr>
          <a:lstStyle/>
          <a:p>
            <a:r>
              <a:rPr lang="en-US"/>
              <a:t>Click to edit Master title style</a:t>
            </a:r>
          </a:p>
        </p:txBody>
      </p:sp>
      <p:sp>
        <p:nvSpPr>
          <p:cNvPr id="13" name="Text Placeholder 2">
            <a:extLst>
              <a:ext uri="{FF2B5EF4-FFF2-40B4-BE49-F238E27FC236}">
                <a16:creationId xmlns:a16="http://schemas.microsoft.com/office/drawing/2014/main" id="{6F6019F8-DB3E-4B09-89AF-256D6B29346E}"/>
              </a:ext>
            </a:extLst>
          </p:cNvPr>
          <p:cNvSpPr>
            <a:spLocks noGrp="1"/>
          </p:cNvSpPr>
          <p:nvPr>
            <p:ph idx="1"/>
          </p:nvPr>
        </p:nvSpPr>
        <p:spPr>
          <a:xfrm>
            <a:off x="452845" y="1268730"/>
            <a:ext cx="11283696" cy="4320540"/>
          </a:xfrm>
          <a:prstGeom prst="rect">
            <a:avLst/>
          </a:prstGeom>
        </p:spPr>
        <p:txBody>
          <a:bodyPr vert="horz" lIns="91440" tIns="45720" rIns="91440" bIns="45720" rtlCol="0">
            <a:normAutofit/>
          </a:bodyPr>
          <a:lstStyle>
            <a:lvl2pPr marL="274320" indent="-274320">
              <a:buFont typeface="Arial" panose="020B0604020202020204" pitchFamily="34" charset="0"/>
              <a:buChar char="•"/>
              <a:defRPr/>
            </a:lvl2pPr>
            <a:lvl3pPr marL="457200" indent="-274320">
              <a:buFont typeface="Arial" panose="020B0604020202020204" pitchFamily="34" charset="0"/>
              <a:buChar char="•"/>
              <a:defRPr/>
            </a:lvl3pPr>
            <a:lvl4pPr marL="731520" indent="-27432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3" name="Graphic 2">
            <a:extLst>
              <a:ext uri="{FF2B5EF4-FFF2-40B4-BE49-F238E27FC236}">
                <a16:creationId xmlns:a16="http://schemas.microsoft.com/office/drawing/2014/main" id="{257A9C2E-6C29-DEE3-FD1B-589DD16613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1743" y="6409114"/>
            <a:ext cx="1517777" cy="313025"/>
          </a:xfrm>
          <a:prstGeom prst="rect">
            <a:avLst/>
          </a:prstGeom>
        </p:spPr>
      </p:pic>
    </p:spTree>
    <p:custDataLst>
      <p:tags r:id="rId1"/>
    </p:custDataLst>
    <p:extLst>
      <p:ext uri="{BB962C8B-B14F-4D97-AF65-F5344CB8AC3E}">
        <p14:creationId xmlns:p14="http://schemas.microsoft.com/office/powerpoint/2010/main" val="6902776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9" name="Rectangle 8"/>
          <p:cNvSpPr/>
          <p:nvPr userDrawn="1"/>
        </p:nvSpPr>
        <p:spPr>
          <a:xfrm>
            <a:off x="1" y="6276109"/>
            <a:ext cx="12192000" cy="58189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
            <a:extLst>
              <a:ext uri="{FF2B5EF4-FFF2-40B4-BE49-F238E27FC236}">
                <a16:creationId xmlns:a16="http://schemas.microsoft.com/office/drawing/2014/main" id="{13AE8C87-E2A6-436B-ADDC-DF409AD46A18}"/>
              </a:ext>
            </a:extLst>
          </p:cNvPr>
          <p:cNvSpPr>
            <a:spLocks noGrp="1"/>
          </p:cNvSpPr>
          <p:nvPr>
            <p:ph type="title"/>
          </p:nvPr>
        </p:nvSpPr>
        <p:spPr>
          <a:xfrm>
            <a:off x="452845" y="365760"/>
            <a:ext cx="11283696" cy="817177"/>
          </a:xfrm>
          <a:prstGeom prst="rect">
            <a:avLst/>
          </a:prstGeom>
        </p:spPr>
        <p:txBody>
          <a:bodyPr vert="horz" lIns="91440" tIns="45720" rIns="91440" bIns="45720" rtlCol="0" anchor="t" anchorCtr="0">
            <a:normAutofit/>
          </a:bodyPr>
          <a:lstStyle/>
          <a:p>
            <a:r>
              <a:rPr lang="en-US"/>
              <a:t>Click to edit Master title style</a:t>
            </a:r>
          </a:p>
        </p:txBody>
      </p:sp>
      <p:sp>
        <p:nvSpPr>
          <p:cNvPr id="13" name="Text Placeholder 2">
            <a:extLst>
              <a:ext uri="{FF2B5EF4-FFF2-40B4-BE49-F238E27FC236}">
                <a16:creationId xmlns:a16="http://schemas.microsoft.com/office/drawing/2014/main" id="{6F6019F8-DB3E-4B09-89AF-256D6B29346E}"/>
              </a:ext>
            </a:extLst>
          </p:cNvPr>
          <p:cNvSpPr>
            <a:spLocks noGrp="1"/>
          </p:cNvSpPr>
          <p:nvPr>
            <p:ph idx="1"/>
          </p:nvPr>
        </p:nvSpPr>
        <p:spPr>
          <a:xfrm>
            <a:off x="452845" y="1268730"/>
            <a:ext cx="11283696" cy="4320540"/>
          </a:xfrm>
          <a:prstGeom prst="rect">
            <a:avLst/>
          </a:prstGeom>
        </p:spPr>
        <p:txBody>
          <a:bodyPr vert="horz" lIns="91440" tIns="45720" rIns="91440" bIns="45720" rtlCol="0">
            <a:normAutofit/>
          </a:bodyPr>
          <a:lstStyle>
            <a:lvl2pPr marL="274320" indent="-274320">
              <a:buFont typeface="Arial" panose="020B0604020202020204" pitchFamily="34" charset="0"/>
              <a:buChar char="•"/>
              <a:defRPr/>
            </a:lvl2pPr>
            <a:lvl3pPr marL="457200" indent="-274320">
              <a:buFont typeface="Arial" panose="020B0604020202020204" pitchFamily="34" charset="0"/>
              <a:buChar char="•"/>
              <a:defRPr/>
            </a:lvl3pPr>
            <a:lvl4pPr marL="731520" indent="-27432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Graphic 3">
            <a:extLst>
              <a:ext uri="{FF2B5EF4-FFF2-40B4-BE49-F238E27FC236}">
                <a16:creationId xmlns:a16="http://schemas.microsoft.com/office/drawing/2014/main" id="{F48C8944-0099-430F-2E2E-AA187A32774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74531" y="6409749"/>
            <a:ext cx="1596476" cy="326590"/>
          </a:xfrm>
          <a:prstGeom prst="rect">
            <a:avLst/>
          </a:prstGeom>
        </p:spPr>
      </p:pic>
    </p:spTree>
    <p:custDataLst>
      <p:tags r:id="rId1"/>
    </p:custDataLst>
    <p:extLst>
      <p:ext uri="{BB962C8B-B14F-4D97-AF65-F5344CB8AC3E}">
        <p14:creationId xmlns:p14="http://schemas.microsoft.com/office/powerpoint/2010/main" val="42383582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80159"/>
            <a:ext cx="5394960" cy="5092065"/>
          </a:xfrm>
          <a:prstGeom prst="rect">
            <a:avLst/>
          </a:prstGeom>
        </p:spPr>
        <p:txBody>
          <a:bodyPr/>
          <a:lstStyle>
            <a:lvl1pPr>
              <a:buClr>
                <a:srgbClr val="004B8D"/>
              </a:buClr>
              <a:defRPr/>
            </a:lvl1pPr>
            <a:lvl2pPr>
              <a:buClr>
                <a:srgbClr val="004B8D"/>
              </a:buClr>
              <a:defRPr/>
            </a:lvl2pPr>
            <a:lvl3pPr>
              <a:buClr>
                <a:srgbClr val="004B8D"/>
              </a:buClr>
              <a:defRPr/>
            </a:lvl3pPr>
            <a:lvl4pPr>
              <a:buClr>
                <a:srgbClr val="004B8D"/>
              </a:buClr>
              <a:defRPr/>
            </a:lvl4pPr>
            <a:lvl5pPr>
              <a:buClr>
                <a:srgbClr val="004B8D"/>
              </a:buClr>
              <a:defRPr/>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341581" y="1280159"/>
            <a:ext cx="5394960" cy="5092065"/>
          </a:xfrm>
          <a:prstGeom prst="rect">
            <a:avLst/>
          </a:prstGeom>
        </p:spPr>
        <p:txBody>
          <a:bodyPr/>
          <a:lstStyle>
            <a:lvl1pPr>
              <a:buClr>
                <a:srgbClr val="004B8D"/>
              </a:buClr>
              <a:defRPr/>
            </a:lvl1pPr>
            <a:lvl2pPr>
              <a:buClr>
                <a:srgbClr val="004B8D"/>
              </a:buClr>
              <a:defRPr/>
            </a:lvl2pPr>
            <a:lvl3pPr>
              <a:buClr>
                <a:srgbClr val="004B8D"/>
              </a:buClr>
              <a:defRPr/>
            </a:lvl3pPr>
            <a:lvl4pPr>
              <a:buClr>
                <a:srgbClr val="004B8D"/>
              </a:buClr>
              <a:defRPr/>
            </a:lvl4pPr>
            <a:lvl5pPr>
              <a:buClr>
                <a:srgbClr val="004B8D"/>
              </a:buClr>
              <a:defRPr/>
            </a:lvl5pPr>
          </a:lstStyle>
          <a:p>
            <a:pPr lvl="0"/>
            <a:r>
              <a:rPr lang="en-US"/>
              <a:t>Click to edit Master text styles</a:t>
            </a:r>
          </a:p>
          <a:p>
            <a:pPr lvl="1"/>
            <a:r>
              <a:rPr lang="en-US"/>
              <a:t>Second level</a:t>
            </a:r>
          </a:p>
          <a:p>
            <a:pPr lvl="2"/>
            <a:r>
              <a:rPr lang="en-US"/>
              <a:t>Third level</a:t>
            </a:r>
          </a:p>
        </p:txBody>
      </p:sp>
      <p:sp>
        <p:nvSpPr>
          <p:cNvPr id="10" name="Rectangle 9"/>
          <p:cNvSpPr/>
          <p:nvPr userDrawn="1"/>
        </p:nvSpPr>
        <p:spPr>
          <a:xfrm>
            <a:off x="1" y="6648450"/>
            <a:ext cx="12192000" cy="209550"/>
          </a:xfrm>
          <a:prstGeom prst="rect">
            <a:avLst/>
          </a:prstGeom>
          <a:gradFill>
            <a:gsLst>
              <a:gs pos="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1" y="6581775"/>
            <a:ext cx="12192000" cy="6667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itle Placeholder 1">
            <a:extLst>
              <a:ext uri="{FF2B5EF4-FFF2-40B4-BE49-F238E27FC236}">
                <a16:creationId xmlns:a16="http://schemas.microsoft.com/office/drawing/2014/main" id="{37DA1BF6-0BEC-407E-AE0A-4AE204F1D36C}"/>
              </a:ext>
            </a:extLst>
          </p:cNvPr>
          <p:cNvSpPr>
            <a:spLocks noGrp="1"/>
          </p:cNvSpPr>
          <p:nvPr>
            <p:ph type="title"/>
          </p:nvPr>
        </p:nvSpPr>
        <p:spPr>
          <a:xfrm>
            <a:off x="452845" y="365760"/>
            <a:ext cx="9780122" cy="813816"/>
          </a:xfrm>
          <a:prstGeom prst="rect">
            <a:avLst/>
          </a:prstGeom>
        </p:spPr>
        <p:txBody>
          <a:bodyPr vert="horz" lIns="91440" tIns="45720" rIns="91440" bIns="45720" rtlCol="0" anchor="t" anchorCtr="0">
            <a:normAutofit/>
          </a:bodyPr>
          <a:lstStyle/>
          <a:p>
            <a:r>
              <a:rPr lang="en-US"/>
              <a:t>Click to edit Master title style</a:t>
            </a:r>
          </a:p>
        </p:txBody>
      </p:sp>
      <p:pic>
        <p:nvPicPr>
          <p:cNvPr id="2" name="Graphic 1">
            <a:extLst>
              <a:ext uri="{FF2B5EF4-FFF2-40B4-BE49-F238E27FC236}">
                <a16:creationId xmlns:a16="http://schemas.microsoft.com/office/drawing/2014/main" id="{95A572E8-8B86-3635-D39C-BB5B68A2CE5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37520" y="209550"/>
            <a:ext cx="1508873" cy="308669"/>
          </a:xfrm>
          <a:prstGeom prst="rect">
            <a:avLst/>
          </a:prstGeom>
        </p:spPr>
      </p:pic>
    </p:spTree>
    <p:custDataLst>
      <p:tags r:id="rId1"/>
    </p:custDataLst>
    <p:extLst>
      <p:ext uri="{BB962C8B-B14F-4D97-AF65-F5344CB8AC3E}">
        <p14:creationId xmlns:p14="http://schemas.microsoft.com/office/powerpoint/2010/main" val="39540286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Picture Placeholder 2"/>
          <p:cNvSpPr>
            <a:spLocks noGrp="1"/>
          </p:cNvSpPr>
          <p:nvPr>
            <p:ph type="pic" idx="1" hasCustomPrompt="1"/>
          </p:nvPr>
        </p:nvSpPr>
        <p:spPr>
          <a:xfrm>
            <a:off x="0" y="1428749"/>
            <a:ext cx="12192000" cy="5153026"/>
          </a:xfrm>
          <a:prstGeom prst="rect">
            <a:avLst/>
          </a:prstGeom>
          <a:solidFill>
            <a:schemeClr val="bg2">
              <a:lumMod val="90000"/>
            </a:schemeClr>
          </a:solidFill>
        </p:spPr>
        <p:txBody>
          <a:bodyPr>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Insert Picture</a:t>
            </a:r>
          </a:p>
        </p:txBody>
      </p:sp>
      <p:sp>
        <p:nvSpPr>
          <p:cNvPr id="9" name="Rectangle 8"/>
          <p:cNvSpPr/>
          <p:nvPr userDrawn="1"/>
        </p:nvSpPr>
        <p:spPr>
          <a:xfrm>
            <a:off x="1" y="6648450"/>
            <a:ext cx="12192000" cy="209550"/>
          </a:xfrm>
          <a:prstGeom prst="rect">
            <a:avLst/>
          </a:prstGeom>
          <a:gradFill>
            <a:gsLst>
              <a:gs pos="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userDrawn="1"/>
        </p:nvSpPr>
        <p:spPr>
          <a:xfrm>
            <a:off x="1" y="6581775"/>
            <a:ext cx="12192000" cy="6667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Content Placeholder 2"/>
          <p:cNvSpPr>
            <a:spLocks noGrp="1"/>
          </p:cNvSpPr>
          <p:nvPr>
            <p:ph sz="quarter" idx="14" hasCustomPrompt="1"/>
          </p:nvPr>
        </p:nvSpPr>
        <p:spPr>
          <a:xfrm rot="16200000">
            <a:off x="9488602" y="3886540"/>
            <a:ext cx="5153026" cy="237444"/>
          </a:xfrm>
          <a:prstGeom prst="rect">
            <a:avLst/>
          </a:prstGeom>
        </p:spPr>
        <p:txBody>
          <a:bodyPr>
            <a:normAutofit/>
          </a:bodyPr>
          <a:lstStyle>
            <a:lvl1pPr marL="0" indent="0">
              <a:buFontTx/>
              <a:buNone/>
              <a:defRPr sz="9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Image Credit Here</a:t>
            </a:r>
          </a:p>
        </p:txBody>
      </p:sp>
      <p:sp>
        <p:nvSpPr>
          <p:cNvPr id="11" name="Title Placeholder 1">
            <a:extLst>
              <a:ext uri="{FF2B5EF4-FFF2-40B4-BE49-F238E27FC236}">
                <a16:creationId xmlns:a16="http://schemas.microsoft.com/office/drawing/2014/main" id="{0B45448A-3882-4087-87F5-E85A96700A50}"/>
              </a:ext>
            </a:extLst>
          </p:cNvPr>
          <p:cNvSpPr>
            <a:spLocks noGrp="1"/>
          </p:cNvSpPr>
          <p:nvPr>
            <p:ph type="title"/>
          </p:nvPr>
        </p:nvSpPr>
        <p:spPr>
          <a:xfrm>
            <a:off x="452846" y="365759"/>
            <a:ext cx="9597242" cy="813816"/>
          </a:xfrm>
          <a:prstGeom prst="rect">
            <a:avLst/>
          </a:prstGeom>
        </p:spPr>
        <p:txBody>
          <a:bodyPr vert="horz" lIns="91440" tIns="45720" rIns="91440" bIns="45720" rtlCol="0" anchor="t" anchorCtr="0">
            <a:normAutofit/>
          </a:bodyPr>
          <a:lstStyle/>
          <a:p>
            <a:r>
              <a:rPr lang="en-US"/>
              <a:t>Click to edit Master title style</a:t>
            </a:r>
          </a:p>
        </p:txBody>
      </p:sp>
      <p:pic>
        <p:nvPicPr>
          <p:cNvPr id="3" name="Graphic 2">
            <a:extLst>
              <a:ext uri="{FF2B5EF4-FFF2-40B4-BE49-F238E27FC236}">
                <a16:creationId xmlns:a16="http://schemas.microsoft.com/office/drawing/2014/main" id="{778AF407-80C5-ABED-7C8A-0E299B43D3A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37520" y="209550"/>
            <a:ext cx="1508873" cy="308669"/>
          </a:xfrm>
          <a:prstGeom prst="rect">
            <a:avLst/>
          </a:prstGeom>
        </p:spPr>
      </p:pic>
    </p:spTree>
    <p:custDataLst>
      <p:tags r:id="rId1"/>
    </p:custDataLst>
    <p:extLst>
      <p:ext uri="{BB962C8B-B14F-4D97-AF65-F5344CB8AC3E}">
        <p14:creationId xmlns:p14="http://schemas.microsoft.com/office/powerpoint/2010/main" val="32031808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Picture Placeholder 2"/>
          <p:cNvSpPr>
            <a:spLocks noGrp="1"/>
          </p:cNvSpPr>
          <p:nvPr>
            <p:ph type="pic" idx="1" hasCustomPrompt="1"/>
          </p:nvPr>
        </p:nvSpPr>
        <p:spPr>
          <a:xfrm>
            <a:off x="0" y="1428749"/>
            <a:ext cx="6066065" cy="5153026"/>
          </a:xfrm>
          <a:prstGeom prst="rect">
            <a:avLst/>
          </a:prstGeom>
          <a:solidFill>
            <a:schemeClr val="bg2">
              <a:lumMod val="90000"/>
            </a:schemeClr>
          </a:solidFill>
        </p:spPr>
        <p:txBody>
          <a:bodyPr>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Insert Picture</a:t>
            </a:r>
          </a:p>
        </p:txBody>
      </p:sp>
      <p:sp>
        <p:nvSpPr>
          <p:cNvPr id="4" name="Picture Placeholder 2"/>
          <p:cNvSpPr>
            <a:spLocks noGrp="1"/>
          </p:cNvSpPr>
          <p:nvPr>
            <p:ph type="pic" idx="10" hasCustomPrompt="1"/>
          </p:nvPr>
        </p:nvSpPr>
        <p:spPr>
          <a:xfrm>
            <a:off x="6125935" y="1428749"/>
            <a:ext cx="6066065" cy="5153026"/>
          </a:xfrm>
          <a:prstGeom prst="rect">
            <a:avLst/>
          </a:prstGeom>
          <a:solidFill>
            <a:schemeClr val="bg2">
              <a:lumMod val="90000"/>
            </a:schemeClr>
          </a:solidFill>
        </p:spPr>
        <p:txBody>
          <a:bodyPr>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Insert Picture</a:t>
            </a:r>
          </a:p>
        </p:txBody>
      </p:sp>
      <p:sp>
        <p:nvSpPr>
          <p:cNvPr id="11" name="Rectangle 10"/>
          <p:cNvSpPr/>
          <p:nvPr userDrawn="1"/>
        </p:nvSpPr>
        <p:spPr>
          <a:xfrm>
            <a:off x="1" y="6648450"/>
            <a:ext cx="12192000" cy="209550"/>
          </a:xfrm>
          <a:prstGeom prst="rect">
            <a:avLst/>
          </a:prstGeom>
          <a:gradFill>
            <a:gsLst>
              <a:gs pos="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userDrawn="1"/>
        </p:nvSpPr>
        <p:spPr>
          <a:xfrm>
            <a:off x="1" y="6581775"/>
            <a:ext cx="12192000" cy="6667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Content Placeholder 2"/>
          <p:cNvSpPr>
            <a:spLocks noGrp="1"/>
          </p:cNvSpPr>
          <p:nvPr>
            <p:ph sz="quarter" idx="14" hasCustomPrompt="1"/>
          </p:nvPr>
        </p:nvSpPr>
        <p:spPr>
          <a:xfrm rot="16200000">
            <a:off x="9488602" y="3886540"/>
            <a:ext cx="5153026" cy="237444"/>
          </a:xfrm>
          <a:prstGeom prst="rect">
            <a:avLst/>
          </a:prstGeom>
        </p:spPr>
        <p:txBody>
          <a:bodyPr>
            <a:normAutofit/>
          </a:bodyPr>
          <a:lstStyle>
            <a:lvl1pPr marL="0" indent="0">
              <a:buFontTx/>
              <a:buNone/>
              <a:defRPr sz="9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Image Credit Here</a:t>
            </a:r>
          </a:p>
        </p:txBody>
      </p:sp>
      <p:sp>
        <p:nvSpPr>
          <p:cNvPr id="20" name="Content Placeholder 2"/>
          <p:cNvSpPr>
            <a:spLocks noGrp="1"/>
          </p:cNvSpPr>
          <p:nvPr>
            <p:ph sz="quarter" idx="15" hasCustomPrompt="1"/>
          </p:nvPr>
        </p:nvSpPr>
        <p:spPr>
          <a:xfrm rot="16200000">
            <a:off x="3370830" y="3886540"/>
            <a:ext cx="5153026" cy="237444"/>
          </a:xfrm>
          <a:prstGeom prst="rect">
            <a:avLst/>
          </a:prstGeom>
        </p:spPr>
        <p:txBody>
          <a:bodyPr>
            <a:normAutofit/>
          </a:bodyPr>
          <a:lstStyle>
            <a:lvl1pPr marL="0" indent="0">
              <a:buFontTx/>
              <a:buNone/>
              <a:defRPr sz="9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Image Credit Here</a:t>
            </a:r>
          </a:p>
        </p:txBody>
      </p:sp>
      <p:sp>
        <p:nvSpPr>
          <p:cNvPr id="13" name="Title Placeholder 1">
            <a:extLst>
              <a:ext uri="{FF2B5EF4-FFF2-40B4-BE49-F238E27FC236}">
                <a16:creationId xmlns:a16="http://schemas.microsoft.com/office/drawing/2014/main" id="{664EDCEF-197C-4269-994E-1E80AB3AFC1C}"/>
              </a:ext>
            </a:extLst>
          </p:cNvPr>
          <p:cNvSpPr>
            <a:spLocks noGrp="1"/>
          </p:cNvSpPr>
          <p:nvPr>
            <p:ph type="title"/>
          </p:nvPr>
        </p:nvSpPr>
        <p:spPr>
          <a:xfrm>
            <a:off x="452845" y="365760"/>
            <a:ext cx="9638806" cy="813816"/>
          </a:xfrm>
          <a:prstGeom prst="rect">
            <a:avLst/>
          </a:prstGeom>
        </p:spPr>
        <p:txBody>
          <a:bodyPr vert="horz" lIns="91440" tIns="45720" rIns="91440" bIns="45720" rtlCol="0" anchor="t" anchorCtr="0">
            <a:normAutofit/>
          </a:bodyPr>
          <a:lstStyle/>
          <a:p>
            <a:r>
              <a:rPr lang="en-US"/>
              <a:t>Click to edit Master title style</a:t>
            </a:r>
          </a:p>
        </p:txBody>
      </p:sp>
      <p:pic>
        <p:nvPicPr>
          <p:cNvPr id="2" name="Graphic 1">
            <a:extLst>
              <a:ext uri="{FF2B5EF4-FFF2-40B4-BE49-F238E27FC236}">
                <a16:creationId xmlns:a16="http://schemas.microsoft.com/office/drawing/2014/main" id="{B7D99B6F-5FE1-D67E-C60F-11F1D210346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37520" y="209550"/>
            <a:ext cx="1508873" cy="308669"/>
          </a:xfrm>
          <a:prstGeom prst="rect">
            <a:avLst/>
          </a:prstGeom>
        </p:spPr>
      </p:pic>
    </p:spTree>
    <p:custDataLst>
      <p:tags r:id="rId1"/>
    </p:custDataLst>
    <p:extLst>
      <p:ext uri="{BB962C8B-B14F-4D97-AF65-F5344CB8AC3E}">
        <p14:creationId xmlns:p14="http://schemas.microsoft.com/office/powerpoint/2010/main" val="15827739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4" name="Picture Placeholder 2"/>
          <p:cNvSpPr>
            <a:spLocks noGrp="1"/>
          </p:cNvSpPr>
          <p:nvPr>
            <p:ph type="pic" idx="10" hasCustomPrompt="1"/>
          </p:nvPr>
        </p:nvSpPr>
        <p:spPr>
          <a:xfrm>
            <a:off x="6125935" y="1428749"/>
            <a:ext cx="6066065" cy="2590358"/>
          </a:xfrm>
          <a:prstGeom prst="rect">
            <a:avLst/>
          </a:prstGeom>
          <a:solidFill>
            <a:schemeClr val="bg2">
              <a:lumMod val="90000"/>
            </a:schemeClr>
          </a:solidFill>
        </p:spPr>
        <p:txBody>
          <a:bodyPr>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Insert Picture</a:t>
            </a:r>
          </a:p>
        </p:txBody>
      </p:sp>
      <p:sp>
        <p:nvSpPr>
          <p:cNvPr id="14" name="Picture Placeholder 2"/>
          <p:cNvSpPr>
            <a:spLocks noGrp="1"/>
          </p:cNvSpPr>
          <p:nvPr>
            <p:ph type="pic" idx="16" hasCustomPrompt="1"/>
          </p:nvPr>
        </p:nvSpPr>
        <p:spPr>
          <a:xfrm>
            <a:off x="6125935" y="4079358"/>
            <a:ext cx="6066065" cy="2502417"/>
          </a:xfrm>
          <a:prstGeom prst="rect">
            <a:avLst/>
          </a:prstGeom>
          <a:solidFill>
            <a:schemeClr val="bg2">
              <a:lumMod val="90000"/>
            </a:schemeClr>
          </a:solidFill>
        </p:spPr>
        <p:txBody>
          <a:bodyPr>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Insert Picture</a:t>
            </a:r>
          </a:p>
        </p:txBody>
      </p:sp>
      <p:sp>
        <p:nvSpPr>
          <p:cNvPr id="7" name="Picture Placeholder 2"/>
          <p:cNvSpPr>
            <a:spLocks noGrp="1"/>
          </p:cNvSpPr>
          <p:nvPr>
            <p:ph type="pic" idx="1" hasCustomPrompt="1"/>
          </p:nvPr>
        </p:nvSpPr>
        <p:spPr>
          <a:xfrm>
            <a:off x="0" y="1428749"/>
            <a:ext cx="6066065" cy="5153026"/>
          </a:xfrm>
          <a:prstGeom prst="rect">
            <a:avLst/>
          </a:prstGeom>
          <a:solidFill>
            <a:schemeClr val="bg2">
              <a:lumMod val="90000"/>
            </a:schemeClr>
          </a:solidFill>
        </p:spPr>
        <p:txBody>
          <a:bodyPr>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Insert Picture</a:t>
            </a:r>
          </a:p>
        </p:txBody>
      </p:sp>
      <p:sp>
        <p:nvSpPr>
          <p:cNvPr id="11" name="Rectangle 10"/>
          <p:cNvSpPr/>
          <p:nvPr userDrawn="1"/>
        </p:nvSpPr>
        <p:spPr>
          <a:xfrm>
            <a:off x="1" y="6648450"/>
            <a:ext cx="12192000" cy="209550"/>
          </a:xfrm>
          <a:prstGeom prst="rect">
            <a:avLst/>
          </a:prstGeom>
          <a:gradFill>
            <a:gsLst>
              <a:gs pos="0">
                <a:srgbClr val="003668"/>
              </a:gs>
              <a:gs pos="79000">
                <a:srgbClr val="004B8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 y="6581775"/>
            <a:ext cx="12192000" cy="6667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a:spLocks noGrp="1"/>
          </p:cNvSpPr>
          <p:nvPr>
            <p:ph sz="quarter" idx="14" hasCustomPrompt="1"/>
          </p:nvPr>
        </p:nvSpPr>
        <p:spPr>
          <a:xfrm rot="16200000">
            <a:off x="10817987" y="5207762"/>
            <a:ext cx="2502417" cy="245607"/>
          </a:xfrm>
          <a:prstGeom prst="rect">
            <a:avLst/>
          </a:prstGeom>
        </p:spPr>
        <p:txBody>
          <a:bodyPr>
            <a:normAutofit/>
          </a:bodyPr>
          <a:lstStyle>
            <a:lvl1pPr marL="0" indent="0">
              <a:buFontTx/>
              <a:buNone/>
              <a:defRPr sz="9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Image Credit Here</a:t>
            </a:r>
          </a:p>
        </p:txBody>
      </p:sp>
      <p:sp>
        <p:nvSpPr>
          <p:cNvPr id="13" name="Content Placeholder 2"/>
          <p:cNvSpPr>
            <a:spLocks noGrp="1"/>
          </p:cNvSpPr>
          <p:nvPr>
            <p:ph sz="quarter" idx="15" hasCustomPrompt="1"/>
          </p:nvPr>
        </p:nvSpPr>
        <p:spPr>
          <a:xfrm rot="16200000">
            <a:off x="3370830" y="3886540"/>
            <a:ext cx="5153026" cy="237444"/>
          </a:xfrm>
          <a:prstGeom prst="rect">
            <a:avLst/>
          </a:prstGeom>
        </p:spPr>
        <p:txBody>
          <a:bodyPr>
            <a:normAutofit/>
          </a:bodyPr>
          <a:lstStyle>
            <a:lvl1pPr marL="0" indent="0">
              <a:buFontTx/>
              <a:buNone/>
              <a:defRPr sz="9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Image Credit Here</a:t>
            </a:r>
          </a:p>
        </p:txBody>
      </p:sp>
      <p:sp>
        <p:nvSpPr>
          <p:cNvPr id="15" name="Content Placeholder 2"/>
          <p:cNvSpPr>
            <a:spLocks noGrp="1"/>
          </p:cNvSpPr>
          <p:nvPr>
            <p:ph sz="quarter" idx="17" hasCustomPrompt="1"/>
          </p:nvPr>
        </p:nvSpPr>
        <p:spPr>
          <a:xfrm rot="16200000">
            <a:off x="10780940" y="2594202"/>
            <a:ext cx="2576514" cy="245606"/>
          </a:xfrm>
          <a:prstGeom prst="rect">
            <a:avLst/>
          </a:prstGeom>
        </p:spPr>
        <p:txBody>
          <a:bodyPr>
            <a:normAutofit/>
          </a:bodyPr>
          <a:lstStyle>
            <a:lvl1pPr marL="0" indent="0">
              <a:buFontTx/>
              <a:buNone/>
              <a:defRPr sz="9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Image Credit Here</a:t>
            </a:r>
          </a:p>
        </p:txBody>
      </p:sp>
      <p:sp>
        <p:nvSpPr>
          <p:cNvPr id="16" name="Title Placeholder 1">
            <a:extLst>
              <a:ext uri="{FF2B5EF4-FFF2-40B4-BE49-F238E27FC236}">
                <a16:creationId xmlns:a16="http://schemas.microsoft.com/office/drawing/2014/main" id="{E2DE0539-00DB-4765-A2C7-007C59BFE700}"/>
              </a:ext>
            </a:extLst>
          </p:cNvPr>
          <p:cNvSpPr>
            <a:spLocks noGrp="1"/>
          </p:cNvSpPr>
          <p:nvPr>
            <p:ph type="title"/>
          </p:nvPr>
        </p:nvSpPr>
        <p:spPr>
          <a:xfrm>
            <a:off x="452845" y="365759"/>
            <a:ext cx="9829999" cy="813816"/>
          </a:xfrm>
          <a:prstGeom prst="rect">
            <a:avLst/>
          </a:prstGeom>
        </p:spPr>
        <p:txBody>
          <a:bodyPr vert="horz" lIns="91440" tIns="45720" rIns="91440" bIns="45720" rtlCol="0" anchor="t" anchorCtr="0">
            <a:normAutofit/>
          </a:bodyPr>
          <a:lstStyle/>
          <a:p>
            <a:r>
              <a:rPr lang="en-US"/>
              <a:t>Click to edit Master title style</a:t>
            </a:r>
          </a:p>
        </p:txBody>
      </p:sp>
      <p:pic>
        <p:nvPicPr>
          <p:cNvPr id="2" name="Graphic 1">
            <a:extLst>
              <a:ext uri="{FF2B5EF4-FFF2-40B4-BE49-F238E27FC236}">
                <a16:creationId xmlns:a16="http://schemas.microsoft.com/office/drawing/2014/main" id="{22050143-7A91-163E-B54A-157EEADBADB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37520" y="209550"/>
            <a:ext cx="1508873" cy="308669"/>
          </a:xfrm>
          <a:prstGeom prst="rect">
            <a:avLst/>
          </a:prstGeom>
        </p:spPr>
      </p:pic>
    </p:spTree>
    <p:custDataLst>
      <p:tags r:id="rId1"/>
    </p:custDataLst>
    <p:extLst>
      <p:ext uri="{BB962C8B-B14F-4D97-AF65-F5344CB8AC3E}">
        <p14:creationId xmlns:p14="http://schemas.microsoft.com/office/powerpoint/2010/main" val="3637110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ags" Target="../tags/tag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A0986B-1D61-4580-BD34-64EBACD340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29524A-77EC-4EBD-A277-629123779E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511583-2F60-4774-A775-D60443FEA7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C3F477-956C-4D6E-93ED-C3DCA34AB218}" type="datetimeFigureOut">
              <a:rPr lang="en-US" smtClean="0"/>
              <a:t>9/29/2026</a:t>
            </a:fld>
            <a:endParaRPr lang="en-US"/>
          </a:p>
        </p:txBody>
      </p:sp>
      <p:sp>
        <p:nvSpPr>
          <p:cNvPr id="5" name="Footer Placeholder 4">
            <a:extLst>
              <a:ext uri="{FF2B5EF4-FFF2-40B4-BE49-F238E27FC236}">
                <a16:creationId xmlns:a16="http://schemas.microsoft.com/office/drawing/2014/main" id="{1B94FEF5-7E89-4514-AF4D-26DCADA446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B24067-FA6D-459D-A82A-E19A5B8B46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3374AB-CEAF-4CE6-93A1-34ED5C12F5EC}" type="slidenum">
              <a:rPr lang="en-US" smtClean="0"/>
              <a:t>‹#›</a:t>
            </a:fld>
            <a:endParaRPr lang="en-US"/>
          </a:p>
        </p:txBody>
      </p:sp>
    </p:spTree>
    <p:extLst>
      <p:ext uri="{BB962C8B-B14F-4D97-AF65-F5344CB8AC3E}">
        <p14:creationId xmlns:p14="http://schemas.microsoft.com/office/powerpoint/2010/main" val="35928443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4" r:id="rId6"/>
    <p:sldLayoutId id="2147483667" r:id="rId7"/>
    <p:sldLayoutId id="2147483688" r:id="rId8"/>
    <p:sldLayoutId id="2147483669"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729"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PP Fragment Glare Medium"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A0986B-1D61-4580-BD34-64EBACD340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29524A-77EC-4EBD-A277-629123779E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511583-2F60-4774-A775-D60443FEA7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C3F477-956C-4D6E-93ED-C3DCA34AB218}" type="datetimeFigureOut">
              <a:rPr lang="en-US" smtClean="0"/>
              <a:t>9/29/2026</a:t>
            </a:fld>
            <a:endParaRPr lang="en-US"/>
          </a:p>
        </p:txBody>
      </p:sp>
      <p:sp>
        <p:nvSpPr>
          <p:cNvPr id="5" name="Footer Placeholder 4">
            <a:extLst>
              <a:ext uri="{FF2B5EF4-FFF2-40B4-BE49-F238E27FC236}">
                <a16:creationId xmlns:a16="http://schemas.microsoft.com/office/drawing/2014/main" id="{1B94FEF5-7E89-4514-AF4D-26DCADA446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B24067-FA6D-459D-A82A-E19A5B8B46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3374AB-CEAF-4CE6-93A1-34ED5C12F5EC}" type="slidenum">
              <a:rPr lang="en-US" smtClean="0"/>
              <a:t>‹#›</a:t>
            </a:fld>
            <a:endParaRPr lang="en-US"/>
          </a:p>
        </p:txBody>
      </p:sp>
    </p:spTree>
    <p:extLst>
      <p:ext uri="{BB962C8B-B14F-4D97-AF65-F5344CB8AC3E}">
        <p14:creationId xmlns:p14="http://schemas.microsoft.com/office/powerpoint/2010/main" val="348635423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30" r:id="rId11"/>
    <p:sldLayoutId id="2147483731" r:id="rId12"/>
    <p:sldLayoutId id="2147483744" r:id="rId13"/>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PP Fragment Glare Medium"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2845" y="365760"/>
            <a:ext cx="11283696" cy="817177"/>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452845" y="1280160"/>
            <a:ext cx="11283696" cy="5212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Tree>
    <p:custDataLst>
      <p:tags r:id="rId13"/>
    </p:custDataLst>
    <p:extLst>
      <p:ext uri="{BB962C8B-B14F-4D97-AF65-F5344CB8AC3E}">
        <p14:creationId xmlns:p14="http://schemas.microsoft.com/office/powerpoint/2010/main" val="363862191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3600" b="1" kern="1200">
          <a:solidFill>
            <a:srgbClr val="00A550"/>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800"/>
        </a:spcBef>
        <a:buClr>
          <a:srgbClr val="004B8D"/>
        </a:buClr>
        <a:buFont typeface="Wingdings" panose="05000000000000000000" pitchFamily="2" charset="2"/>
        <a:buNone/>
        <a:defRPr sz="2800" b="1" kern="1200">
          <a:solidFill>
            <a:srgbClr val="004B8D"/>
          </a:solidFill>
          <a:latin typeface="Arial" panose="020B0604020202020204" pitchFamily="34" charset="0"/>
          <a:ea typeface="+mn-ea"/>
          <a:cs typeface="Arial" panose="020B0604020202020204" pitchFamily="34" charset="0"/>
        </a:defRPr>
      </a:lvl1pPr>
      <a:lvl2pPr marL="274320" indent="-274320" algn="l" defTabSz="914400" rtl="0" eaLnBrk="1" latinLnBrk="0" hangingPunct="1">
        <a:lnSpc>
          <a:spcPct val="100000"/>
        </a:lnSpc>
        <a:spcBef>
          <a:spcPts val="1800"/>
        </a:spcBef>
        <a:buClr>
          <a:srgbClr val="004B8D"/>
        </a:buClr>
        <a:buFont typeface="Arial" panose="020B0604020202020204" pitchFamily="34" charset="0"/>
        <a:buChar char="•"/>
        <a:tabLst/>
        <a:defRPr sz="2800" kern="1200">
          <a:solidFill>
            <a:schemeClr val="accent1"/>
          </a:solidFill>
          <a:latin typeface="Arial" panose="020B0604020202020204" pitchFamily="34" charset="0"/>
          <a:ea typeface="+mn-ea"/>
          <a:cs typeface="Arial" panose="020B0604020202020204" pitchFamily="34" charset="0"/>
        </a:defRPr>
      </a:lvl2pPr>
      <a:lvl3pPr marL="274320" indent="-274320" algn="l" defTabSz="914400" rtl="0" eaLnBrk="1" latinLnBrk="0" hangingPunct="1">
        <a:lnSpc>
          <a:spcPct val="100000"/>
        </a:lnSpc>
        <a:spcBef>
          <a:spcPts val="1200"/>
        </a:spcBef>
        <a:buClr>
          <a:srgbClr val="004B8D"/>
        </a:buClr>
        <a:buFont typeface="Arial" panose="020B0604020202020204" pitchFamily="34" charset="0"/>
        <a:buChar char="•"/>
        <a:defRPr sz="2400" kern="1200">
          <a:solidFill>
            <a:schemeClr val="accent1"/>
          </a:solidFill>
          <a:latin typeface="Arial" panose="020B0604020202020204" pitchFamily="34" charset="0"/>
          <a:ea typeface="+mn-ea"/>
          <a:cs typeface="Arial" panose="020B0604020202020204" pitchFamily="34" charset="0"/>
        </a:defRPr>
      </a:lvl3pPr>
      <a:lvl4pPr marL="274320" indent="-274320" algn="l" defTabSz="914400" rtl="0" eaLnBrk="1" latinLnBrk="0" hangingPunct="1">
        <a:lnSpc>
          <a:spcPct val="150000"/>
        </a:lnSpc>
        <a:spcBef>
          <a:spcPts val="600"/>
        </a:spcBef>
        <a:buClr>
          <a:srgbClr val="004B8D"/>
        </a:buClr>
        <a:buFont typeface="Arial" panose="020B0604020202020204" pitchFamily="34" charset="0"/>
        <a:buChar char="•"/>
        <a:defRPr sz="2200" kern="1200">
          <a:solidFill>
            <a:schemeClr val="accent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4.sv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8.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sv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svg"/><Relationship Id="rId9" Type="http://schemas.openxmlformats.org/officeDocument/2006/relationships/image" Target="../media/image23.jpe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svg"/><Relationship Id="rId3" Type="http://schemas.openxmlformats.org/officeDocument/2006/relationships/image" Target="../media/image31.svg"/><Relationship Id="rId7" Type="http://schemas.openxmlformats.org/officeDocument/2006/relationships/image" Target="../media/image35.svg"/><Relationship Id="rId12" Type="http://schemas.openxmlformats.org/officeDocument/2006/relationships/image" Target="../media/image40.svg"/><Relationship Id="rId2" Type="http://schemas.openxmlformats.org/officeDocument/2006/relationships/notesSlide" Target="../notesSlides/notesSlide5.xml"/><Relationship Id="rId16" Type="http://schemas.openxmlformats.org/officeDocument/2006/relationships/image" Target="../media/image44.svg"/><Relationship Id="rId1" Type="http://schemas.openxmlformats.org/officeDocument/2006/relationships/slideLayout" Target="../slideLayouts/slideLayout18.xml"/><Relationship Id="rId6" Type="http://schemas.openxmlformats.org/officeDocument/2006/relationships/image" Target="../media/image34.svg"/><Relationship Id="rId11" Type="http://schemas.openxmlformats.org/officeDocument/2006/relationships/image" Target="../media/image39.svg"/><Relationship Id="rId5" Type="http://schemas.openxmlformats.org/officeDocument/2006/relationships/image" Target="../media/image33.svg"/><Relationship Id="rId15" Type="http://schemas.openxmlformats.org/officeDocument/2006/relationships/image" Target="../media/image43.sv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svg"/><Relationship Id="rId14" Type="http://schemas.openxmlformats.org/officeDocument/2006/relationships/image" Target="../media/image42.svg"/></Relationships>
</file>

<file path=ppt/slides/_rels/slide7.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svg"/><Relationship Id="rId18" Type="http://schemas.openxmlformats.org/officeDocument/2006/relationships/image" Target="../media/image46.png"/><Relationship Id="rId3" Type="http://schemas.openxmlformats.org/officeDocument/2006/relationships/image" Target="../media/image31.svg"/><Relationship Id="rId7" Type="http://schemas.openxmlformats.org/officeDocument/2006/relationships/image" Target="../media/image35.svg"/><Relationship Id="rId12" Type="http://schemas.openxmlformats.org/officeDocument/2006/relationships/image" Target="../media/image40.svg"/><Relationship Id="rId17" Type="http://schemas.openxmlformats.org/officeDocument/2006/relationships/image" Target="../media/image45.png"/><Relationship Id="rId2" Type="http://schemas.openxmlformats.org/officeDocument/2006/relationships/notesSlide" Target="../notesSlides/notesSlide6.xml"/><Relationship Id="rId16" Type="http://schemas.openxmlformats.org/officeDocument/2006/relationships/image" Target="../media/image44.svg"/><Relationship Id="rId1" Type="http://schemas.openxmlformats.org/officeDocument/2006/relationships/slideLayout" Target="../slideLayouts/slideLayout18.xml"/><Relationship Id="rId6" Type="http://schemas.openxmlformats.org/officeDocument/2006/relationships/image" Target="../media/image34.svg"/><Relationship Id="rId11" Type="http://schemas.openxmlformats.org/officeDocument/2006/relationships/image" Target="../media/image39.svg"/><Relationship Id="rId5" Type="http://schemas.openxmlformats.org/officeDocument/2006/relationships/image" Target="../media/image33.svg"/><Relationship Id="rId15" Type="http://schemas.openxmlformats.org/officeDocument/2006/relationships/image" Target="../media/image43.svg"/><Relationship Id="rId10" Type="http://schemas.openxmlformats.org/officeDocument/2006/relationships/image" Target="../media/image38.svg"/><Relationship Id="rId19" Type="http://schemas.openxmlformats.org/officeDocument/2006/relationships/image" Target="../media/image47.png"/><Relationship Id="rId4" Type="http://schemas.openxmlformats.org/officeDocument/2006/relationships/image" Target="../media/image32.svg"/><Relationship Id="rId9" Type="http://schemas.openxmlformats.org/officeDocument/2006/relationships/image" Target="../media/image37.svg"/><Relationship Id="rId14" Type="http://schemas.openxmlformats.org/officeDocument/2006/relationships/image" Target="../media/image42.sv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30.xml"/><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30.xml"/><Relationship Id="rId5" Type="http://schemas.openxmlformats.org/officeDocument/2006/relationships/image" Target="../media/image51.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5.png"/><Relationship Id="rId5" Type="http://schemas.openxmlformats.org/officeDocument/2006/relationships/image" Target="../media/image48.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30.xml"/><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30.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0.png"/><Relationship Id="rId5" Type="http://schemas.openxmlformats.org/officeDocument/2006/relationships/image" Target="../media/image48.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1.png"/><Relationship Id="rId1" Type="http://schemas.openxmlformats.org/officeDocument/2006/relationships/slideLayout" Target="../slideLayouts/slideLayout30.xml"/><Relationship Id="rId5" Type="http://schemas.openxmlformats.org/officeDocument/2006/relationships/image" Target="../media/image64.png"/><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8" Type="http://schemas.openxmlformats.org/officeDocument/2006/relationships/hyperlink" Target="mailto:joseph.brenner@mbakerintl.com" TargetMode="External"/><Relationship Id="rId3" Type="http://schemas.openxmlformats.org/officeDocument/2006/relationships/image" Target="../media/image72.png"/><Relationship Id="rId7" Type="http://schemas.openxmlformats.org/officeDocument/2006/relationships/hyperlink" Target="mailto:amelley@pa.gov"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hyperlink" Target="https://www.penndot.pa.gov/ProjectAndPrograms/3D2025/Pages/Digital-Delivery-Resources.aspx" TargetMode="External"/><Relationship Id="rId4" Type="http://schemas.openxmlformats.org/officeDocument/2006/relationships/hyperlink" Target="mailto:RA-PDDigitalDelivery@pa.gov"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30.xml"/><Relationship Id="rId5" Type="http://schemas.openxmlformats.org/officeDocument/2006/relationships/image" Target="../media/image75.pn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ridge with beams and sun shining through&#10;&#10;Description automatically generated with medium confidence">
            <a:extLst>
              <a:ext uri="{FF2B5EF4-FFF2-40B4-BE49-F238E27FC236}">
                <a16:creationId xmlns:a16="http://schemas.microsoft.com/office/drawing/2014/main" id="{F77EF948-93FF-993E-43EF-BB4526191B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8"/>
            <a:ext cx="12192000" cy="6854652"/>
          </a:xfrm>
          <a:prstGeom prst="rect">
            <a:avLst/>
          </a:prstGeom>
        </p:spPr>
      </p:pic>
      <p:sp>
        <p:nvSpPr>
          <p:cNvPr id="11" name="TextBox 10">
            <a:extLst>
              <a:ext uri="{FF2B5EF4-FFF2-40B4-BE49-F238E27FC236}">
                <a16:creationId xmlns:a16="http://schemas.microsoft.com/office/drawing/2014/main" id="{33208246-090E-0C37-DDC5-ED800421B09C}"/>
              </a:ext>
            </a:extLst>
          </p:cNvPr>
          <p:cNvSpPr txBox="1"/>
          <p:nvPr/>
        </p:nvSpPr>
        <p:spPr>
          <a:xfrm>
            <a:off x="955964" y="835123"/>
            <a:ext cx="5602777" cy="1077218"/>
          </a:xfrm>
          <a:prstGeom prst="rect">
            <a:avLst/>
          </a:prstGeom>
          <a:noFill/>
        </p:spPr>
        <p:txBody>
          <a:bodyPr wrap="square" rtlCol="0">
            <a:spAutoFit/>
          </a:bodyPr>
          <a:lstStyle/>
          <a:p>
            <a:r>
              <a:rPr lang="en-US" sz="3200" b="1">
                <a:solidFill>
                  <a:schemeClr val="bg1"/>
                </a:solidFill>
                <a:latin typeface="Arial" panose="020B0604020202020204" pitchFamily="34" charset="0"/>
                <a:cs typeface="Arial" panose="020B0604020202020204" pitchFamily="34" charset="0"/>
              </a:rPr>
              <a:t>PENNDOT</a:t>
            </a:r>
          </a:p>
          <a:p>
            <a:r>
              <a:rPr lang="en-US" sz="3200" b="1">
                <a:solidFill>
                  <a:schemeClr val="accent4"/>
                </a:solidFill>
                <a:latin typeface="Arial" panose="020B0604020202020204" pitchFamily="34" charset="0"/>
                <a:cs typeface="Arial" panose="020B0604020202020204" pitchFamily="34" charset="0"/>
              </a:rPr>
              <a:t>DDSG FALL WORKSHOP</a:t>
            </a:r>
          </a:p>
        </p:txBody>
      </p:sp>
      <p:pic>
        <p:nvPicPr>
          <p:cNvPr id="17" name="Graphic 16">
            <a:extLst>
              <a:ext uri="{FF2B5EF4-FFF2-40B4-BE49-F238E27FC236}">
                <a16:creationId xmlns:a16="http://schemas.microsoft.com/office/drawing/2014/main" id="{09BD9B13-5DBF-21FA-BB77-B067C23043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66851" y="6042884"/>
            <a:ext cx="2152650" cy="443961"/>
          </a:xfrm>
          <a:prstGeom prst="rect">
            <a:avLst/>
          </a:prstGeom>
        </p:spPr>
      </p:pic>
      <p:sp>
        <p:nvSpPr>
          <p:cNvPr id="2" name="Text Placeholder 4">
            <a:extLst>
              <a:ext uri="{FF2B5EF4-FFF2-40B4-BE49-F238E27FC236}">
                <a16:creationId xmlns:a16="http://schemas.microsoft.com/office/drawing/2014/main" id="{A2A9172B-58EA-2AB2-578A-7C64C7F5C233}"/>
              </a:ext>
            </a:extLst>
          </p:cNvPr>
          <p:cNvSpPr txBox="1">
            <a:spLocks/>
          </p:cNvSpPr>
          <p:nvPr/>
        </p:nvSpPr>
        <p:spPr>
          <a:xfrm>
            <a:off x="874017" y="1649464"/>
            <a:ext cx="5840548" cy="2115617"/>
          </a:xfrm>
          <a:prstGeom prst="rect">
            <a:avLst/>
          </a:prstGeom>
        </p:spPr>
        <p:txBody>
          <a:bodyPr/>
          <a:lstStyle>
            <a:lvl1pPr marL="0" indent="0" algn="l" defTabSz="914400" rtl="0" eaLnBrk="1" latinLnBrk="0" hangingPunct="1">
              <a:lnSpc>
                <a:spcPct val="90000"/>
              </a:lnSpc>
              <a:spcBef>
                <a:spcPts val="1800"/>
              </a:spcBef>
              <a:buClr>
                <a:srgbClr val="004B8D"/>
              </a:buClr>
              <a:buFont typeface="Wingdings" panose="05000000000000000000" pitchFamily="2" charset="2"/>
              <a:buNone/>
              <a:defRPr sz="2800" b="1" kern="1200">
                <a:solidFill>
                  <a:srgbClr val="004B8D"/>
                </a:solidFill>
                <a:latin typeface="Arial" panose="020B0604020202020204" pitchFamily="34" charset="0"/>
                <a:ea typeface="+mn-ea"/>
                <a:cs typeface="Arial" panose="020B0604020202020204" pitchFamily="34" charset="0"/>
              </a:defRPr>
            </a:lvl1pPr>
            <a:lvl2pPr marL="465138" indent="-465138" algn="l" defTabSz="914400" rtl="0" eaLnBrk="1" latinLnBrk="0" hangingPunct="1">
              <a:lnSpc>
                <a:spcPct val="90000"/>
              </a:lnSpc>
              <a:spcBef>
                <a:spcPts val="1800"/>
              </a:spcBef>
              <a:buClr>
                <a:srgbClr val="004B8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2pPr>
            <a:lvl3pPr marL="914400" indent="-449263" algn="l" defTabSz="914400" rtl="0" eaLnBrk="1" latinLnBrk="0" hangingPunct="1">
              <a:lnSpc>
                <a:spcPct val="90000"/>
              </a:lnSpc>
              <a:spcBef>
                <a:spcPts val="1200"/>
              </a:spcBef>
              <a:buClr>
                <a:srgbClr val="004B8D"/>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3pPr>
            <a:lvl4pPr marL="1262063" indent="-347663" algn="l" defTabSz="914400" rtl="0" eaLnBrk="1" latinLnBrk="0" hangingPunct="1">
              <a:lnSpc>
                <a:spcPct val="90000"/>
              </a:lnSpc>
              <a:spcBef>
                <a:spcPts val="600"/>
              </a:spcBef>
              <a:buClr>
                <a:srgbClr val="004B8D"/>
              </a:buClr>
              <a:buFont typeface="Symbol" panose="05050102010706020507" pitchFamily="18" charset="2"/>
              <a:buChar char="-"/>
              <a:defRPr sz="2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solidFill>
                <a:schemeClr val="bg1"/>
              </a:solidFill>
            </a:endParaRPr>
          </a:p>
        </p:txBody>
      </p:sp>
      <p:sp>
        <p:nvSpPr>
          <p:cNvPr id="3" name="Text Placeholder 5">
            <a:extLst>
              <a:ext uri="{FF2B5EF4-FFF2-40B4-BE49-F238E27FC236}">
                <a16:creationId xmlns:a16="http://schemas.microsoft.com/office/drawing/2014/main" id="{CF140E48-F3F1-564D-58E2-28C94E515D13}"/>
              </a:ext>
            </a:extLst>
          </p:cNvPr>
          <p:cNvSpPr txBox="1">
            <a:spLocks/>
          </p:cNvSpPr>
          <p:nvPr/>
        </p:nvSpPr>
        <p:spPr>
          <a:xfrm>
            <a:off x="955964" y="2856045"/>
            <a:ext cx="5831417" cy="1636997"/>
          </a:xfrm>
          <a:prstGeom prst="rect">
            <a:avLst/>
          </a:prstGeom>
        </p:spPr>
        <p:txBody>
          <a:bodyPr/>
          <a:lstStyle>
            <a:lvl1pPr marL="0" indent="0" algn="l" defTabSz="914400" rtl="0" eaLnBrk="1" latinLnBrk="0" hangingPunct="1">
              <a:lnSpc>
                <a:spcPct val="90000"/>
              </a:lnSpc>
              <a:spcBef>
                <a:spcPts val="1800"/>
              </a:spcBef>
              <a:buClr>
                <a:srgbClr val="004B8D"/>
              </a:buClr>
              <a:buFont typeface="Wingdings" panose="05000000000000000000" pitchFamily="2" charset="2"/>
              <a:buNone/>
              <a:defRPr sz="2800" b="1" kern="1200">
                <a:solidFill>
                  <a:srgbClr val="004B8D"/>
                </a:solidFill>
                <a:latin typeface="Arial" panose="020B0604020202020204" pitchFamily="34" charset="0"/>
                <a:ea typeface="+mn-ea"/>
                <a:cs typeface="Arial" panose="020B0604020202020204" pitchFamily="34" charset="0"/>
              </a:defRPr>
            </a:lvl1pPr>
            <a:lvl2pPr marL="465138" indent="-465138" algn="l" defTabSz="914400" rtl="0" eaLnBrk="1" latinLnBrk="0" hangingPunct="1">
              <a:lnSpc>
                <a:spcPct val="90000"/>
              </a:lnSpc>
              <a:spcBef>
                <a:spcPts val="1800"/>
              </a:spcBef>
              <a:buClr>
                <a:srgbClr val="004B8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2pPr>
            <a:lvl3pPr marL="914400" indent="-449263" algn="l" defTabSz="914400" rtl="0" eaLnBrk="1" latinLnBrk="0" hangingPunct="1">
              <a:lnSpc>
                <a:spcPct val="90000"/>
              </a:lnSpc>
              <a:spcBef>
                <a:spcPts val="1200"/>
              </a:spcBef>
              <a:buClr>
                <a:srgbClr val="004B8D"/>
              </a:buClr>
              <a:buFont typeface="Symbol" panose="05050102010706020507" pitchFamily="18" charset="2"/>
              <a:buChar char="·"/>
              <a:defRPr sz="2400" kern="1200">
                <a:solidFill>
                  <a:schemeClr val="tx1"/>
                </a:solidFill>
                <a:latin typeface="Arial" panose="020B0604020202020204" pitchFamily="34" charset="0"/>
                <a:ea typeface="+mn-ea"/>
                <a:cs typeface="Arial" panose="020B0604020202020204" pitchFamily="34" charset="0"/>
              </a:defRPr>
            </a:lvl3pPr>
            <a:lvl4pPr marL="1262063" indent="-347663" algn="l" defTabSz="914400" rtl="0" eaLnBrk="1" latinLnBrk="0" hangingPunct="1">
              <a:lnSpc>
                <a:spcPct val="90000"/>
              </a:lnSpc>
              <a:spcBef>
                <a:spcPts val="600"/>
              </a:spcBef>
              <a:buClr>
                <a:srgbClr val="004B8D"/>
              </a:buClr>
              <a:buFont typeface="Symbol" panose="05050102010706020507" pitchFamily="18" charset="2"/>
              <a:buChar char="-"/>
              <a:defRPr sz="2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Data Interoperability</a:t>
            </a:r>
          </a:p>
          <a:p>
            <a:pPr>
              <a:lnSpc>
                <a:spcPct val="108000"/>
              </a:lnSpc>
              <a:spcBef>
                <a:spcPts val="0"/>
              </a:spcBef>
            </a:pPr>
            <a:r>
              <a:rPr lang="en-US" sz="1800">
                <a:solidFill>
                  <a:schemeClr val="bg1"/>
                </a:solidFill>
                <a:latin typeface="Calibri" panose="020F0502020204030204" pitchFamily="34" charset="0"/>
                <a:ea typeface="Calibri" panose="020F0502020204030204" pitchFamily="34" charset="0"/>
              </a:rPr>
              <a:t>Workshop 1B: State Implementation Experience</a:t>
            </a:r>
          </a:p>
          <a:p>
            <a:pPr>
              <a:lnSpc>
                <a:spcPct val="108000"/>
              </a:lnSpc>
              <a:spcBef>
                <a:spcPts val="0"/>
              </a:spcBef>
            </a:pPr>
            <a:endParaRPr lang="en-US">
              <a:solidFill>
                <a:schemeClr val="bg1"/>
              </a:solidFill>
            </a:endParaRPr>
          </a:p>
          <a:p>
            <a:r>
              <a:rPr lang="en-US" sz="2000">
                <a:solidFill>
                  <a:schemeClr val="bg1"/>
                </a:solidFill>
              </a:rPr>
              <a:t>September 29, 2026</a:t>
            </a:r>
          </a:p>
        </p:txBody>
      </p:sp>
      <p:sp>
        <p:nvSpPr>
          <p:cNvPr id="4" name="Subtitle 2">
            <a:extLst>
              <a:ext uri="{FF2B5EF4-FFF2-40B4-BE49-F238E27FC236}">
                <a16:creationId xmlns:a16="http://schemas.microsoft.com/office/drawing/2014/main" id="{DD16A565-5BB5-F5B3-D756-DBA54D2365E6}"/>
              </a:ext>
            </a:extLst>
          </p:cNvPr>
          <p:cNvSpPr txBox="1">
            <a:spLocks/>
          </p:cNvSpPr>
          <p:nvPr/>
        </p:nvSpPr>
        <p:spPr>
          <a:xfrm>
            <a:off x="854351" y="4338628"/>
            <a:ext cx="5840547" cy="113071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600">
              <a:solidFill>
                <a:schemeClr val="bg1"/>
              </a:solidFill>
            </a:endParaRPr>
          </a:p>
        </p:txBody>
      </p:sp>
    </p:spTree>
    <p:extLst>
      <p:ext uri="{BB962C8B-B14F-4D97-AF65-F5344CB8AC3E}">
        <p14:creationId xmlns:p14="http://schemas.microsoft.com/office/powerpoint/2010/main" val="2692850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8A94A-D410-7991-3C18-508721B0B6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6080933-3660-1220-D57C-1B918DC122B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3" y="0"/>
            <a:ext cx="12191994" cy="6857997"/>
          </a:xfrm>
          <a:prstGeom prst="rect">
            <a:avLst/>
          </a:prstGeom>
        </p:spPr>
      </p:pic>
      <p:sp>
        <p:nvSpPr>
          <p:cNvPr id="4" name="TextBox 3">
            <a:extLst>
              <a:ext uri="{FF2B5EF4-FFF2-40B4-BE49-F238E27FC236}">
                <a16:creationId xmlns:a16="http://schemas.microsoft.com/office/drawing/2014/main" id="{FA77BE9A-5E5A-0346-3575-B947764E1A68}"/>
              </a:ext>
            </a:extLst>
          </p:cNvPr>
          <p:cNvSpPr txBox="1"/>
          <p:nvPr/>
        </p:nvSpPr>
        <p:spPr>
          <a:xfrm>
            <a:off x="-286867" y="6248401"/>
            <a:ext cx="680737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https://www.pa.gov/agencies/penndot/programs-and-doing-business/digital-delivery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pic>
        <p:nvPicPr>
          <p:cNvPr id="5" name="Picture 4">
            <a:extLst>
              <a:ext uri="{FF2B5EF4-FFF2-40B4-BE49-F238E27FC236}">
                <a16:creationId xmlns:a16="http://schemas.microsoft.com/office/drawing/2014/main" id="{A79799BC-41FB-BE0E-98BF-905DE182D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67000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D16B5-DDE5-1E14-04E8-AC7D339B2A6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7ED9711-3774-7637-3706-3AFCE83DB6DE}"/>
              </a:ext>
            </a:extLst>
          </p:cNvPr>
          <p:cNvSpPr>
            <a:spLocks noGrp="1"/>
          </p:cNvSpPr>
          <p:nvPr>
            <p:ph type="body" sz="quarter" idx="10"/>
          </p:nvPr>
        </p:nvSpPr>
        <p:spPr/>
        <p:txBody>
          <a:bodyPr>
            <a:normAutofit/>
          </a:bodyPr>
          <a:lstStyle/>
          <a:p>
            <a:pPr>
              <a:lnSpc>
                <a:spcPct val="120000"/>
              </a:lnSpc>
            </a:pPr>
            <a:r>
              <a:rPr lang="en-US" sz="3400" spc="100">
                <a:latin typeface="Franklin Gothic Medium" panose="020B0603020102020204" pitchFamily="34" charset="0"/>
                <a:ea typeface="Malgun Gothic" panose="020B0503020000020004" pitchFamily="34" charset="-127"/>
              </a:rPr>
              <a:t>ADCMS Grant</a:t>
            </a:r>
          </a:p>
        </p:txBody>
      </p:sp>
      <p:sp>
        <p:nvSpPr>
          <p:cNvPr id="6" name="Rectangle 5" descr="Teacher">
            <a:extLst>
              <a:ext uri="{FF2B5EF4-FFF2-40B4-BE49-F238E27FC236}">
                <a16:creationId xmlns:a16="http://schemas.microsoft.com/office/drawing/2014/main" id="{ED03CEF8-A8DF-7D6C-D057-2489C94F465C}"/>
              </a:ext>
            </a:extLst>
          </p:cNvPr>
          <p:cNvSpPr/>
          <p:nvPr/>
        </p:nvSpPr>
        <p:spPr>
          <a:xfrm>
            <a:off x="1031808" y="2882326"/>
            <a:ext cx="872648" cy="872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sz="2400"/>
          </a:p>
        </p:txBody>
      </p:sp>
      <p:grpSp>
        <p:nvGrpSpPr>
          <p:cNvPr id="18" name="Group 17">
            <a:extLst>
              <a:ext uri="{FF2B5EF4-FFF2-40B4-BE49-F238E27FC236}">
                <a16:creationId xmlns:a16="http://schemas.microsoft.com/office/drawing/2014/main" id="{368844E8-9549-78A9-C5DF-22BE55314C79}"/>
              </a:ext>
            </a:extLst>
          </p:cNvPr>
          <p:cNvGrpSpPr/>
          <p:nvPr/>
        </p:nvGrpSpPr>
        <p:grpSpPr>
          <a:xfrm>
            <a:off x="650263" y="4137257"/>
            <a:ext cx="1880256" cy="1073261"/>
            <a:chOff x="799" y="2406824"/>
            <a:chExt cx="2905221" cy="1073261"/>
          </a:xfrm>
        </p:grpSpPr>
        <p:sp>
          <p:nvSpPr>
            <p:cNvPr id="19" name="Rectangle 18">
              <a:extLst>
                <a:ext uri="{FF2B5EF4-FFF2-40B4-BE49-F238E27FC236}">
                  <a16:creationId xmlns:a16="http://schemas.microsoft.com/office/drawing/2014/main" id="{C1DC965E-468E-C723-C1FA-33950DEA6B91}"/>
                </a:ext>
              </a:extLst>
            </p:cNvPr>
            <p:cNvSpPr/>
            <p:nvPr/>
          </p:nvSpPr>
          <p:spPr>
            <a:xfrm>
              <a:off x="799" y="2406824"/>
              <a:ext cx="2493281" cy="37399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3200"/>
            </a:p>
          </p:txBody>
        </p:sp>
        <p:sp>
          <p:nvSpPr>
            <p:cNvPr id="20" name="TextBox 19">
              <a:extLst>
                <a:ext uri="{FF2B5EF4-FFF2-40B4-BE49-F238E27FC236}">
                  <a16:creationId xmlns:a16="http://schemas.microsoft.com/office/drawing/2014/main" id="{F58B2D0A-C400-1C9F-E102-AEAAE3AC652D}"/>
                </a:ext>
              </a:extLst>
            </p:cNvPr>
            <p:cNvSpPr txBox="1"/>
            <p:nvPr/>
          </p:nvSpPr>
          <p:spPr>
            <a:xfrm>
              <a:off x="799" y="2705014"/>
              <a:ext cx="2905221" cy="77507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2200" kern="1200"/>
                <a:t>Webinars and Workshops</a:t>
              </a:r>
            </a:p>
          </p:txBody>
        </p:sp>
      </p:grpSp>
      <p:grpSp>
        <p:nvGrpSpPr>
          <p:cNvPr id="21" name="Group 20">
            <a:extLst>
              <a:ext uri="{FF2B5EF4-FFF2-40B4-BE49-F238E27FC236}">
                <a16:creationId xmlns:a16="http://schemas.microsoft.com/office/drawing/2014/main" id="{FF7829E8-3E2F-1C4C-C309-C355F642DFAA}"/>
              </a:ext>
            </a:extLst>
          </p:cNvPr>
          <p:cNvGrpSpPr/>
          <p:nvPr/>
        </p:nvGrpSpPr>
        <p:grpSpPr>
          <a:xfrm>
            <a:off x="3365191" y="4210048"/>
            <a:ext cx="2255393" cy="1381256"/>
            <a:chOff x="2410417" y="2406824"/>
            <a:chExt cx="3126259" cy="1381256"/>
          </a:xfrm>
        </p:grpSpPr>
        <p:sp>
          <p:nvSpPr>
            <p:cNvPr id="22" name="Rectangle 21">
              <a:extLst>
                <a:ext uri="{FF2B5EF4-FFF2-40B4-BE49-F238E27FC236}">
                  <a16:creationId xmlns:a16="http://schemas.microsoft.com/office/drawing/2014/main" id="{982952A5-B441-432D-3AA9-B05A15F2BD35}"/>
                </a:ext>
              </a:extLst>
            </p:cNvPr>
            <p:cNvSpPr/>
            <p:nvPr/>
          </p:nvSpPr>
          <p:spPr>
            <a:xfrm>
              <a:off x="2930404" y="2406824"/>
              <a:ext cx="2493281" cy="37399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3200"/>
            </a:p>
          </p:txBody>
        </p:sp>
        <p:sp>
          <p:nvSpPr>
            <p:cNvPr id="23" name="TextBox 22">
              <a:extLst>
                <a:ext uri="{FF2B5EF4-FFF2-40B4-BE49-F238E27FC236}">
                  <a16:creationId xmlns:a16="http://schemas.microsoft.com/office/drawing/2014/main" id="{A4A5531B-6888-F100-031D-5D518A6C9953}"/>
                </a:ext>
              </a:extLst>
            </p:cNvPr>
            <p:cNvSpPr txBox="1"/>
            <p:nvPr/>
          </p:nvSpPr>
          <p:spPr>
            <a:xfrm>
              <a:off x="2410417" y="2632223"/>
              <a:ext cx="3126259" cy="115585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2200" kern="1200"/>
                <a:t>Model Information Requirements</a:t>
              </a:r>
            </a:p>
          </p:txBody>
        </p:sp>
      </p:grpSp>
      <p:pic>
        <p:nvPicPr>
          <p:cNvPr id="16" name="Graphic 15" descr="Workflow with solid fill">
            <a:extLst>
              <a:ext uri="{FF2B5EF4-FFF2-40B4-BE49-F238E27FC236}">
                <a16:creationId xmlns:a16="http://schemas.microsoft.com/office/drawing/2014/main" id="{FA098AB1-CCC3-A1B6-AC57-003886BCA66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98080" y="2852005"/>
            <a:ext cx="914400" cy="914400"/>
          </a:xfrm>
          <a:prstGeom prst="rect">
            <a:avLst/>
          </a:prstGeom>
        </p:spPr>
      </p:pic>
      <p:grpSp>
        <p:nvGrpSpPr>
          <p:cNvPr id="24" name="Group 23">
            <a:extLst>
              <a:ext uri="{FF2B5EF4-FFF2-40B4-BE49-F238E27FC236}">
                <a16:creationId xmlns:a16="http://schemas.microsoft.com/office/drawing/2014/main" id="{E1B81F3B-8E09-0053-0018-A49C4879C238}"/>
              </a:ext>
            </a:extLst>
          </p:cNvPr>
          <p:cNvGrpSpPr/>
          <p:nvPr/>
        </p:nvGrpSpPr>
        <p:grpSpPr>
          <a:xfrm>
            <a:off x="6364133" y="4145943"/>
            <a:ext cx="2657738" cy="1041385"/>
            <a:chOff x="4688985" y="2406824"/>
            <a:chExt cx="3727221" cy="514533"/>
          </a:xfrm>
        </p:grpSpPr>
        <p:sp>
          <p:nvSpPr>
            <p:cNvPr id="25" name="Rectangle 24">
              <a:extLst>
                <a:ext uri="{FF2B5EF4-FFF2-40B4-BE49-F238E27FC236}">
                  <a16:creationId xmlns:a16="http://schemas.microsoft.com/office/drawing/2014/main" id="{0C2ECA3C-C3FC-A99A-ED28-BF4EE073D394}"/>
                </a:ext>
              </a:extLst>
            </p:cNvPr>
            <p:cNvSpPr/>
            <p:nvPr/>
          </p:nvSpPr>
          <p:spPr>
            <a:xfrm>
              <a:off x="5860010" y="2406824"/>
              <a:ext cx="2493281" cy="37399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3200"/>
            </a:p>
          </p:txBody>
        </p:sp>
        <p:sp>
          <p:nvSpPr>
            <p:cNvPr id="26" name="TextBox 25">
              <a:extLst>
                <a:ext uri="{FF2B5EF4-FFF2-40B4-BE49-F238E27FC236}">
                  <a16:creationId xmlns:a16="http://schemas.microsoft.com/office/drawing/2014/main" id="{6B99776D-F041-23B3-E48C-092EBE09ADC4}"/>
                </a:ext>
              </a:extLst>
            </p:cNvPr>
            <p:cNvSpPr txBox="1"/>
            <p:nvPr/>
          </p:nvSpPr>
          <p:spPr>
            <a:xfrm>
              <a:off x="4688985" y="2547365"/>
              <a:ext cx="3727221" cy="37399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2200" kern="1200"/>
                <a:t>Open Data Workflows by Project Phase</a:t>
              </a:r>
            </a:p>
          </p:txBody>
        </p:sp>
      </p:grpSp>
      <p:sp>
        <p:nvSpPr>
          <p:cNvPr id="17" name="Rectangle 16" descr="Meeting">
            <a:extLst>
              <a:ext uri="{FF2B5EF4-FFF2-40B4-BE49-F238E27FC236}">
                <a16:creationId xmlns:a16="http://schemas.microsoft.com/office/drawing/2014/main" id="{37902A42-4F5F-DDD6-5BFE-B2FE4CF1D858}"/>
              </a:ext>
            </a:extLst>
          </p:cNvPr>
          <p:cNvSpPr/>
          <p:nvPr/>
        </p:nvSpPr>
        <p:spPr>
          <a:xfrm>
            <a:off x="10326384" y="2873043"/>
            <a:ext cx="872648" cy="872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sz="2400"/>
          </a:p>
        </p:txBody>
      </p:sp>
      <p:sp>
        <p:nvSpPr>
          <p:cNvPr id="28" name="Rectangle 27">
            <a:extLst>
              <a:ext uri="{FF2B5EF4-FFF2-40B4-BE49-F238E27FC236}">
                <a16:creationId xmlns:a16="http://schemas.microsoft.com/office/drawing/2014/main" id="{08F7F72C-3382-2E09-9E83-8A00DDF52A06}"/>
              </a:ext>
            </a:extLst>
          </p:cNvPr>
          <p:cNvSpPr/>
          <p:nvPr/>
        </p:nvSpPr>
        <p:spPr>
          <a:xfrm>
            <a:off x="10102171" y="4105786"/>
            <a:ext cx="1410789" cy="37399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3200"/>
          </a:p>
        </p:txBody>
      </p:sp>
      <p:sp>
        <p:nvSpPr>
          <p:cNvPr id="29" name="TextBox 28">
            <a:extLst>
              <a:ext uri="{FF2B5EF4-FFF2-40B4-BE49-F238E27FC236}">
                <a16:creationId xmlns:a16="http://schemas.microsoft.com/office/drawing/2014/main" id="{B9A5BDAC-EEDF-27E9-67D1-A6FF76D52D9E}"/>
              </a:ext>
            </a:extLst>
          </p:cNvPr>
          <p:cNvSpPr txBox="1"/>
          <p:nvPr/>
        </p:nvSpPr>
        <p:spPr>
          <a:xfrm>
            <a:off x="10051572" y="4430389"/>
            <a:ext cx="1410789" cy="75693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2200" kern="1200"/>
              <a:t>Outreach Activities</a:t>
            </a:r>
          </a:p>
        </p:txBody>
      </p:sp>
      <p:sp>
        <p:nvSpPr>
          <p:cNvPr id="32" name="TextBox 31">
            <a:extLst>
              <a:ext uri="{FF2B5EF4-FFF2-40B4-BE49-F238E27FC236}">
                <a16:creationId xmlns:a16="http://schemas.microsoft.com/office/drawing/2014/main" id="{F5537748-EB7A-F806-9C7A-4A3F0613C721}"/>
              </a:ext>
            </a:extLst>
          </p:cNvPr>
          <p:cNvSpPr txBox="1"/>
          <p:nvPr/>
        </p:nvSpPr>
        <p:spPr>
          <a:xfrm>
            <a:off x="290937" y="5214867"/>
            <a:ext cx="2598908" cy="100290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US" i="1" kern="1200">
                <a:solidFill>
                  <a:srgbClr val="013E7F"/>
                </a:solidFill>
                <a:latin typeface="Arial" panose="020B0604020202020204" pitchFamily="34" charset="0"/>
                <a:cs typeface="Arial" panose="020B0604020202020204" pitchFamily="34" charset="0"/>
              </a:rPr>
              <a:t>Fundamentals of open data and standards, application of workflows </a:t>
            </a:r>
          </a:p>
        </p:txBody>
      </p:sp>
      <p:sp>
        <p:nvSpPr>
          <p:cNvPr id="35" name="TextBox 34">
            <a:extLst>
              <a:ext uri="{FF2B5EF4-FFF2-40B4-BE49-F238E27FC236}">
                <a16:creationId xmlns:a16="http://schemas.microsoft.com/office/drawing/2014/main" id="{5E548F25-39CE-9B53-3A50-43AEFD7FCD42}"/>
              </a:ext>
            </a:extLst>
          </p:cNvPr>
          <p:cNvSpPr txBox="1"/>
          <p:nvPr/>
        </p:nvSpPr>
        <p:spPr>
          <a:xfrm>
            <a:off x="3106009" y="5200158"/>
            <a:ext cx="2773756" cy="125778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US" i="1" kern="1200">
                <a:solidFill>
                  <a:srgbClr val="013E7F"/>
                </a:solidFill>
                <a:latin typeface="Arial" panose="020B0604020202020204" pitchFamily="34" charset="0"/>
                <a:cs typeface="Arial" panose="020B0604020202020204" pitchFamily="34" charset="0"/>
              </a:rPr>
              <a:t>PennDOT specific project requirements and configuration of OBD to support IFC exports</a:t>
            </a:r>
          </a:p>
        </p:txBody>
      </p:sp>
      <p:sp>
        <p:nvSpPr>
          <p:cNvPr id="38" name="TextBox 37">
            <a:extLst>
              <a:ext uri="{FF2B5EF4-FFF2-40B4-BE49-F238E27FC236}">
                <a16:creationId xmlns:a16="http://schemas.microsoft.com/office/drawing/2014/main" id="{9C6D55AB-82F7-2F18-6306-3EB7035AB4BC}"/>
              </a:ext>
            </a:extLst>
          </p:cNvPr>
          <p:cNvSpPr txBox="1"/>
          <p:nvPr/>
        </p:nvSpPr>
        <p:spPr>
          <a:xfrm>
            <a:off x="6425783" y="5214867"/>
            <a:ext cx="2534438" cy="100290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US" i="1" kern="1200">
                <a:solidFill>
                  <a:srgbClr val="013E7F"/>
                </a:solidFill>
                <a:latin typeface="Arial" panose="020B0604020202020204" pitchFamily="34" charset="0"/>
                <a:cs typeface="Arial" panose="020B0604020202020204" pitchFamily="34" charset="0"/>
              </a:rPr>
              <a:t>Design, advertisement, construction, and digital as-builts</a:t>
            </a:r>
          </a:p>
        </p:txBody>
      </p:sp>
      <p:sp>
        <p:nvSpPr>
          <p:cNvPr id="41" name="TextBox 40">
            <a:extLst>
              <a:ext uri="{FF2B5EF4-FFF2-40B4-BE49-F238E27FC236}">
                <a16:creationId xmlns:a16="http://schemas.microsoft.com/office/drawing/2014/main" id="{630D25D6-1AA7-2891-9077-0D43238B5169}"/>
              </a:ext>
            </a:extLst>
          </p:cNvPr>
          <p:cNvSpPr txBox="1"/>
          <p:nvPr/>
        </p:nvSpPr>
        <p:spPr>
          <a:xfrm>
            <a:off x="9510326" y="5214869"/>
            <a:ext cx="2493281" cy="165779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US" i="1" kern="1200">
                <a:solidFill>
                  <a:srgbClr val="013E7F"/>
                </a:solidFill>
                <a:latin typeface="Arial" panose="020B0604020202020204" pitchFamily="34" charset="0"/>
                <a:cs typeface="Arial" panose="020B0604020202020204" pitchFamily="34" charset="0"/>
              </a:rPr>
              <a:t>PennDOT project </a:t>
            </a:r>
            <a:r>
              <a:rPr lang="en-US" i="1">
                <a:solidFill>
                  <a:srgbClr val="013E7F"/>
                </a:solidFill>
                <a:latin typeface="Arial" panose="020B0604020202020204" pitchFamily="34" charset="0"/>
                <a:cs typeface="Arial" panose="020B0604020202020204" pitchFamily="34" charset="0"/>
              </a:rPr>
              <a:t>t</a:t>
            </a:r>
            <a:r>
              <a:rPr lang="en-US" i="1" kern="1200">
                <a:solidFill>
                  <a:srgbClr val="013E7F"/>
                </a:solidFill>
                <a:latin typeface="Arial" panose="020B0604020202020204" pitchFamily="34" charset="0"/>
                <a:cs typeface="Arial" panose="020B0604020202020204" pitchFamily="34" charset="0"/>
              </a:rPr>
              <a:t>eams, consultants, contractors, and peer State DOTs</a:t>
            </a:r>
          </a:p>
        </p:txBody>
      </p:sp>
      <p:sp>
        <p:nvSpPr>
          <p:cNvPr id="11" name="Rectangle: Rounded Corners 10">
            <a:extLst>
              <a:ext uri="{FF2B5EF4-FFF2-40B4-BE49-F238E27FC236}">
                <a16:creationId xmlns:a16="http://schemas.microsoft.com/office/drawing/2014/main" id="{EA646C0D-EDC7-69CB-1FC5-71B3D4437709}"/>
              </a:ext>
            </a:extLst>
          </p:cNvPr>
          <p:cNvSpPr/>
          <p:nvPr/>
        </p:nvSpPr>
        <p:spPr>
          <a:xfrm>
            <a:off x="194552" y="841905"/>
            <a:ext cx="11815242" cy="1257785"/>
          </a:xfrm>
          <a:prstGeom prst="roundRect">
            <a:avLst>
              <a:gd name="adj" fmla="val 5462"/>
            </a:avLst>
          </a:prstGeom>
          <a:gradFill flip="none" rotWithShape="1">
            <a:gsLst>
              <a:gs pos="0">
                <a:schemeClr val="bg1"/>
              </a:gs>
              <a:gs pos="100000">
                <a:srgbClr val="BBE6F3"/>
              </a:gs>
            </a:gsLst>
            <a:path path="circle">
              <a:fillToRect l="50000" t="50000" r="50000" b="50000"/>
            </a:path>
            <a:tileRect/>
          </a:grad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3F12C14-2926-0EEA-7BF9-DD0D206216FC}"/>
              </a:ext>
            </a:extLst>
          </p:cNvPr>
          <p:cNvSpPr txBox="1"/>
          <p:nvPr/>
        </p:nvSpPr>
        <p:spPr>
          <a:xfrm>
            <a:off x="3106009" y="943632"/>
            <a:ext cx="8691322" cy="1377300"/>
          </a:xfrm>
          <a:prstGeom prst="rect">
            <a:avLst/>
          </a:prstGeom>
          <a:noFill/>
        </p:spPr>
        <p:txBody>
          <a:bodyPr wrap="square" rtlCol="0">
            <a:spAutoFit/>
          </a:bodyPr>
          <a:lstStyle/>
          <a:p>
            <a:pPr marL="0" marR="0" lvl="0" indent="0" algn="ctr" defTabSz="914400" rtl="0" eaLnBrk="1" fontAlgn="auto" latinLnBrk="0" hangingPunct="1">
              <a:lnSpc>
                <a:spcPts val="2700"/>
              </a:lnSpc>
              <a:spcBef>
                <a:spcPts val="0"/>
              </a:spcBef>
              <a:spcAft>
                <a:spcPts val="600"/>
              </a:spcAft>
              <a:buClrTx/>
              <a:buSzTx/>
              <a:buFontTx/>
              <a:buNone/>
              <a:tabLst/>
              <a:defRPr/>
            </a:pPr>
            <a:r>
              <a:rPr kumimoji="0" lang="en-US" sz="2200" b="1" i="0" u="none" strike="noStrike" kern="1200" cap="none" spc="0" normalizeH="0" baseline="0" noProof="0">
                <a:ln>
                  <a:noFill/>
                </a:ln>
                <a:solidFill>
                  <a:srgbClr val="002060"/>
                </a:solidFill>
                <a:effectLst/>
                <a:uLnTx/>
                <a:uFillTx/>
                <a:latin typeface="Arial" panose="020B0604020202020204" pitchFamily="34" charset="0"/>
                <a:ea typeface="Malgun Gothic" panose="020B0503020000020004" pitchFamily="34" charset="-127"/>
                <a:cs typeface="Arial" panose="020B0604020202020204" pitchFamily="34" charset="0"/>
              </a:rPr>
              <a:t>The purpose of the project is to pilot the use of open BIM standards to produce model-based deliverables and collect digital as-built models for bridge projects.</a:t>
            </a:r>
          </a:p>
          <a:p>
            <a:pPr algn="l"/>
            <a:endParaRPr lang="en-US" sz="1100">
              <a:latin typeface="Abadi" panose="020B0604020104020204" pitchFamily="34" charset="0"/>
            </a:endParaRPr>
          </a:p>
        </p:txBody>
      </p:sp>
      <p:pic>
        <p:nvPicPr>
          <p:cNvPr id="15" name="Picture 14">
            <a:extLst>
              <a:ext uri="{FF2B5EF4-FFF2-40B4-BE49-F238E27FC236}">
                <a16:creationId xmlns:a16="http://schemas.microsoft.com/office/drawing/2014/main" id="{8D4A8923-1E91-826C-4434-FBF9CE00692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03418" y="1025636"/>
            <a:ext cx="2914961" cy="803164"/>
          </a:xfrm>
          <a:prstGeom prst="rect">
            <a:avLst/>
          </a:prstGeom>
        </p:spPr>
      </p:pic>
      <p:pic>
        <p:nvPicPr>
          <p:cNvPr id="33" name="Picture 32">
            <a:extLst>
              <a:ext uri="{FF2B5EF4-FFF2-40B4-BE49-F238E27FC236}">
                <a16:creationId xmlns:a16="http://schemas.microsoft.com/office/drawing/2014/main" id="{35CF9C51-BF3C-297D-5B07-443038FA71DD}"/>
              </a:ext>
            </a:extLst>
          </p:cNvPr>
          <p:cNvPicPr>
            <a:picLocks noChangeAspect="1"/>
          </p:cNvPicPr>
          <p:nvPr/>
        </p:nvPicPr>
        <p:blipFill>
          <a:blip r:embed="rId7"/>
          <a:stretch>
            <a:fillRect/>
          </a:stretch>
        </p:blipFill>
        <p:spPr>
          <a:xfrm>
            <a:off x="5848304" y="2526185"/>
            <a:ext cx="3662022" cy="1645920"/>
          </a:xfrm>
          <a:prstGeom prst="rect">
            <a:avLst/>
          </a:prstGeom>
        </p:spPr>
      </p:pic>
      <p:pic>
        <p:nvPicPr>
          <p:cNvPr id="36" name="Picture 35">
            <a:extLst>
              <a:ext uri="{FF2B5EF4-FFF2-40B4-BE49-F238E27FC236}">
                <a16:creationId xmlns:a16="http://schemas.microsoft.com/office/drawing/2014/main" id="{DBD8DF7F-D50E-F201-D65A-8222841F5D8D}"/>
              </a:ext>
            </a:extLst>
          </p:cNvPr>
          <p:cNvPicPr>
            <a:picLocks noChangeAspect="1"/>
          </p:cNvPicPr>
          <p:nvPr/>
        </p:nvPicPr>
        <p:blipFill>
          <a:blip r:embed="rId8">
            <a:extLst>
              <a:ext uri="{28A0092B-C50C-407E-A947-70E740481C1C}">
                <a14:useLocalDpi xmlns:a14="http://schemas.microsoft.com/office/drawing/2010/main" val="0"/>
              </a:ext>
            </a:extLst>
          </a:blip>
          <a:srcRect l="17996" t="20566" r="21515" b="23724"/>
          <a:stretch>
            <a:fillRect/>
          </a:stretch>
        </p:blipFill>
        <p:spPr>
          <a:xfrm>
            <a:off x="413197" y="2510927"/>
            <a:ext cx="2354389" cy="1626330"/>
          </a:xfrm>
          <a:prstGeom prst="rect">
            <a:avLst/>
          </a:prstGeom>
          <a:effectLst>
            <a:outerShdw blurRad="63500" sx="102000" sy="102000" algn="ctr" rotWithShape="0">
              <a:prstClr val="black">
                <a:alpha val="40000"/>
              </a:prstClr>
            </a:outerShdw>
          </a:effectLst>
        </p:spPr>
      </p:pic>
      <p:pic>
        <p:nvPicPr>
          <p:cNvPr id="1026" name="Picture 2" descr="No alternative text description for this image">
            <a:extLst>
              <a:ext uri="{FF2B5EF4-FFF2-40B4-BE49-F238E27FC236}">
                <a16:creationId xmlns:a16="http://schemas.microsoft.com/office/drawing/2014/main" id="{2D41CFDF-E782-30A5-A1ED-39E6FF90460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7337" t="15663"/>
          <a:stretch>
            <a:fillRect/>
          </a:stretch>
        </p:blipFill>
        <p:spPr bwMode="auto">
          <a:xfrm>
            <a:off x="9816838" y="2530759"/>
            <a:ext cx="1880256" cy="163677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0F4800BA-8DC9-5D2C-765B-2636896DAC66}"/>
              </a:ext>
            </a:extLst>
          </p:cNvPr>
          <p:cNvPicPr>
            <a:picLocks noChangeAspect="1"/>
          </p:cNvPicPr>
          <p:nvPr/>
        </p:nvPicPr>
        <p:blipFill>
          <a:blip r:embed="rId10"/>
          <a:srcRect b="7597"/>
          <a:stretch>
            <a:fillRect/>
          </a:stretch>
        </p:blipFill>
        <p:spPr>
          <a:xfrm>
            <a:off x="3466185" y="2526008"/>
            <a:ext cx="2053404" cy="1646275"/>
          </a:xfrm>
          <a:prstGeom prst="rect">
            <a:avLst/>
          </a:prstGeom>
        </p:spPr>
      </p:pic>
    </p:spTree>
    <p:extLst>
      <p:ext uri="{BB962C8B-B14F-4D97-AF65-F5344CB8AC3E}">
        <p14:creationId xmlns:p14="http://schemas.microsoft.com/office/powerpoint/2010/main" val="2016676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0F7A5-A977-3154-C68E-BA6D0E1EE7A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F5EC95-E3DD-8766-564F-4B42FF5B771B}"/>
              </a:ext>
            </a:extLst>
          </p:cNvPr>
          <p:cNvSpPr>
            <a:spLocks noGrp="1"/>
          </p:cNvSpPr>
          <p:nvPr>
            <p:ph type="body" sz="quarter" idx="10"/>
          </p:nvPr>
        </p:nvSpPr>
        <p:spPr/>
        <p:txBody>
          <a:bodyPr>
            <a:normAutofit/>
          </a:bodyPr>
          <a:lstStyle/>
          <a:p>
            <a:pPr>
              <a:lnSpc>
                <a:spcPct val="120000"/>
              </a:lnSpc>
            </a:pPr>
            <a:r>
              <a:rPr lang="en-US" sz="3400" spc="100">
                <a:latin typeface="Franklin Gothic Medium" panose="020B0603020102020204" pitchFamily="34" charset="0"/>
                <a:ea typeface="Malgun Gothic" panose="020B0503020000020004" pitchFamily="34" charset="-127"/>
              </a:rPr>
              <a:t>Current Tasks</a:t>
            </a:r>
          </a:p>
        </p:txBody>
      </p:sp>
      <p:pic>
        <p:nvPicPr>
          <p:cNvPr id="11" name="Content Placeholder 4">
            <a:extLst>
              <a:ext uri="{FF2B5EF4-FFF2-40B4-BE49-F238E27FC236}">
                <a16:creationId xmlns:a16="http://schemas.microsoft.com/office/drawing/2014/main" id="{7B80E558-3801-28C9-115A-72D83C0F63EC}"/>
              </a:ext>
            </a:extLst>
          </p:cNvPr>
          <p:cNvPicPr>
            <a:picLocks noGrp="1" noChangeAspect="1"/>
          </p:cNvPicPr>
          <p:nvPr>
            <p:ph idx="1"/>
          </p:nvPr>
        </p:nvPicPr>
        <p:blipFill>
          <a:blip r:embed="rId3"/>
          <a:stretch>
            <a:fillRect/>
          </a:stretch>
        </p:blipFill>
        <p:spPr>
          <a:xfrm>
            <a:off x="6377512" y="4150835"/>
            <a:ext cx="2442980" cy="1529080"/>
          </a:xfrm>
          <a:prstGeom prst="rect">
            <a:avLst/>
          </a:prstGeom>
          <a:effectLst>
            <a:outerShdw blurRad="63500" sx="102000" sy="102000" algn="ctr" rotWithShape="0">
              <a:prstClr val="black">
                <a:alpha val="40000"/>
              </a:prstClr>
            </a:outerShdw>
          </a:effectLst>
        </p:spPr>
      </p:pic>
      <p:sp>
        <p:nvSpPr>
          <p:cNvPr id="7" name="Rectangle 6">
            <a:extLst>
              <a:ext uri="{FF2B5EF4-FFF2-40B4-BE49-F238E27FC236}">
                <a16:creationId xmlns:a16="http://schemas.microsoft.com/office/drawing/2014/main" id="{157D0B3C-6790-9AD7-9B21-DFB5AE917BE7}"/>
              </a:ext>
            </a:extLst>
          </p:cNvPr>
          <p:cNvSpPr/>
          <p:nvPr/>
        </p:nvSpPr>
        <p:spPr>
          <a:xfrm>
            <a:off x="731266" y="889268"/>
            <a:ext cx="10470995" cy="837651"/>
          </a:xfrm>
          <a:prstGeom prst="rect">
            <a:avLst/>
          </a:prstGeom>
          <a:solidFill>
            <a:schemeClr val="bg1"/>
          </a:solidFill>
          <a:ln>
            <a:noFill/>
          </a:ln>
          <a:effectLst>
            <a:outerShdw blurRad="127000" dist="38100" dir="5400000" algn="t"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33789"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44C5A"/>
                </a:solidFill>
                <a:effectLst/>
                <a:uLnTx/>
                <a:uFillTx/>
                <a:latin typeface="Arial" panose="020B0604020202020204"/>
                <a:ea typeface="+mn-ea"/>
                <a:cs typeface="Arial" panose="020B0604020202020204" pitchFamily="34" charset="0"/>
              </a:rPr>
              <a:t>Advertisement through Construction workflows</a:t>
            </a:r>
            <a:r>
              <a:rPr kumimoji="0" lang="en-US" sz="1600" i="0" u="none" strike="noStrike" kern="1200" cap="none" spc="0" normalizeH="0" baseline="0" noProof="0">
                <a:ln>
                  <a:noFill/>
                </a:ln>
                <a:solidFill>
                  <a:srgbClr val="244C5A"/>
                </a:solidFill>
                <a:effectLst/>
                <a:uLnTx/>
                <a:uFillTx/>
                <a:latin typeface="Arial" panose="020B0604020202020204"/>
                <a:ea typeface="+mn-ea"/>
                <a:cs typeface="Arial" panose="020B0604020202020204" pitchFamily="34" charset="0"/>
              </a:rPr>
              <a:t> that meet needs of bidders, fabricators, layout and location, interoperability with construction systems, inspection, and as-built documentation. </a:t>
            </a:r>
            <a:endParaRPr kumimoji="0" lang="en-US" sz="1600" b="0" i="0" u="none" strike="noStrike" kern="1200" cap="none" spc="0" normalizeH="0" baseline="0" noProof="0">
              <a:ln>
                <a:noFill/>
              </a:ln>
              <a:solidFill>
                <a:srgbClr val="244C5A"/>
              </a:solidFill>
              <a:effectLst/>
              <a:uLnTx/>
              <a:uFillTx/>
              <a:latin typeface="Arial" panose="020B0604020202020204"/>
              <a:ea typeface="+mn-ea"/>
              <a:cs typeface="Arial" panose="020B0604020202020204" pitchFamily="34" charset="0"/>
            </a:endParaRPr>
          </a:p>
        </p:txBody>
      </p:sp>
      <p:graphicFrame>
        <p:nvGraphicFramePr>
          <p:cNvPr id="30" name="Table 29">
            <a:extLst>
              <a:ext uri="{FF2B5EF4-FFF2-40B4-BE49-F238E27FC236}">
                <a16:creationId xmlns:a16="http://schemas.microsoft.com/office/drawing/2014/main" id="{8BEE8A2F-5EF8-8EC5-E637-B5C6637C44A2}"/>
              </a:ext>
            </a:extLst>
          </p:cNvPr>
          <p:cNvGraphicFramePr>
            <a:graphicFrameLocks noGrp="1"/>
          </p:cNvGraphicFramePr>
          <p:nvPr>
            <p:extLst>
              <p:ext uri="{D42A27DB-BD31-4B8C-83A1-F6EECF244321}">
                <p14:modId xmlns:p14="http://schemas.microsoft.com/office/powerpoint/2010/main" val="87331052"/>
              </p:ext>
            </p:extLst>
          </p:nvPr>
        </p:nvGraphicFramePr>
        <p:xfrm>
          <a:off x="8993011" y="2232957"/>
          <a:ext cx="2885150" cy="1529080"/>
        </p:xfrm>
        <a:graphic>
          <a:graphicData uri="http://schemas.openxmlformats.org/drawingml/2006/table">
            <a:tbl>
              <a:tblPr firstRow="1" bandRow="1">
                <a:tableStyleId>{5C22544A-7EE6-4342-B048-85BDC9FD1C3A}</a:tableStyleId>
              </a:tblPr>
              <a:tblGrid>
                <a:gridCol w="2885150">
                  <a:extLst>
                    <a:ext uri="{9D8B030D-6E8A-4147-A177-3AD203B41FA5}">
                      <a16:colId xmlns:a16="http://schemas.microsoft.com/office/drawing/2014/main" val="91062370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SR 6 Over French Creek</a:t>
                      </a:r>
                    </a:p>
                  </a:txBody>
                  <a:tcPr>
                    <a:solidFill>
                      <a:schemeClr val="bg1">
                        <a:lumMod val="75000"/>
                      </a:schemeClr>
                    </a:solidFill>
                  </a:tcPr>
                </a:tc>
                <a:extLst>
                  <a:ext uri="{0D108BD9-81ED-4DB2-BD59-A6C34878D82A}">
                    <a16:rowId xmlns:a16="http://schemas.microsoft.com/office/drawing/2014/main" val="3139664897"/>
                  </a:ext>
                </a:extLst>
              </a:tr>
              <a:tr h="274320">
                <a:tc>
                  <a:txBody>
                    <a:bodyPr/>
                    <a:lstStyle/>
                    <a:p>
                      <a:r>
                        <a:rPr lang="en-US" sz="1600"/>
                        <a:t>2-Span Steel Plate Girders</a:t>
                      </a:r>
                    </a:p>
                  </a:txBody>
                  <a:tcPr marT="18288" marB="27432">
                    <a:noFill/>
                  </a:tcPr>
                </a:tc>
                <a:extLst>
                  <a:ext uri="{0D108BD9-81ED-4DB2-BD59-A6C34878D82A}">
                    <a16:rowId xmlns:a16="http://schemas.microsoft.com/office/drawing/2014/main" val="2600257579"/>
                  </a:ext>
                </a:extLst>
              </a:tr>
              <a:tr h="274320">
                <a:tc>
                  <a:txBody>
                    <a:bodyPr/>
                    <a:lstStyle/>
                    <a:p>
                      <a:r>
                        <a:rPr lang="en-US" sz="1600"/>
                        <a:t>Integral Abutments</a:t>
                      </a:r>
                    </a:p>
                  </a:txBody>
                  <a:tcPr marT="18288" marB="27432">
                    <a:lnB w="12700" cmpd="sng">
                      <a:noFill/>
                    </a:lnB>
                    <a:noFill/>
                  </a:tcPr>
                </a:tc>
                <a:extLst>
                  <a:ext uri="{0D108BD9-81ED-4DB2-BD59-A6C34878D82A}">
                    <a16:rowId xmlns:a16="http://schemas.microsoft.com/office/drawing/2014/main" val="871033823"/>
                  </a:ext>
                </a:extLst>
              </a:tr>
              <a:tr h="274320">
                <a:tc>
                  <a:txBody>
                    <a:bodyPr/>
                    <a:lstStyle/>
                    <a:p>
                      <a:r>
                        <a:rPr lang="en-US" sz="1600"/>
                        <a:t>Lead Designer: Michael Baker</a:t>
                      </a:r>
                    </a:p>
                  </a:txBody>
                  <a:tcPr marT="18288" marB="27432">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7223882"/>
                  </a:ext>
                </a:extLst>
              </a:tr>
              <a:tr h="274320">
                <a:tc>
                  <a:txBody>
                    <a:bodyPr/>
                    <a:lstStyle/>
                    <a:p>
                      <a:r>
                        <a:rPr lang="en-US" sz="1600"/>
                        <a:t>Deliverable: Contractual</a:t>
                      </a:r>
                    </a:p>
                  </a:txBody>
                  <a:tcPr marT="18288" marB="27432">
                    <a:lnT w="12700" cmpd="sng">
                      <a:noFill/>
                    </a:lnT>
                    <a:noFill/>
                  </a:tcPr>
                </a:tc>
                <a:extLst>
                  <a:ext uri="{0D108BD9-81ED-4DB2-BD59-A6C34878D82A}">
                    <a16:rowId xmlns:a16="http://schemas.microsoft.com/office/drawing/2014/main" val="1988963254"/>
                  </a:ext>
                </a:extLst>
              </a:tr>
            </a:tbl>
          </a:graphicData>
        </a:graphic>
      </p:graphicFrame>
      <p:graphicFrame>
        <p:nvGraphicFramePr>
          <p:cNvPr id="31" name="Table 30">
            <a:extLst>
              <a:ext uri="{FF2B5EF4-FFF2-40B4-BE49-F238E27FC236}">
                <a16:creationId xmlns:a16="http://schemas.microsoft.com/office/drawing/2014/main" id="{954B6250-F254-EA9E-FE04-4DE8EB06508F}"/>
              </a:ext>
            </a:extLst>
          </p:cNvPr>
          <p:cNvGraphicFramePr>
            <a:graphicFrameLocks noGrp="1"/>
          </p:cNvGraphicFramePr>
          <p:nvPr>
            <p:extLst>
              <p:ext uri="{D42A27DB-BD31-4B8C-83A1-F6EECF244321}">
                <p14:modId xmlns:p14="http://schemas.microsoft.com/office/powerpoint/2010/main" val="179597612"/>
              </p:ext>
            </p:extLst>
          </p:nvPr>
        </p:nvGraphicFramePr>
        <p:xfrm>
          <a:off x="8854995" y="4150834"/>
          <a:ext cx="3057229" cy="1529080"/>
        </p:xfrm>
        <a:graphic>
          <a:graphicData uri="http://schemas.openxmlformats.org/drawingml/2006/table">
            <a:tbl>
              <a:tblPr firstRow="1" bandRow="1">
                <a:tableStyleId>{5C22544A-7EE6-4342-B048-85BDC9FD1C3A}</a:tableStyleId>
              </a:tblPr>
              <a:tblGrid>
                <a:gridCol w="3057229">
                  <a:extLst>
                    <a:ext uri="{9D8B030D-6E8A-4147-A177-3AD203B41FA5}">
                      <a16:colId xmlns:a16="http://schemas.microsoft.com/office/drawing/2014/main" val="91062370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SR 3010 Rearick Road</a:t>
                      </a:r>
                    </a:p>
                  </a:txBody>
                  <a:tcPr>
                    <a:solidFill>
                      <a:schemeClr val="bg1">
                        <a:lumMod val="75000"/>
                      </a:schemeClr>
                    </a:solidFill>
                  </a:tcPr>
                </a:tc>
                <a:extLst>
                  <a:ext uri="{0D108BD9-81ED-4DB2-BD59-A6C34878D82A}">
                    <a16:rowId xmlns:a16="http://schemas.microsoft.com/office/drawing/2014/main" val="3139664897"/>
                  </a:ext>
                </a:extLst>
              </a:tr>
              <a:tr h="274320">
                <a:tc>
                  <a:txBody>
                    <a:bodyPr/>
                    <a:lstStyle/>
                    <a:p>
                      <a:r>
                        <a:rPr lang="en-US" sz="1600"/>
                        <a:t>1-Span PS Bulb Tee Beams</a:t>
                      </a:r>
                    </a:p>
                  </a:txBody>
                  <a:tcPr marT="18288" marB="27432">
                    <a:noFill/>
                  </a:tcPr>
                </a:tc>
                <a:extLst>
                  <a:ext uri="{0D108BD9-81ED-4DB2-BD59-A6C34878D82A}">
                    <a16:rowId xmlns:a16="http://schemas.microsoft.com/office/drawing/2014/main" val="2600257579"/>
                  </a:ext>
                </a:extLst>
              </a:tr>
              <a:tr h="274320">
                <a:tc>
                  <a:txBody>
                    <a:bodyPr/>
                    <a:lstStyle/>
                    <a:p>
                      <a:r>
                        <a:rPr lang="en-US" sz="1600"/>
                        <a:t>Integral Abutments</a:t>
                      </a:r>
                    </a:p>
                  </a:txBody>
                  <a:tcPr marT="18288" marB="27432">
                    <a:noFill/>
                  </a:tcPr>
                </a:tc>
                <a:extLst>
                  <a:ext uri="{0D108BD9-81ED-4DB2-BD59-A6C34878D82A}">
                    <a16:rowId xmlns:a16="http://schemas.microsoft.com/office/drawing/2014/main" val="871033823"/>
                  </a:ext>
                </a:extLst>
              </a:tr>
              <a:tr h="274320">
                <a:tc>
                  <a:txBody>
                    <a:bodyPr/>
                    <a:lstStyle/>
                    <a:p>
                      <a:r>
                        <a:rPr lang="en-US" sz="1600"/>
                        <a:t>Lead Designer: JMT</a:t>
                      </a:r>
                    </a:p>
                  </a:txBody>
                  <a:tcPr marT="18288" marB="27432">
                    <a:noFill/>
                  </a:tcPr>
                </a:tc>
                <a:extLst>
                  <a:ext uri="{0D108BD9-81ED-4DB2-BD59-A6C34878D82A}">
                    <a16:rowId xmlns:a16="http://schemas.microsoft.com/office/drawing/2014/main" val="2047223882"/>
                  </a:ext>
                </a:extLst>
              </a:tr>
              <a:tr h="274320">
                <a:tc>
                  <a:txBody>
                    <a:bodyPr/>
                    <a:lstStyle/>
                    <a:p>
                      <a:r>
                        <a:rPr lang="en-US" sz="1600"/>
                        <a:t>Deliverable: For Information Only</a:t>
                      </a:r>
                    </a:p>
                  </a:txBody>
                  <a:tcPr marT="18288" marB="27432">
                    <a:noFill/>
                  </a:tcPr>
                </a:tc>
                <a:extLst>
                  <a:ext uri="{0D108BD9-81ED-4DB2-BD59-A6C34878D82A}">
                    <a16:rowId xmlns:a16="http://schemas.microsoft.com/office/drawing/2014/main" val="1988963254"/>
                  </a:ext>
                </a:extLst>
              </a:tr>
            </a:tbl>
          </a:graphicData>
        </a:graphic>
      </p:graphicFrame>
      <p:grpSp>
        <p:nvGrpSpPr>
          <p:cNvPr id="56" name="Group 55">
            <a:extLst>
              <a:ext uri="{FF2B5EF4-FFF2-40B4-BE49-F238E27FC236}">
                <a16:creationId xmlns:a16="http://schemas.microsoft.com/office/drawing/2014/main" id="{BA74CCBC-3478-F431-1E10-A37247DEEC7C}"/>
              </a:ext>
            </a:extLst>
          </p:cNvPr>
          <p:cNvGrpSpPr/>
          <p:nvPr/>
        </p:nvGrpSpPr>
        <p:grpSpPr>
          <a:xfrm>
            <a:off x="528493" y="1857207"/>
            <a:ext cx="5617025" cy="4587253"/>
            <a:chOff x="-877652" y="3212210"/>
            <a:chExt cx="5617025" cy="4659276"/>
          </a:xfrm>
        </p:grpSpPr>
        <p:sp>
          <p:nvSpPr>
            <p:cNvPr id="43" name="Rectangle 42">
              <a:extLst>
                <a:ext uri="{FF2B5EF4-FFF2-40B4-BE49-F238E27FC236}">
                  <a16:creationId xmlns:a16="http://schemas.microsoft.com/office/drawing/2014/main" id="{48DA42A1-CD68-3710-4DBC-362AA1D210A0}"/>
                </a:ext>
              </a:extLst>
            </p:cNvPr>
            <p:cNvSpPr/>
            <p:nvPr/>
          </p:nvSpPr>
          <p:spPr>
            <a:xfrm>
              <a:off x="-877652" y="3212210"/>
              <a:ext cx="5617025" cy="4465413"/>
            </a:xfrm>
            <a:prstGeom prst="rect">
              <a:avLst/>
            </a:prstGeom>
            <a:solidFill>
              <a:schemeClr val="bg1">
                <a:lumMod val="9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grpSp>
          <p:nvGrpSpPr>
            <p:cNvPr id="40" name="Group 39">
              <a:extLst>
                <a:ext uri="{FF2B5EF4-FFF2-40B4-BE49-F238E27FC236}">
                  <a16:creationId xmlns:a16="http://schemas.microsoft.com/office/drawing/2014/main" id="{EDEC301B-4B00-E28E-A460-A5A1615B3F48}"/>
                </a:ext>
              </a:extLst>
            </p:cNvPr>
            <p:cNvGrpSpPr/>
            <p:nvPr/>
          </p:nvGrpSpPr>
          <p:grpSpPr>
            <a:xfrm>
              <a:off x="-792370" y="3406073"/>
              <a:ext cx="5531743" cy="4465413"/>
              <a:chOff x="359201" y="2013319"/>
              <a:chExt cx="5531743" cy="4465413"/>
            </a:xfrm>
          </p:grpSpPr>
          <p:sp>
            <p:nvSpPr>
              <p:cNvPr id="19" name="Rectangle 18">
                <a:extLst>
                  <a:ext uri="{FF2B5EF4-FFF2-40B4-BE49-F238E27FC236}">
                    <a16:creationId xmlns:a16="http://schemas.microsoft.com/office/drawing/2014/main" id="{80AE01DA-99A0-E745-A1DC-2897AF784BD0}"/>
                  </a:ext>
                </a:extLst>
              </p:cNvPr>
              <p:cNvSpPr/>
              <p:nvPr/>
            </p:nvSpPr>
            <p:spPr>
              <a:xfrm>
                <a:off x="536289" y="3576677"/>
                <a:ext cx="1613649" cy="37399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3200"/>
              </a:p>
            </p:txBody>
          </p:sp>
          <p:sp>
            <p:nvSpPr>
              <p:cNvPr id="33" name="Content Placeholder 10">
                <a:extLst>
                  <a:ext uri="{FF2B5EF4-FFF2-40B4-BE49-F238E27FC236}">
                    <a16:creationId xmlns:a16="http://schemas.microsoft.com/office/drawing/2014/main" id="{BE928596-5DB8-1026-4361-EC6507FCFED1}"/>
                  </a:ext>
                </a:extLst>
              </p:cNvPr>
              <p:cNvSpPr txBox="1">
                <a:spLocks/>
              </p:cNvSpPr>
              <p:nvPr/>
            </p:nvSpPr>
            <p:spPr>
              <a:xfrm>
                <a:off x="359201" y="2013319"/>
                <a:ext cx="5531743" cy="4465413"/>
              </a:xfrm>
              <a:prstGeom prst="rect">
                <a:avLst/>
              </a:prstGeom>
              <a:no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Arial" panose="020B0604020202020204" pitchFamily="34" charset="0"/>
                    <a:cs typeface="Arial" panose="020B0604020202020204" pitchFamily="34" charset="0"/>
                  </a:rPr>
                  <a:t>Summer 2025 Advertisement</a:t>
                </a:r>
              </a:p>
              <a:p>
                <a:pPr lvl="1"/>
                <a:r>
                  <a:rPr lang="en-US" sz="2000">
                    <a:latin typeface="Arial" panose="020B0604020202020204" pitchFamily="34" charset="0"/>
                    <a:cs typeface="Arial" panose="020B0604020202020204" pitchFamily="34" charset="0"/>
                  </a:rPr>
                  <a:t>Separate PW Folder for IFCs</a:t>
                </a:r>
              </a:p>
              <a:p>
                <a:pPr lvl="1"/>
                <a:r>
                  <a:rPr lang="en-US" sz="2000">
                    <a:latin typeface="Arial" panose="020B0604020202020204" pitchFamily="34" charset="0"/>
                    <a:cs typeface="Arial" panose="020B0604020202020204" pitchFamily="34" charset="0"/>
                  </a:rPr>
                  <a:t>Pre-Bid meetings to prepare Bidders</a:t>
                </a:r>
              </a:p>
              <a:p>
                <a:r>
                  <a:rPr lang="en-US" sz="2400">
                    <a:latin typeface="Arial" panose="020B0604020202020204" pitchFamily="34" charset="0"/>
                    <a:cs typeface="Arial" panose="020B0604020202020204" pitchFamily="34" charset="0"/>
                  </a:rPr>
                  <a:t>Partnering &amp; Engagement with IFC</a:t>
                </a:r>
              </a:p>
              <a:p>
                <a:pPr lvl="1"/>
                <a:r>
                  <a:rPr lang="en-US" sz="2000">
                    <a:latin typeface="Arial" panose="020B0604020202020204" pitchFamily="34" charset="0"/>
                    <a:cs typeface="Arial" panose="020B0604020202020204" pitchFamily="34" charset="0"/>
                  </a:rPr>
                  <a:t>Survey / Geolocation</a:t>
                </a:r>
              </a:p>
              <a:p>
                <a:pPr lvl="1"/>
                <a:r>
                  <a:rPr lang="en-US" sz="2000">
                    <a:latin typeface="Arial" panose="020B0604020202020204" pitchFamily="34" charset="0"/>
                    <a:cs typeface="Arial" panose="020B0604020202020204" pitchFamily="34" charset="0"/>
                  </a:rPr>
                  <a:t>Fabrication </a:t>
                </a:r>
              </a:p>
              <a:p>
                <a:pPr lvl="1"/>
                <a:r>
                  <a:rPr lang="en-US" sz="2000">
                    <a:latin typeface="Arial" panose="020B0604020202020204" pitchFamily="34" charset="0"/>
                    <a:cs typeface="Arial" panose="020B0604020202020204" pitchFamily="34" charset="0"/>
                  </a:rPr>
                  <a:t>Estimating</a:t>
                </a:r>
              </a:p>
              <a:p>
                <a:pPr lvl="1"/>
                <a:r>
                  <a:rPr lang="en-US" sz="2000">
                    <a:latin typeface="Arial" panose="020B0604020202020204" pitchFamily="34" charset="0"/>
                    <a:cs typeface="Arial" panose="020B0604020202020204" pitchFamily="34" charset="0"/>
                  </a:rPr>
                  <a:t>Inspection</a:t>
                </a:r>
              </a:p>
              <a:p>
                <a:r>
                  <a:rPr lang="en-US" sz="2400">
                    <a:latin typeface="Arial" panose="020B0604020202020204" pitchFamily="34" charset="0"/>
                    <a:cs typeface="Arial" panose="020B0604020202020204" pitchFamily="34" charset="0"/>
                  </a:rPr>
                  <a:t>As-Built Workflows</a:t>
                </a:r>
              </a:p>
              <a:p>
                <a:pPr lvl="1"/>
                <a:r>
                  <a:rPr lang="en-US" sz="2000">
                    <a:latin typeface="Arial" panose="020B0604020202020204" pitchFamily="34" charset="0"/>
                    <a:cs typeface="Arial" panose="020B0604020202020204" pitchFamily="34" charset="0"/>
                  </a:rPr>
                  <a:t>Trimble for packaging as-built</a:t>
                </a:r>
              </a:p>
              <a:p>
                <a:pPr lvl="1"/>
                <a:r>
                  <a:rPr lang="en-US" sz="2000">
                    <a:latin typeface="Arial" panose="020B0604020202020204" pitchFamily="34" charset="0"/>
                    <a:cs typeface="Arial" panose="020B0604020202020204" pitchFamily="34" charset="0"/>
                  </a:rPr>
                  <a:t>Open source tool to revise OBM exports</a:t>
                </a:r>
                <a:endParaRPr lang="en-US" sz="2400">
                  <a:latin typeface="Arial" panose="020B0604020202020204" pitchFamily="34" charset="0"/>
                  <a:cs typeface="Arial" panose="020B0604020202020204" pitchFamily="34" charset="0"/>
                </a:endParaRPr>
              </a:p>
              <a:p>
                <a:pPr lvl="1"/>
                <a:endParaRPr lang="en-US" sz="2000">
                  <a:latin typeface="Arial" panose="020B0604020202020204" pitchFamily="34" charset="0"/>
                  <a:cs typeface="Arial" panose="020B0604020202020204" pitchFamily="34" charset="0"/>
                </a:endParaRPr>
              </a:p>
              <a:p>
                <a:pPr lvl="1"/>
                <a:endParaRPr lang="en-US" sz="2000">
                  <a:latin typeface="Arial" panose="020B0604020202020204" pitchFamily="34" charset="0"/>
                  <a:cs typeface="Arial" panose="020B0604020202020204" pitchFamily="34" charset="0"/>
                </a:endParaRPr>
              </a:p>
              <a:p>
                <a:pPr lvl="1"/>
                <a:endParaRPr lang="en-US" sz="2000">
                  <a:latin typeface="Arial" panose="020B0604020202020204" pitchFamily="34" charset="0"/>
                  <a:cs typeface="Arial" panose="020B0604020202020204" pitchFamily="34" charset="0"/>
                </a:endParaRPr>
              </a:p>
            </p:txBody>
          </p:sp>
          <p:sp>
            <p:nvSpPr>
              <p:cNvPr id="34" name="Flowchart: Decision 33">
                <a:extLst>
                  <a:ext uri="{FF2B5EF4-FFF2-40B4-BE49-F238E27FC236}">
                    <a16:creationId xmlns:a16="http://schemas.microsoft.com/office/drawing/2014/main" id="{D845345E-45BC-158A-8F81-3F948B8C48DE}"/>
                  </a:ext>
                </a:extLst>
              </p:cNvPr>
              <p:cNvSpPr/>
              <p:nvPr/>
            </p:nvSpPr>
            <p:spPr>
              <a:xfrm>
                <a:off x="416542" y="2104174"/>
                <a:ext cx="171450" cy="177800"/>
              </a:xfrm>
              <a:prstGeom prst="flowChartDecision">
                <a:avLst/>
              </a:prstGeom>
              <a:solidFill>
                <a:schemeClr val="accent5">
                  <a:lumMod val="50000"/>
                </a:schemeClr>
              </a:solidFill>
              <a:ln w="6350">
                <a:solidFill>
                  <a:schemeClr val="accent4">
                    <a:lumMod val="60000"/>
                    <a:lumOff val="40000"/>
                  </a:schemeClr>
                </a:solidFill>
              </a:ln>
              <a:effectLst>
                <a:glow rad="254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Decision 35">
                <a:extLst>
                  <a:ext uri="{FF2B5EF4-FFF2-40B4-BE49-F238E27FC236}">
                    <a16:creationId xmlns:a16="http://schemas.microsoft.com/office/drawing/2014/main" id="{913DE240-5580-866F-FE54-4ED389B065F6}"/>
                  </a:ext>
                </a:extLst>
              </p:cNvPr>
              <p:cNvSpPr/>
              <p:nvPr/>
            </p:nvSpPr>
            <p:spPr>
              <a:xfrm>
                <a:off x="416542" y="3246726"/>
                <a:ext cx="171450" cy="177800"/>
              </a:xfrm>
              <a:prstGeom prst="flowChartDecision">
                <a:avLst/>
              </a:prstGeom>
              <a:solidFill>
                <a:schemeClr val="accent5">
                  <a:lumMod val="50000"/>
                </a:schemeClr>
              </a:solidFill>
              <a:ln w="6350">
                <a:solidFill>
                  <a:schemeClr val="accent4">
                    <a:lumMod val="60000"/>
                    <a:lumOff val="40000"/>
                  </a:schemeClr>
                </a:solidFill>
              </a:ln>
              <a:effectLst>
                <a:glow rad="254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Decision 38">
                <a:extLst>
                  <a:ext uri="{FF2B5EF4-FFF2-40B4-BE49-F238E27FC236}">
                    <a16:creationId xmlns:a16="http://schemas.microsoft.com/office/drawing/2014/main" id="{26930690-7986-2F6F-EA3B-5F36CFD2E9B7}"/>
                  </a:ext>
                </a:extLst>
              </p:cNvPr>
              <p:cNvSpPr/>
              <p:nvPr/>
            </p:nvSpPr>
            <p:spPr>
              <a:xfrm>
                <a:off x="450083" y="5114547"/>
                <a:ext cx="171450" cy="177800"/>
              </a:xfrm>
              <a:prstGeom prst="flowChartDecision">
                <a:avLst/>
              </a:prstGeom>
              <a:solidFill>
                <a:schemeClr val="accent5">
                  <a:lumMod val="50000"/>
                </a:schemeClr>
              </a:solidFill>
              <a:ln w="6350">
                <a:solidFill>
                  <a:schemeClr val="accent4">
                    <a:lumMod val="60000"/>
                    <a:lumOff val="40000"/>
                  </a:schemeClr>
                </a:solidFill>
              </a:ln>
              <a:effectLst>
                <a:glow rad="254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3" name="Picture 12">
            <a:extLst>
              <a:ext uri="{FF2B5EF4-FFF2-40B4-BE49-F238E27FC236}">
                <a16:creationId xmlns:a16="http://schemas.microsoft.com/office/drawing/2014/main" id="{5D264E56-E387-8539-8AB1-DAD9C385623A}"/>
              </a:ext>
            </a:extLst>
          </p:cNvPr>
          <p:cNvPicPr>
            <a:picLocks noChangeAspect="1"/>
          </p:cNvPicPr>
          <p:nvPr/>
        </p:nvPicPr>
        <p:blipFill>
          <a:blip r:embed="rId4"/>
          <a:stretch>
            <a:fillRect/>
          </a:stretch>
        </p:blipFill>
        <p:spPr>
          <a:xfrm>
            <a:off x="5966764" y="2232957"/>
            <a:ext cx="2991743" cy="156003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35452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5DEAA-B57A-3D19-AA37-73441E77191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89BFE9D-12D6-9729-810A-0D84793531F0}"/>
              </a:ext>
            </a:extLst>
          </p:cNvPr>
          <p:cNvSpPr>
            <a:spLocks noGrp="1"/>
          </p:cNvSpPr>
          <p:nvPr>
            <p:ph type="body" sz="quarter" idx="10"/>
          </p:nvPr>
        </p:nvSpPr>
        <p:spPr/>
        <p:txBody>
          <a:bodyPr>
            <a:normAutofit/>
          </a:bodyPr>
          <a:lstStyle/>
          <a:p>
            <a:r>
              <a:rPr lang="en-US" sz="3400"/>
              <a:t>Design → Inspection → As-Built</a:t>
            </a:r>
          </a:p>
        </p:txBody>
      </p:sp>
      <p:pic>
        <p:nvPicPr>
          <p:cNvPr id="6" name="drawing">
            <a:extLst>
              <a:ext uri="{FF2B5EF4-FFF2-40B4-BE49-F238E27FC236}">
                <a16:creationId xmlns:a16="http://schemas.microsoft.com/office/drawing/2014/main" id="{A0A1E21D-8FF9-1589-2CED-3918F23977D5}"/>
              </a:ext>
            </a:extLst>
          </p:cNvPr>
          <p:cNvPicPr>
            <a:picLocks noChangeAspect="1"/>
          </p:cNvPicPr>
          <p:nvPr/>
        </p:nvPicPr>
        <p:blipFill>
          <a:blip r:embed="rId2" cstate="print">
            <a:extLst>
              <a:ext uri="{28A0092B-C50C-407E-A947-70E740481C1C}">
                <a14:useLocalDpi xmlns:a14="http://schemas.microsoft.com/office/drawing/2010/main" val="0"/>
              </a:ext>
            </a:extLst>
          </a:blip>
          <a:srcRect l="15707"/>
          <a:stretch>
            <a:fillRect/>
          </a:stretch>
        </p:blipFill>
        <p:spPr>
          <a:xfrm>
            <a:off x="8257342" y="4583833"/>
            <a:ext cx="3838104" cy="1912443"/>
          </a:xfrm>
          <a:prstGeom prst="rect">
            <a:avLst/>
          </a:prstGeom>
        </p:spPr>
      </p:pic>
      <p:pic>
        <p:nvPicPr>
          <p:cNvPr id="2050" name="Picture 2">
            <a:extLst>
              <a:ext uri="{FF2B5EF4-FFF2-40B4-BE49-F238E27FC236}">
                <a16:creationId xmlns:a16="http://schemas.microsoft.com/office/drawing/2014/main" id="{FCF288D3-C043-066E-22DA-B567ED1C3F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1600" r="72866" b="61851"/>
          <a:stretch>
            <a:fillRect/>
          </a:stretch>
        </p:blipFill>
        <p:spPr bwMode="auto">
          <a:xfrm>
            <a:off x="8904957" y="705790"/>
            <a:ext cx="2943147" cy="181203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3">
            <a:extLst>
              <a:ext uri="{FF2B5EF4-FFF2-40B4-BE49-F238E27FC236}">
                <a16:creationId xmlns:a16="http://schemas.microsoft.com/office/drawing/2014/main" id="{6D322E3D-EF4D-798A-4809-430CE111008D}"/>
              </a:ext>
            </a:extLst>
          </p:cNvPr>
          <p:cNvSpPr txBox="1">
            <a:spLocks/>
          </p:cNvSpPr>
          <p:nvPr/>
        </p:nvSpPr>
        <p:spPr>
          <a:xfrm>
            <a:off x="344877" y="962062"/>
            <a:ext cx="8183801" cy="18120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latin typeface="Arial" panose="020B0604020202020204" pitchFamily="34" charset="0"/>
                <a:cs typeface="Arial" panose="020B0604020202020204" pitchFamily="34" charset="0"/>
              </a:rPr>
              <a:t>Trimble Business Center and Quadri/Connect Processes Data</a:t>
            </a:r>
          </a:p>
          <a:p>
            <a:r>
              <a:rPr lang="en-US" sz="1800">
                <a:latin typeface="Arial" panose="020B0604020202020204" pitchFamily="34" charset="0"/>
                <a:cs typeface="Arial" panose="020B0604020202020204" pitchFamily="34" charset="0"/>
              </a:rPr>
              <a:t>Conversion rules map CAD feature definitions to IFC objects</a:t>
            </a:r>
          </a:p>
          <a:p>
            <a:r>
              <a:rPr lang="en-US" sz="1800">
                <a:latin typeface="Arial" panose="020B0604020202020204" pitchFamily="34" charset="0"/>
                <a:cs typeface="Arial" panose="020B0604020202020204" pitchFamily="34" charset="0"/>
              </a:rPr>
              <a:t>Converted contractual dgn data for road, drainage, utilities, and erosion control to IFC</a:t>
            </a:r>
          </a:p>
          <a:p>
            <a:r>
              <a:rPr lang="en-US" sz="1800">
                <a:latin typeface="Arial" panose="020B0604020202020204" pitchFamily="34" charset="0"/>
                <a:cs typeface="Arial" panose="020B0604020202020204" pitchFamily="34" charset="0"/>
              </a:rPr>
              <a:t>Rules are available for PennDOT on future projects (set once and repeat)</a:t>
            </a:r>
          </a:p>
        </p:txBody>
      </p:sp>
      <p:pic>
        <p:nvPicPr>
          <p:cNvPr id="2052" name="Picture 4">
            <a:extLst>
              <a:ext uri="{FF2B5EF4-FFF2-40B4-BE49-F238E27FC236}">
                <a16:creationId xmlns:a16="http://schemas.microsoft.com/office/drawing/2014/main" id="{6B9C36AE-6E50-470D-0044-C1081BB88D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6202"/>
          <a:stretch>
            <a:fillRect/>
          </a:stretch>
        </p:blipFill>
        <p:spPr bwMode="auto">
          <a:xfrm>
            <a:off x="8749665" y="2580853"/>
            <a:ext cx="2333355" cy="19753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74E8EC21-3A37-9538-2F7E-3B9D7A70902C}"/>
              </a:ext>
            </a:extLst>
          </p:cNvPr>
          <p:cNvPicPr>
            <a:picLocks noChangeAspect="1"/>
          </p:cNvPicPr>
          <p:nvPr/>
        </p:nvPicPr>
        <p:blipFill>
          <a:blip r:embed="rId5"/>
          <a:srcRect b="21761"/>
          <a:stretch>
            <a:fillRect/>
          </a:stretch>
        </p:blipFill>
        <p:spPr>
          <a:xfrm>
            <a:off x="10770119" y="3436339"/>
            <a:ext cx="1291918" cy="1782443"/>
          </a:xfrm>
          <a:prstGeom prst="rect">
            <a:avLst/>
          </a:prstGeom>
          <a:ln>
            <a:solidFill>
              <a:schemeClr val="tx1"/>
            </a:solidFill>
          </a:ln>
          <a:effectLst>
            <a:outerShdw blurRad="63500" sx="102000" sy="102000" algn="ctr" rotWithShape="0">
              <a:prstClr val="black">
                <a:alpha val="40000"/>
              </a:prstClr>
            </a:outerShdw>
          </a:effectLst>
        </p:spPr>
      </p:pic>
      <p:sp>
        <p:nvSpPr>
          <p:cNvPr id="2" name="Content Placeholder 3">
            <a:extLst>
              <a:ext uri="{FF2B5EF4-FFF2-40B4-BE49-F238E27FC236}">
                <a16:creationId xmlns:a16="http://schemas.microsoft.com/office/drawing/2014/main" id="{86B1A583-C5A1-113B-75F0-832611644F47}"/>
              </a:ext>
            </a:extLst>
          </p:cNvPr>
          <p:cNvSpPr txBox="1">
            <a:spLocks/>
          </p:cNvSpPr>
          <p:nvPr/>
        </p:nvSpPr>
        <p:spPr>
          <a:xfrm>
            <a:off x="344877" y="2864730"/>
            <a:ext cx="7870900" cy="24427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latin typeface="Arial" panose="020B0604020202020204" pitchFamily="34" charset="0"/>
                <a:cs typeface="Arial" panose="020B0604020202020204" pitchFamily="34" charset="0"/>
              </a:rPr>
              <a:t>Trimble Access for Field Activities</a:t>
            </a:r>
          </a:p>
          <a:p>
            <a:r>
              <a:rPr lang="en-US" sz="1800">
                <a:latin typeface="Arial" panose="020B0604020202020204" pitchFamily="34" charset="0"/>
                <a:cs typeface="Arial" panose="020B0604020202020204" pitchFamily="34" charset="0"/>
              </a:rPr>
              <a:t>Contractual bridge IFC files and converted road/utility data loaded to SD card and into data collector</a:t>
            </a:r>
          </a:p>
          <a:p>
            <a:r>
              <a:rPr lang="en-US" sz="1800">
                <a:latin typeface="Arial" panose="020B0604020202020204" pitchFamily="34" charset="0"/>
                <a:cs typeface="Arial" panose="020B0604020202020204" pitchFamily="34" charset="0"/>
              </a:rPr>
              <a:t>Inspectors use models to locate design elements and points</a:t>
            </a:r>
          </a:p>
          <a:p>
            <a:pPr lvl="1"/>
            <a:r>
              <a:rPr lang="en-US" sz="1600">
                <a:latin typeface="Arial" panose="020B0604020202020204" pitchFamily="34" charset="0"/>
                <a:cs typeface="Arial" panose="020B0604020202020204" pitchFamily="34" charset="0"/>
              </a:rPr>
              <a:t>View custom model attributes from contractual model</a:t>
            </a:r>
          </a:p>
          <a:p>
            <a:pPr lvl="1"/>
            <a:r>
              <a:rPr lang="en-US" sz="1600">
                <a:latin typeface="Arial" panose="020B0604020202020204" pitchFamily="34" charset="0"/>
                <a:cs typeface="Arial" panose="020B0604020202020204" pitchFamily="34" charset="0"/>
              </a:rPr>
              <a:t>Generate stake out points</a:t>
            </a:r>
          </a:p>
          <a:p>
            <a:pPr lvl="1"/>
            <a:r>
              <a:rPr lang="en-US" sz="1600">
                <a:latin typeface="Arial" panose="020B0604020202020204" pitchFamily="34" charset="0"/>
                <a:cs typeface="Arial" panose="020B0604020202020204" pitchFamily="34" charset="0"/>
              </a:rPr>
              <a:t>Take measurements for verification and quantities</a:t>
            </a:r>
          </a:p>
          <a:p>
            <a:pPr lvl="1"/>
            <a:r>
              <a:rPr lang="en-US" sz="1600">
                <a:latin typeface="Arial" panose="020B0604020202020204" pitchFamily="34" charset="0"/>
                <a:cs typeface="Arial" panose="020B0604020202020204" pitchFamily="34" charset="0"/>
              </a:rPr>
              <a:t>Use field codes to populate attributes and observations/photos</a:t>
            </a:r>
          </a:p>
        </p:txBody>
      </p:sp>
      <p:sp>
        <p:nvSpPr>
          <p:cNvPr id="4" name="Content Placeholder 3">
            <a:extLst>
              <a:ext uri="{FF2B5EF4-FFF2-40B4-BE49-F238E27FC236}">
                <a16:creationId xmlns:a16="http://schemas.microsoft.com/office/drawing/2014/main" id="{A8A0A2E8-3DD7-C28E-0911-D20436A3AE77}"/>
              </a:ext>
            </a:extLst>
          </p:cNvPr>
          <p:cNvSpPr txBox="1">
            <a:spLocks/>
          </p:cNvSpPr>
          <p:nvPr/>
        </p:nvSpPr>
        <p:spPr>
          <a:xfrm>
            <a:off x="344877" y="5302886"/>
            <a:ext cx="7870900" cy="876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latin typeface="Arial" panose="020B0604020202020204" pitchFamily="34" charset="0"/>
                <a:cs typeface="Arial" panose="020B0604020202020204" pitchFamily="34" charset="0"/>
              </a:rPr>
              <a:t>Trimble Business Center and Quadri/Connect for Packaging As-Builts</a:t>
            </a:r>
          </a:p>
          <a:p>
            <a:r>
              <a:rPr lang="en-US" sz="1800">
                <a:latin typeface="Arial" panose="020B0604020202020204" pitchFamily="34" charset="0"/>
                <a:cs typeface="Arial" panose="020B0604020202020204" pitchFamily="34" charset="0"/>
              </a:rPr>
              <a:t>Combine field, survey, and design data to produce as-built IFC</a:t>
            </a:r>
            <a:endParaRPr lang="en-US"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8086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Cylinder outline">
            <a:extLst>
              <a:ext uri="{FF2B5EF4-FFF2-40B4-BE49-F238E27FC236}">
                <a16:creationId xmlns:a16="http://schemas.microsoft.com/office/drawing/2014/main" id="{3E57BC8A-B36E-DBE1-D115-CE9B1FBE0D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83608" y="1631821"/>
            <a:ext cx="716294" cy="716294"/>
          </a:xfrm>
          <a:prstGeom prst="rect">
            <a:avLst/>
          </a:prstGeom>
        </p:spPr>
      </p:pic>
      <p:pic>
        <p:nvPicPr>
          <p:cNvPr id="7" name="Graphic 6" descr="Cone outline">
            <a:extLst>
              <a:ext uri="{FF2B5EF4-FFF2-40B4-BE49-F238E27FC236}">
                <a16:creationId xmlns:a16="http://schemas.microsoft.com/office/drawing/2014/main" id="{2F53D811-9BCB-1C4F-A2BC-6E1ABAF1790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98813" y="3489852"/>
            <a:ext cx="713259" cy="713259"/>
          </a:xfrm>
          <a:prstGeom prst="rect">
            <a:avLst/>
          </a:prstGeom>
        </p:spPr>
      </p:pic>
      <p:pic>
        <p:nvPicPr>
          <p:cNvPr id="11" name="Graphic 10" descr="Cube outline">
            <a:extLst>
              <a:ext uri="{FF2B5EF4-FFF2-40B4-BE49-F238E27FC236}">
                <a16:creationId xmlns:a16="http://schemas.microsoft.com/office/drawing/2014/main" id="{16B42873-618A-5536-53B3-76A43AE791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7468" y="5422228"/>
            <a:ext cx="669398" cy="669398"/>
          </a:xfrm>
          <a:prstGeom prst="rect">
            <a:avLst/>
          </a:prstGeom>
        </p:spPr>
      </p:pic>
      <p:pic>
        <p:nvPicPr>
          <p:cNvPr id="13" name="Graphic 12" descr="Monitor outline">
            <a:extLst>
              <a:ext uri="{FF2B5EF4-FFF2-40B4-BE49-F238E27FC236}">
                <a16:creationId xmlns:a16="http://schemas.microsoft.com/office/drawing/2014/main" id="{A1B2F565-A7B0-C70A-C362-B303AF2C91D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78427" y="1224490"/>
            <a:ext cx="1726659" cy="1726659"/>
          </a:xfrm>
          <a:prstGeom prst="rect">
            <a:avLst/>
          </a:prstGeom>
        </p:spPr>
      </p:pic>
      <p:sp>
        <p:nvSpPr>
          <p:cNvPr id="15" name="Rectangle 14">
            <a:extLst>
              <a:ext uri="{FF2B5EF4-FFF2-40B4-BE49-F238E27FC236}">
                <a16:creationId xmlns:a16="http://schemas.microsoft.com/office/drawing/2014/main" id="{7D4414EE-81AD-D824-BAA4-22D6F8C510BB}"/>
              </a:ext>
            </a:extLst>
          </p:cNvPr>
          <p:cNvSpPr/>
          <p:nvPr/>
        </p:nvSpPr>
        <p:spPr>
          <a:xfrm>
            <a:off x="1300521" y="340658"/>
            <a:ext cx="2285999" cy="4303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Design</a:t>
            </a:r>
          </a:p>
        </p:txBody>
      </p:sp>
      <p:sp>
        <p:nvSpPr>
          <p:cNvPr id="16" name="Rectangle 15">
            <a:extLst>
              <a:ext uri="{FF2B5EF4-FFF2-40B4-BE49-F238E27FC236}">
                <a16:creationId xmlns:a16="http://schemas.microsoft.com/office/drawing/2014/main" id="{2E813B46-3A29-48BB-4B09-580E93DECC40}"/>
              </a:ext>
            </a:extLst>
          </p:cNvPr>
          <p:cNvSpPr/>
          <p:nvPr/>
        </p:nvSpPr>
        <p:spPr>
          <a:xfrm>
            <a:off x="8605481" y="322729"/>
            <a:ext cx="2285999" cy="4303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Construction</a:t>
            </a:r>
          </a:p>
        </p:txBody>
      </p:sp>
      <p:sp>
        <p:nvSpPr>
          <p:cNvPr id="17" name="Rectangle 16">
            <a:extLst>
              <a:ext uri="{FF2B5EF4-FFF2-40B4-BE49-F238E27FC236}">
                <a16:creationId xmlns:a16="http://schemas.microsoft.com/office/drawing/2014/main" id="{B385A50E-4381-BCA9-92A2-037F69A89F46}"/>
              </a:ext>
            </a:extLst>
          </p:cNvPr>
          <p:cNvSpPr/>
          <p:nvPr/>
        </p:nvSpPr>
        <p:spPr>
          <a:xfrm>
            <a:off x="4836106" y="322729"/>
            <a:ext cx="2285999" cy="4303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Advertisement - MALD</a:t>
            </a:r>
          </a:p>
        </p:txBody>
      </p:sp>
      <p:cxnSp>
        <p:nvCxnSpPr>
          <p:cNvPr id="21" name="Straight Connector 20">
            <a:extLst>
              <a:ext uri="{FF2B5EF4-FFF2-40B4-BE49-F238E27FC236}">
                <a16:creationId xmlns:a16="http://schemas.microsoft.com/office/drawing/2014/main" id="{B1AB6EBB-6B5A-49EB-49F8-8FBB88EE746D}"/>
              </a:ext>
            </a:extLst>
          </p:cNvPr>
          <p:cNvCxnSpPr/>
          <p:nvPr/>
        </p:nvCxnSpPr>
        <p:spPr>
          <a:xfrm>
            <a:off x="233081" y="3049443"/>
            <a:ext cx="11591365" cy="0"/>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4779A5DC-06DE-9D5E-0FBF-6DF6CF9A4D46}"/>
              </a:ext>
            </a:extLst>
          </p:cNvPr>
          <p:cNvSpPr txBox="1"/>
          <p:nvPr/>
        </p:nvSpPr>
        <p:spPr>
          <a:xfrm>
            <a:off x="253683" y="1805302"/>
            <a:ext cx="12522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Designer A</a:t>
            </a:r>
          </a:p>
        </p:txBody>
      </p:sp>
      <p:sp>
        <p:nvSpPr>
          <p:cNvPr id="23" name="TextBox 22">
            <a:extLst>
              <a:ext uri="{FF2B5EF4-FFF2-40B4-BE49-F238E27FC236}">
                <a16:creationId xmlns:a16="http://schemas.microsoft.com/office/drawing/2014/main" id="{354563D1-45B6-46CC-69FE-2666FA3C4301}"/>
              </a:ext>
            </a:extLst>
          </p:cNvPr>
          <p:cNvSpPr txBox="1"/>
          <p:nvPr/>
        </p:nvSpPr>
        <p:spPr>
          <a:xfrm>
            <a:off x="253683" y="3727218"/>
            <a:ext cx="12554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Designer B</a:t>
            </a:r>
          </a:p>
        </p:txBody>
      </p:sp>
      <p:cxnSp>
        <p:nvCxnSpPr>
          <p:cNvPr id="24" name="Straight Connector 23">
            <a:extLst>
              <a:ext uri="{FF2B5EF4-FFF2-40B4-BE49-F238E27FC236}">
                <a16:creationId xmlns:a16="http://schemas.microsoft.com/office/drawing/2014/main" id="{5D52F35F-94FE-D5F2-DBC9-7755C1C37DBB}"/>
              </a:ext>
            </a:extLst>
          </p:cNvPr>
          <p:cNvCxnSpPr/>
          <p:nvPr/>
        </p:nvCxnSpPr>
        <p:spPr>
          <a:xfrm>
            <a:off x="297282" y="4926738"/>
            <a:ext cx="11591365" cy="0"/>
          </a:xfrm>
          <a:prstGeom prst="line">
            <a:avLst/>
          </a:prstGeom>
        </p:spPr>
        <p:style>
          <a:lnRef idx="2">
            <a:schemeClr val="accent1"/>
          </a:lnRef>
          <a:fillRef idx="0">
            <a:schemeClr val="accent1"/>
          </a:fillRef>
          <a:effectRef idx="1">
            <a:schemeClr val="accent1"/>
          </a:effectRef>
          <a:fontRef idx="minor">
            <a:schemeClr val="tx1"/>
          </a:fontRef>
        </p:style>
      </p:cxnSp>
      <p:pic>
        <p:nvPicPr>
          <p:cNvPr id="25" name="Graphic 24" descr="Cylinder outline">
            <a:extLst>
              <a:ext uri="{FF2B5EF4-FFF2-40B4-BE49-F238E27FC236}">
                <a16:creationId xmlns:a16="http://schemas.microsoft.com/office/drawing/2014/main" id="{4100BF43-FAC0-A213-CFD1-55B0BB25BC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71425" y="1207318"/>
            <a:ext cx="863331" cy="863331"/>
          </a:xfrm>
          <a:prstGeom prst="rect">
            <a:avLst/>
          </a:prstGeom>
        </p:spPr>
      </p:pic>
      <p:pic>
        <p:nvPicPr>
          <p:cNvPr id="26" name="Graphic 25" descr="Cone outline">
            <a:extLst>
              <a:ext uri="{FF2B5EF4-FFF2-40B4-BE49-F238E27FC236}">
                <a16:creationId xmlns:a16="http://schemas.microsoft.com/office/drawing/2014/main" id="{D3FFCE75-B452-E579-4380-3D80976598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24531" y="3450649"/>
            <a:ext cx="713259" cy="713259"/>
          </a:xfrm>
          <a:prstGeom prst="rect">
            <a:avLst/>
          </a:prstGeom>
        </p:spPr>
      </p:pic>
      <p:pic>
        <p:nvPicPr>
          <p:cNvPr id="27" name="Graphic 26" descr="Cube outline">
            <a:extLst>
              <a:ext uri="{FF2B5EF4-FFF2-40B4-BE49-F238E27FC236}">
                <a16:creationId xmlns:a16="http://schemas.microsoft.com/office/drawing/2014/main" id="{D18D996C-FAF6-F77E-B7D1-05CB431B571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68392" y="5345449"/>
            <a:ext cx="669398" cy="669398"/>
          </a:xfrm>
          <a:prstGeom prst="rect">
            <a:avLst/>
          </a:prstGeom>
        </p:spPr>
      </p:pic>
      <p:pic>
        <p:nvPicPr>
          <p:cNvPr id="29" name="Graphic 28" descr="List outline">
            <a:extLst>
              <a:ext uri="{FF2B5EF4-FFF2-40B4-BE49-F238E27FC236}">
                <a16:creationId xmlns:a16="http://schemas.microsoft.com/office/drawing/2014/main" id="{BFAD6316-7DDF-8CC4-5D54-068A950C65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73589" y="1741637"/>
            <a:ext cx="713258" cy="713258"/>
          </a:xfrm>
          <a:prstGeom prst="rect">
            <a:avLst/>
          </a:prstGeom>
        </p:spPr>
      </p:pic>
      <p:pic>
        <p:nvPicPr>
          <p:cNvPr id="30" name="Graphic 29" descr="Cylinder outline">
            <a:extLst>
              <a:ext uri="{FF2B5EF4-FFF2-40B4-BE49-F238E27FC236}">
                <a16:creationId xmlns:a16="http://schemas.microsoft.com/office/drawing/2014/main" id="{4B44AC36-162A-A527-6A8C-3FB0A6626D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15775" y="1835572"/>
            <a:ext cx="863331" cy="863331"/>
          </a:xfrm>
          <a:prstGeom prst="rect">
            <a:avLst/>
          </a:prstGeom>
        </p:spPr>
      </p:pic>
      <p:pic>
        <p:nvPicPr>
          <p:cNvPr id="31" name="Graphic 30" descr="Cone outline">
            <a:extLst>
              <a:ext uri="{FF2B5EF4-FFF2-40B4-BE49-F238E27FC236}">
                <a16:creationId xmlns:a16="http://schemas.microsoft.com/office/drawing/2014/main" id="{53343166-110F-F889-C6A9-BF2CEABD9E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11762" y="3925450"/>
            <a:ext cx="713259" cy="713259"/>
          </a:xfrm>
          <a:prstGeom prst="rect">
            <a:avLst/>
          </a:prstGeom>
        </p:spPr>
      </p:pic>
      <p:pic>
        <p:nvPicPr>
          <p:cNvPr id="32" name="Graphic 31" descr="List outline">
            <a:extLst>
              <a:ext uri="{FF2B5EF4-FFF2-40B4-BE49-F238E27FC236}">
                <a16:creationId xmlns:a16="http://schemas.microsoft.com/office/drawing/2014/main" id="{C41384A5-3C03-B11B-F3C8-F38B9347B2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73589" y="3967319"/>
            <a:ext cx="713258" cy="713258"/>
          </a:xfrm>
          <a:prstGeom prst="rect">
            <a:avLst/>
          </a:prstGeom>
        </p:spPr>
      </p:pic>
      <p:pic>
        <p:nvPicPr>
          <p:cNvPr id="33" name="Graphic 32" descr="List outline">
            <a:extLst>
              <a:ext uri="{FF2B5EF4-FFF2-40B4-BE49-F238E27FC236}">
                <a16:creationId xmlns:a16="http://schemas.microsoft.com/office/drawing/2014/main" id="{93D4ACF9-9783-FACD-1497-84DCF54FAF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73589" y="5471024"/>
            <a:ext cx="713258" cy="713258"/>
          </a:xfrm>
          <a:prstGeom prst="rect">
            <a:avLst/>
          </a:prstGeom>
        </p:spPr>
      </p:pic>
      <p:pic>
        <p:nvPicPr>
          <p:cNvPr id="34" name="Graphic 33" descr="Cube outline">
            <a:extLst>
              <a:ext uri="{FF2B5EF4-FFF2-40B4-BE49-F238E27FC236}">
                <a16:creationId xmlns:a16="http://schemas.microsoft.com/office/drawing/2014/main" id="{A2F2E1F4-04DF-2256-E102-CED7A5A4E9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33692" y="5790067"/>
            <a:ext cx="669398" cy="669398"/>
          </a:xfrm>
          <a:prstGeom prst="rect">
            <a:avLst/>
          </a:prstGeom>
        </p:spPr>
      </p:pic>
      <p:sp>
        <p:nvSpPr>
          <p:cNvPr id="35" name="TextBox 34">
            <a:extLst>
              <a:ext uri="{FF2B5EF4-FFF2-40B4-BE49-F238E27FC236}">
                <a16:creationId xmlns:a16="http://schemas.microsoft.com/office/drawing/2014/main" id="{C84E585D-D02A-3018-81E4-2373FDD1193D}"/>
              </a:ext>
            </a:extLst>
          </p:cNvPr>
          <p:cNvSpPr txBox="1"/>
          <p:nvPr/>
        </p:nvSpPr>
        <p:spPr>
          <a:xfrm>
            <a:off x="253683" y="5572261"/>
            <a:ext cx="12763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Designer C</a:t>
            </a:r>
          </a:p>
        </p:txBody>
      </p:sp>
      <p:pic>
        <p:nvPicPr>
          <p:cNvPr id="37" name="Graphic 36" descr="Computer outline">
            <a:extLst>
              <a:ext uri="{FF2B5EF4-FFF2-40B4-BE49-F238E27FC236}">
                <a16:creationId xmlns:a16="http://schemas.microsoft.com/office/drawing/2014/main" id="{EDF136B3-D02D-03C0-AB12-99497EBDFEC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48628" y="2901293"/>
            <a:ext cx="2126889" cy="2126889"/>
          </a:xfrm>
          <a:prstGeom prst="rect">
            <a:avLst/>
          </a:prstGeom>
        </p:spPr>
      </p:pic>
      <p:pic>
        <p:nvPicPr>
          <p:cNvPr id="39" name="Graphic 38" descr="Laptop outline">
            <a:extLst>
              <a:ext uri="{FF2B5EF4-FFF2-40B4-BE49-F238E27FC236}">
                <a16:creationId xmlns:a16="http://schemas.microsoft.com/office/drawing/2014/main" id="{764F88F8-0263-EDCA-78A9-4ECCD87BB28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57199" y="4926738"/>
            <a:ext cx="1809937" cy="1809937"/>
          </a:xfrm>
          <a:prstGeom prst="rect">
            <a:avLst/>
          </a:prstGeom>
        </p:spPr>
      </p:pic>
      <p:sp>
        <p:nvSpPr>
          <p:cNvPr id="40" name="Arrow: Right 39">
            <a:extLst>
              <a:ext uri="{FF2B5EF4-FFF2-40B4-BE49-F238E27FC236}">
                <a16:creationId xmlns:a16="http://schemas.microsoft.com/office/drawing/2014/main" id="{8FE4CF5E-F2A0-1FF0-40C8-B16B418B24EE}"/>
              </a:ext>
            </a:extLst>
          </p:cNvPr>
          <p:cNvSpPr/>
          <p:nvPr/>
        </p:nvSpPr>
        <p:spPr>
          <a:xfrm>
            <a:off x="4029000" y="1851075"/>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1" name="Arrow: Right 40">
            <a:extLst>
              <a:ext uri="{FF2B5EF4-FFF2-40B4-BE49-F238E27FC236}">
                <a16:creationId xmlns:a16="http://schemas.microsoft.com/office/drawing/2014/main" id="{08AF371D-F719-DE00-D9FE-2929CCE20A56}"/>
              </a:ext>
            </a:extLst>
          </p:cNvPr>
          <p:cNvSpPr/>
          <p:nvPr/>
        </p:nvSpPr>
        <p:spPr>
          <a:xfrm>
            <a:off x="4029000" y="3854612"/>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2" name="Arrow: Right 41">
            <a:extLst>
              <a:ext uri="{FF2B5EF4-FFF2-40B4-BE49-F238E27FC236}">
                <a16:creationId xmlns:a16="http://schemas.microsoft.com/office/drawing/2014/main" id="{F662606A-1ABA-9339-29CB-4B7BFBE3A9AF}"/>
              </a:ext>
            </a:extLst>
          </p:cNvPr>
          <p:cNvSpPr/>
          <p:nvPr/>
        </p:nvSpPr>
        <p:spPr>
          <a:xfrm>
            <a:off x="4029000" y="5680148"/>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3" name="Arrow: Right 42">
            <a:extLst>
              <a:ext uri="{FF2B5EF4-FFF2-40B4-BE49-F238E27FC236}">
                <a16:creationId xmlns:a16="http://schemas.microsoft.com/office/drawing/2014/main" id="{FF3617D0-F760-A948-BE19-BD2C162A1343}"/>
              </a:ext>
            </a:extLst>
          </p:cNvPr>
          <p:cNvSpPr/>
          <p:nvPr/>
        </p:nvSpPr>
        <p:spPr>
          <a:xfrm>
            <a:off x="7464529" y="1933447"/>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4" name="Arrow: Right 43">
            <a:extLst>
              <a:ext uri="{FF2B5EF4-FFF2-40B4-BE49-F238E27FC236}">
                <a16:creationId xmlns:a16="http://schemas.microsoft.com/office/drawing/2014/main" id="{741D6441-618E-7008-B2AC-D9F6312F9B47}"/>
              </a:ext>
            </a:extLst>
          </p:cNvPr>
          <p:cNvSpPr/>
          <p:nvPr/>
        </p:nvSpPr>
        <p:spPr>
          <a:xfrm>
            <a:off x="7464529" y="3936984"/>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5" name="Arrow: Right 44">
            <a:extLst>
              <a:ext uri="{FF2B5EF4-FFF2-40B4-BE49-F238E27FC236}">
                <a16:creationId xmlns:a16="http://schemas.microsoft.com/office/drawing/2014/main" id="{7C318698-C3E0-8012-FC6D-11B9128AA01E}"/>
              </a:ext>
            </a:extLst>
          </p:cNvPr>
          <p:cNvSpPr/>
          <p:nvPr/>
        </p:nvSpPr>
        <p:spPr>
          <a:xfrm>
            <a:off x="7464529" y="5762520"/>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49" name="Graphic 48" descr="Dump truck outline">
            <a:extLst>
              <a:ext uri="{FF2B5EF4-FFF2-40B4-BE49-F238E27FC236}">
                <a16:creationId xmlns:a16="http://schemas.microsoft.com/office/drawing/2014/main" id="{8A0E26EB-D74F-6BBE-7E64-8A3C246D755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09652" y="860572"/>
            <a:ext cx="1210077" cy="1210077"/>
          </a:xfrm>
          <a:prstGeom prst="rect">
            <a:avLst/>
          </a:prstGeom>
        </p:spPr>
      </p:pic>
      <p:pic>
        <p:nvPicPr>
          <p:cNvPr id="51" name="Graphic 50" descr="Excavator outline">
            <a:extLst>
              <a:ext uri="{FF2B5EF4-FFF2-40B4-BE49-F238E27FC236}">
                <a16:creationId xmlns:a16="http://schemas.microsoft.com/office/drawing/2014/main" id="{FDDAA36F-3878-2209-13EB-296EDBD39BD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64685" y="4926738"/>
            <a:ext cx="1127153" cy="1127153"/>
          </a:xfrm>
          <a:prstGeom prst="rect">
            <a:avLst/>
          </a:prstGeom>
        </p:spPr>
      </p:pic>
      <p:pic>
        <p:nvPicPr>
          <p:cNvPr id="53" name="Graphic 52" descr="Bulldozer outline">
            <a:extLst>
              <a:ext uri="{FF2B5EF4-FFF2-40B4-BE49-F238E27FC236}">
                <a16:creationId xmlns:a16="http://schemas.microsoft.com/office/drawing/2014/main" id="{860C2018-5C4A-2D28-17EA-68E7A5E4425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864685" y="2931887"/>
            <a:ext cx="1194114" cy="1194114"/>
          </a:xfrm>
          <a:prstGeom prst="rect">
            <a:avLst/>
          </a:prstGeom>
        </p:spPr>
      </p:pic>
      <p:pic>
        <p:nvPicPr>
          <p:cNvPr id="55" name="Graphic 54" descr="Smart Phone outline">
            <a:extLst>
              <a:ext uri="{FF2B5EF4-FFF2-40B4-BE49-F238E27FC236}">
                <a16:creationId xmlns:a16="http://schemas.microsoft.com/office/drawing/2014/main" id="{2AFA8779-9687-AF0F-A2F2-C155B060B5D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970935" y="2005153"/>
            <a:ext cx="1434108" cy="914400"/>
          </a:xfrm>
          <a:prstGeom prst="rect">
            <a:avLst/>
          </a:prstGeom>
        </p:spPr>
      </p:pic>
      <p:pic>
        <p:nvPicPr>
          <p:cNvPr id="57" name="Graphic 56" descr="Connected outline">
            <a:extLst>
              <a:ext uri="{FF2B5EF4-FFF2-40B4-BE49-F238E27FC236}">
                <a16:creationId xmlns:a16="http://schemas.microsoft.com/office/drawing/2014/main" id="{FC787C2A-6741-2532-7CE9-E3AE6AEA49DB}"/>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3638047" y="1655319"/>
            <a:ext cx="914400" cy="914400"/>
          </a:xfrm>
          <a:prstGeom prst="rect">
            <a:avLst/>
          </a:prstGeom>
        </p:spPr>
      </p:pic>
      <p:pic>
        <p:nvPicPr>
          <p:cNvPr id="59" name="Graphic 58" descr="Stream outline">
            <a:extLst>
              <a:ext uri="{FF2B5EF4-FFF2-40B4-BE49-F238E27FC236}">
                <a16:creationId xmlns:a16="http://schemas.microsoft.com/office/drawing/2014/main" id="{524DBD8A-C447-C2B1-A94D-F90BC3F5FB0A}"/>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3456337" y="717421"/>
            <a:ext cx="914400" cy="914400"/>
          </a:xfrm>
          <a:prstGeom prst="rect">
            <a:avLst/>
          </a:prstGeom>
        </p:spPr>
      </p:pic>
      <p:pic>
        <p:nvPicPr>
          <p:cNvPr id="61" name="Graphic 60" descr="Wireless outline">
            <a:extLst>
              <a:ext uri="{FF2B5EF4-FFF2-40B4-BE49-F238E27FC236}">
                <a16:creationId xmlns:a16="http://schemas.microsoft.com/office/drawing/2014/main" id="{ED04C60C-0DF8-4BC4-A5C7-C4CC58C6E2A2}"/>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609181" y="1704295"/>
            <a:ext cx="713259" cy="713259"/>
          </a:xfrm>
          <a:prstGeom prst="rect">
            <a:avLst/>
          </a:prstGeom>
        </p:spPr>
      </p:pic>
      <p:pic>
        <p:nvPicPr>
          <p:cNvPr id="62" name="Graphic 61" descr="Cylinder outline">
            <a:extLst>
              <a:ext uri="{FF2B5EF4-FFF2-40B4-BE49-F238E27FC236}">
                <a16:creationId xmlns:a16="http://schemas.microsoft.com/office/drawing/2014/main" id="{3765C92E-672A-91B5-F68F-0177F09EB2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32639" y="2187548"/>
            <a:ext cx="549610" cy="549610"/>
          </a:xfrm>
          <a:prstGeom prst="rect">
            <a:avLst/>
          </a:prstGeom>
        </p:spPr>
      </p:pic>
      <p:pic>
        <p:nvPicPr>
          <p:cNvPr id="64" name="Graphic 63" descr="Smart Phone outline">
            <a:extLst>
              <a:ext uri="{FF2B5EF4-FFF2-40B4-BE49-F238E27FC236}">
                <a16:creationId xmlns:a16="http://schemas.microsoft.com/office/drawing/2014/main" id="{FC1D5072-0EAF-3378-F75B-B27CA32DB18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976059" y="3944038"/>
            <a:ext cx="1434108" cy="914400"/>
          </a:xfrm>
          <a:prstGeom prst="rect">
            <a:avLst/>
          </a:prstGeom>
        </p:spPr>
      </p:pic>
      <p:pic>
        <p:nvPicPr>
          <p:cNvPr id="65" name="Graphic 64" descr="Wireless outline">
            <a:extLst>
              <a:ext uri="{FF2B5EF4-FFF2-40B4-BE49-F238E27FC236}">
                <a16:creationId xmlns:a16="http://schemas.microsoft.com/office/drawing/2014/main" id="{EC744612-D00C-87AF-43C8-CF897632CDA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614305" y="3643180"/>
            <a:ext cx="713259" cy="713259"/>
          </a:xfrm>
          <a:prstGeom prst="rect">
            <a:avLst/>
          </a:prstGeom>
        </p:spPr>
      </p:pic>
      <p:pic>
        <p:nvPicPr>
          <p:cNvPr id="66" name="Graphic 65" descr="Smart Phone outline">
            <a:extLst>
              <a:ext uri="{FF2B5EF4-FFF2-40B4-BE49-F238E27FC236}">
                <a16:creationId xmlns:a16="http://schemas.microsoft.com/office/drawing/2014/main" id="{4F3DB26E-FBE2-FEEB-56FB-37E032E43D2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976059" y="5885821"/>
            <a:ext cx="1434108" cy="914400"/>
          </a:xfrm>
          <a:prstGeom prst="rect">
            <a:avLst/>
          </a:prstGeom>
        </p:spPr>
      </p:pic>
      <p:pic>
        <p:nvPicPr>
          <p:cNvPr id="67" name="Graphic 66" descr="Wireless outline">
            <a:extLst>
              <a:ext uri="{FF2B5EF4-FFF2-40B4-BE49-F238E27FC236}">
                <a16:creationId xmlns:a16="http://schemas.microsoft.com/office/drawing/2014/main" id="{6FE4EF84-2DBD-824B-1E4F-E035D6BCDC3A}"/>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614305" y="5584963"/>
            <a:ext cx="713259" cy="713259"/>
          </a:xfrm>
          <a:prstGeom prst="rect">
            <a:avLst/>
          </a:prstGeom>
        </p:spPr>
      </p:pic>
      <p:pic>
        <p:nvPicPr>
          <p:cNvPr id="68" name="Graphic 67" descr="Cone outline">
            <a:extLst>
              <a:ext uri="{FF2B5EF4-FFF2-40B4-BE49-F238E27FC236}">
                <a16:creationId xmlns:a16="http://schemas.microsoft.com/office/drawing/2014/main" id="{485F4074-0DF9-6757-24F6-0470EFD51D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50352" y="4148680"/>
            <a:ext cx="531897" cy="531897"/>
          </a:xfrm>
          <a:prstGeom prst="rect">
            <a:avLst/>
          </a:prstGeom>
        </p:spPr>
      </p:pic>
      <p:pic>
        <p:nvPicPr>
          <p:cNvPr id="69" name="Graphic 68" descr="Cube outline">
            <a:extLst>
              <a:ext uri="{FF2B5EF4-FFF2-40B4-BE49-F238E27FC236}">
                <a16:creationId xmlns:a16="http://schemas.microsoft.com/office/drawing/2014/main" id="{A67A425A-9D07-81C1-9679-A9D10A3C211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13575" y="6091626"/>
            <a:ext cx="568674" cy="568674"/>
          </a:xfrm>
          <a:prstGeom prst="rect">
            <a:avLst/>
          </a:prstGeom>
        </p:spPr>
      </p:pic>
      <p:sp>
        <p:nvSpPr>
          <p:cNvPr id="71" name="TextBox 70">
            <a:extLst>
              <a:ext uri="{FF2B5EF4-FFF2-40B4-BE49-F238E27FC236}">
                <a16:creationId xmlns:a16="http://schemas.microsoft.com/office/drawing/2014/main" id="{4A97A611-EABD-957D-5D43-6313FF2BE979}"/>
              </a:ext>
            </a:extLst>
          </p:cNvPr>
          <p:cNvSpPr txBox="1"/>
          <p:nvPr/>
        </p:nvSpPr>
        <p:spPr>
          <a:xfrm>
            <a:off x="10680325" y="801593"/>
            <a:ext cx="14494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Contractor A</a:t>
            </a:r>
          </a:p>
        </p:txBody>
      </p:sp>
      <p:sp>
        <p:nvSpPr>
          <p:cNvPr id="72" name="TextBox 71">
            <a:extLst>
              <a:ext uri="{FF2B5EF4-FFF2-40B4-BE49-F238E27FC236}">
                <a16:creationId xmlns:a16="http://schemas.microsoft.com/office/drawing/2014/main" id="{4F2FCCCF-FBD0-8347-17C0-70E3A226A93C}"/>
              </a:ext>
            </a:extLst>
          </p:cNvPr>
          <p:cNvSpPr txBox="1"/>
          <p:nvPr/>
        </p:nvSpPr>
        <p:spPr>
          <a:xfrm>
            <a:off x="10680325" y="3069420"/>
            <a:ext cx="14734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Contractor B</a:t>
            </a:r>
          </a:p>
        </p:txBody>
      </p:sp>
      <p:sp>
        <p:nvSpPr>
          <p:cNvPr id="73" name="TextBox 72">
            <a:extLst>
              <a:ext uri="{FF2B5EF4-FFF2-40B4-BE49-F238E27FC236}">
                <a16:creationId xmlns:a16="http://schemas.microsoft.com/office/drawing/2014/main" id="{14AE4D90-32DD-F2F5-FFFC-F6BD2953DE04}"/>
              </a:ext>
            </a:extLst>
          </p:cNvPr>
          <p:cNvSpPr txBox="1"/>
          <p:nvPr/>
        </p:nvSpPr>
        <p:spPr>
          <a:xfrm>
            <a:off x="10620240" y="5013366"/>
            <a:ext cx="14734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Contractor C</a:t>
            </a:r>
          </a:p>
        </p:txBody>
      </p:sp>
      <p:sp>
        <p:nvSpPr>
          <p:cNvPr id="3" name="TextBox 2">
            <a:extLst>
              <a:ext uri="{FF2B5EF4-FFF2-40B4-BE49-F238E27FC236}">
                <a16:creationId xmlns:a16="http://schemas.microsoft.com/office/drawing/2014/main" id="{CC8934E0-6E62-5DD4-EBEC-634D57D7248E}"/>
              </a:ext>
            </a:extLst>
          </p:cNvPr>
          <p:cNvSpPr txBox="1"/>
          <p:nvPr/>
        </p:nvSpPr>
        <p:spPr>
          <a:xfrm>
            <a:off x="169588" y="6475634"/>
            <a:ext cx="4369979"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0C0"/>
                </a:solidFill>
                <a:effectLst/>
                <a:uLnTx/>
                <a:uFillTx/>
                <a:latin typeface="Aptos" panose="020B0004020202020204"/>
                <a:ea typeface="+mn-ea"/>
                <a:cs typeface="+mn-cs"/>
              </a:rPr>
              <a:t>Digital Workflows – Proprietary Formats </a:t>
            </a:r>
          </a:p>
        </p:txBody>
      </p:sp>
    </p:spTree>
    <p:extLst>
      <p:ext uri="{BB962C8B-B14F-4D97-AF65-F5344CB8AC3E}">
        <p14:creationId xmlns:p14="http://schemas.microsoft.com/office/powerpoint/2010/main" val="109857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E9D6E-FF11-30BF-3398-B241B3EA735E}"/>
            </a:ext>
          </a:extLst>
        </p:cNvPr>
        <p:cNvGrpSpPr/>
        <p:nvPr/>
      </p:nvGrpSpPr>
      <p:grpSpPr>
        <a:xfrm>
          <a:off x="0" y="0"/>
          <a:ext cx="0" cy="0"/>
          <a:chOff x="0" y="0"/>
          <a:chExt cx="0" cy="0"/>
        </a:xfrm>
      </p:grpSpPr>
      <p:pic>
        <p:nvPicPr>
          <p:cNvPr id="5" name="Graphic 4" descr="Cylinder outline">
            <a:extLst>
              <a:ext uri="{FF2B5EF4-FFF2-40B4-BE49-F238E27FC236}">
                <a16:creationId xmlns:a16="http://schemas.microsoft.com/office/drawing/2014/main" id="{A21748A9-E2C5-558C-0A69-D21982E298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54898" y="1644637"/>
            <a:ext cx="716294" cy="716294"/>
          </a:xfrm>
          <a:prstGeom prst="rect">
            <a:avLst/>
          </a:prstGeom>
        </p:spPr>
      </p:pic>
      <p:pic>
        <p:nvPicPr>
          <p:cNvPr id="7" name="Graphic 6" descr="Cone outline">
            <a:extLst>
              <a:ext uri="{FF2B5EF4-FFF2-40B4-BE49-F238E27FC236}">
                <a16:creationId xmlns:a16="http://schemas.microsoft.com/office/drawing/2014/main" id="{8E92F883-0DD8-3AD0-C7F0-1E3EB83B86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70103" y="3502668"/>
            <a:ext cx="713259" cy="713259"/>
          </a:xfrm>
          <a:prstGeom prst="rect">
            <a:avLst/>
          </a:prstGeom>
        </p:spPr>
      </p:pic>
      <p:pic>
        <p:nvPicPr>
          <p:cNvPr id="11" name="Graphic 10" descr="Cube outline">
            <a:extLst>
              <a:ext uri="{FF2B5EF4-FFF2-40B4-BE49-F238E27FC236}">
                <a16:creationId xmlns:a16="http://schemas.microsoft.com/office/drawing/2014/main" id="{C105B351-972A-7885-0374-119DA97C796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98758" y="5435044"/>
            <a:ext cx="669398" cy="669398"/>
          </a:xfrm>
          <a:prstGeom prst="rect">
            <a:avLst/>
          </a:prstGeom>
        </p:spPr>
      </p:pic>
      <p:pic>
        <p:nvPicPr>
          <p:cNvPr id="13" name="Graphic 12" descr="Monitor outline">
            <a:extLst>
              <a:ext uri="{FF2B5EF4-FFF2-40B4-BE49-F238E27FC236}">
                <a16:creationId xmlns:a16="http://schemas.microsoft.com/office/drawing/2014/main" id="{D8ADB52F-439C-1A12-7EE5-1732FD48192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9717" y="1237306"/>
            <a:ext cx="1726659" cy="1726659"/>
          </a:xfrm>
          <a:prstGeom prst="rect">
            <a:avLst/>
          </a:prstGeom>
        </p:spPr>
      </p:pic>
      <p:sp>
        <p:nvSpPr>
          <p:cNvPr id="15" name="Rectangle 14">
            <a:extLst>
              <a:ext uri="{FF2B5EF4-FFF2-40B4-BE49-F238E27FC236}">
                <a16:creationId xmlns:a16="http://schemas.microsoft.com/office/drawing/2014/main" id="{670F1419-D5CD-8C46-B940-C6C3BEE41BD3}"/>
              </a:ext>
            </a:extLst>
          </p:cNvPr>
          <p:cNvSpPr/>
          <p:nvPr/>
        </p:nvSpPr>
        <p:spPr>
          <a:xfrm>
            <a:off x="690457" y="332581"/>
            <a:ext cx="2285999" cy="4303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Design</a:t>
            </a:r>
          </a:p>
        </p:txBody>
      </p:sp>
      <p:sp>
        <p:nvSpPr>
          <p:cNvPr id="16" name="Rectangle 15">
            <a:extLst>
              <a:ext uri="{FF2B5EF4-FFF2-40B4-BE49-F238E27FC236}">
                <a16:creationId xmlns:a16="http://schemas.microsoft.com/office/drawing/2014/main" id="{3FDFAD77-00DD-AD56-A2B5-1ADB62E59DF1}"/>
              </a:ext>
            </a:extLst>
          </p:cNvPr>
          <p:cNvSpPr/>
          <p:nvPr/>
        </p:nvSpPr>
        <p:spPr>
          <a:xfrm>
            <a:off x="8605481" y="322729"/>
            <a:ext cx="2285999" cy="4303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Construction</a:t>
            </a:r>
          </a:p>
        </p:txBody>
      </p:sp>
      <p:pic>
        <p:nvPicPr>
          <p:cNvPr id="32" name="Graphic 31" descr="List outline">
            <a:extLst>
              <a:ext uri="{FF2B5EF4-FFF2-40B4-BE49-F238E27FC236}">
                <a16:creationId xmlns:a16="http://schemas.microsoft.com/office/drawing/2014/main" id="{03660880-513F-3438-5548-BCD18C92BA9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2123" y="3163935"/>
            <a:ext cx="713258" cy="713258"/>
          </a:xfrm>
          <a:prstGeom prst="rect">
            <a:avLst/>
          </a:prstGeom>
        </p:spPr>
      </p:pic>
      <p:pic>
        <p:nvPicPr>
          <p:cNvPr id="37" name="Graphic 36" descr="Computer outline">
            <a:extLst>
              <a:ext uri="{FF2B5EF4-FFF2-40B4-BE49-F238E27FC236}">
                <a16:creationId xmlns:a16="http://schemas.microsoft.com/office/drawing/2014/main" id="{00DE7661-C36C-E599-C12E-5DAAC4D36E3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9918" y="2914109"/>
            <a:ext cx="2126889" cy="2126889"/>
          </a:xfrm>
          <a:prstGeom prst="rect">
            <a:avLst/>
          </a:prstGeom>
        </p:spPr>
      </p:pic>
      <p:pic>
        <p:nvPicPr>
          <p:cNvPr id="39" name="Graphic 38" descr="Laptop outline">
            <a:extLst>
              <a:ext uri="{FF2B5EF4-FFF2-40B4-BE49-F238E27FC236}">
                <a16:creationId xmlns:a16="http://schemas.microsoft.com/office/drawing/2014/main" id="{5633DB82-D22C-55D2-19F8-A8B528A833E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28489" y="4939554"/>
            <a:ext cx="1809937" cy="1809937"/>
          </a:xfrm>
          <a:prstGeom prst="rect">
            <a:avLst/>
          </a:prstGeom>
        </p:spPr>
      </p:pic>
      <p:sp>
        <p:nvSpPr>
          <p:cNvPr id="40" name="Arrow: Right 39">
            <a:extLst>
              <a:ext uri="{FF2B5EF4-FFF2-40B4-BE49-F238E27FC236}">
                <a16:creationId xmlns:a16="http://schemas.microsoft.com/office/drawing/2014/main" id="{6F4D72A4-50E4-FFC7-41C9-0E7B7B28440E}"/>
              </a:ext>
            </a:extLst>
          </p:cNvPr>
          <p:cNvSpPr/>
          <p:nvPr/>
        </p:nvSpPr>
        <p:spPr>
          <a:xfrm rot="1824545">
            <a:off x="3864925" y="2262047"/>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1" name="Arrow: Right 40">
            <a:extLst>
              <a:ext uri="{FF2B5EF4-FFF2-40B4-BE49-F238E27FC236}">
                <a16:creationId xmlns:a16="http://schemas.microsoft.com/office/drawing/2014/main" id="{A223B974-305B-B266-8E1B-78B0E6E948FD}"/>
              </a:ext>
            </a:extLst>
          </p:cNvPr>
          <p:cNvSpPr/>
          <p:nvPr/>
        </p:nvSpPr>
        <p:spPr>
          <a:xfrm>
            <a:off x="3864880" y="3663657"/>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2" name="Arrow: Right 41">
            <a:extLst>
              <a:ext uri="{FF2B5EF4-FFF2-40B4-BE49-F238E27FC236}">
                <a16:creationId xmlns:a16="http://schemas.microsoft.com/office/drawing/2014/main" id="{CC06A655-5199-E01B-323A-7CD1A42BE379}"/>
              </a:ext>
            </a:extLst>
          </p:cNvPr>
          <p:cNvSpPr/>
          <p:nvPr/>
        </p:nvSpPr>
        <p:spPr>
          <a:xfrm rot="19171853">
            <a:off x="3777633" y="5289947"/>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3" name="Arrow: Right 42">
            <a:extLst>
              <a:ext uri="{FF2B5EF4-FFF2-40B4-BE49-F238E27FC236}">
                <a16:creationId xmlns:a16="http://schemas.microsoft.com/office/drawing/2014/main" id="{570ADC34-3DA1-F728-02CB-02FEDD24B859}"/>
              </a:ext>
            </a:extLst>
          </p:cNvPr>
          <p:cNvSpPr/>
          <p:nvPr/>
        </p:nvSpPr>
        <p:spPr>
          <a:xfrm rot="19767273">
            <a:off x="7504530" y="2287475"/>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4" name="Arrow: Right 43">
            <a:extLst>
              <a:ext uri="{FF2B5EF4-FFF2-40B4-BE49-F238E27FC236}">
                <a16:creationId xmlns:a16="http://schemas.microsoft.com/office/drawing/2014/main" id="{00631E0A-B29D-90F6-4356-C0B1ABE98A11}"/>
              </a:ext>
            </a:extLst>
          </p:cNvPr>
          <p:cNvSpPr/>
          <p:nvPr/>
        </p:nvSpPr>
        <p:spPr>
          <a:xfrm>
            <a:off x="7464529" y="3685668"/>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5" name="Arrow: Right 44">
            <a:extLst>
              <a:ext uri="{FF2B5EF4-FFF2-40B4-BE49-F238E27FC236}">
                <a16:creationId xmlns:a16="http://schemas.microsoft.com/office/drawing/2014/main" id="{4837D2DE-7195-9F6A-EDC9-362B8309EBB9}"/>
              </a:ext>
            </a:extLst>
          </p:cNvPr>
          <p:cNvSpPr/>
          <p:nvPr/>
        </p:nvSpPr>
        <p:spPr>
          <a:xfrm rot="2330222">
            <a:off x="7454504" y="5171227"/>
            <a:ext cx="735106" cy="358145"/>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49" name="Graphic 48" descr="Dump truck outline">
            <a:extLst>
              <a:ext uri="{FF2B5EF4-FFF2-40B4-BE49-F238E27FC236}">
                <a16:creationId xmlns:a16="http://schemas.microsoft.com/office/drawing/2014/main" id="{1D2A1968-D398-77A9-990A-8D0047DCE8B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587919" y="1148442"/>
            <a:ext cx="1210077" cy="1210077"/>
          </a:xfrm>
          <a:prstGeom prst="rect">
            <a:avLst/>
          </a:prstGeom>
        </p:spPr>
      </p:pic>
      <p:pic>
        <p:nvPicPr>
          <p:cNvPr id="51" name="Graphic 50" descr="Excavator outline">
            <a:extLst>
              <a:ext uri="{FF2B5EF4-FFF2-40B4-BE49-F238E27FC236}">
                <a16:creationId xmlns:a16="http://schemas.microsoft.com/office/drawing/2014/main" id="{F81B0704-BD53-D224-99B0-3E1296044BE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64685" y="4926738"/>
            <a:ext cx="1127153" cy="1127153"/>
          </a:xfrm>
          <a:prstGeom prst="rect">
            <a:avLst/>
          </a:prstGeom>
        </p:spPr>
      </p:pic>
      <p:pic>
        <p:nvPicPr>
          <p:cNvPr id="53" name="Graphic 52" descr="Bulldozer outline">
            <a:extLst>
              <a:ext uri="{FF2B5EF4-FFF2-40B4-BE49-F238E27FC236}">
                <a16:creationId xmlns:a16="http://schemas.microsoft.com/office/drawing/2014/main" id="{679F9DD8-66AE-1D2F-B0BD-C71D35C0548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864685" y="2931887"/>
            <a:ext cx="1194114" cy="1194114"/>
          </a:xfrm>
          <a:prstGeom prst="rect">
            <a:avLst/>
          </a:prstGeom>
        </p:spPr>
      </p:pic>
      <p:pic>
        <p:nvPicPr>
          <p:cNvPr id="55" name="Graphic 54" descr="Smart Phone outline">
            <a:extLst>
              <a:ext uri="{FF2B5EF4-FFF2-40B4-BE49-F238E27FC236}">
                <a16:creationId xmlns:a16="http://schemas.microsoft.com/office/drawing/2014/main" id="{32734987-8B7E-530F-A6F4-5143DF8B560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970935" y="2005153"/>
            <a:ext cx="1434108" cy="914400"/>
          </a:xfrm>
          <a:prstGeom prst="rect">
            <a:avLst/>
          </a:prstGeom>
        </p:spPr>
      </p:pic>
      <p:pic>
        <p:nvPicPr>
          <p:cNvPr id="57" name="Graphic 56" descr="Connected outline">
            <a:extLst>
              <a:ext uri="{FF2B5EF4-FFF2-40B4-BE49-F238E27FC236}">
                <a16:creationId xmlns:a16="http://schemas.microsoft.com/office/drawing/2014/main" id="{E81B8BE7-E0EE-3E6C-CABA-87C55F30846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3638047" y="1655319"/>
            <a:ext cx="914400" cy="914400"/>
          </a:xfrm>
          <a:prstGeom prst="rect">
            <a:avLst/>
          </a:prstGeom>
        </p:spPr>
      </p:pic>
      <p:pic>
        <p:nvPicPr>
          <p:cNvPr id="59" name="Graphic 58" descr="Stream outline">
            <a:extLst>
              <a:ext uri="{FF2B5EF4-FFF2-40B4-BE49-F238E27FC236}">
                <a16:creationId xmlns:a16="http://schemas.microsoft.com/office/drawing/2014/main" id="{F5A3C1EB-B3CB-2930-3CDD-5AAEE35FE1B7}"/>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3456337" y="717421"/>
            <a:ext cx="914400" cy="914400"/>
          </a:xfrm>
          <a:prstGeom prst="rect">
            <a:avLst/>
          </a:prstGeom>
        </p:spPr>
      </p:pic>
      <p:pic>
        <p:nvPicPr>
          <p:cNvPr id="61" name="Graphic 60" descr="Wireless outline">
            <a:extLst>
              <a:ext uri="{FF2B5EF4-FFF2-40B4-BE49-F238E27FC236}">
                <a16:creationId xmlns:a16="http://schemas.microsoft.com/office/drawing/2014/main" id="{1612A2C0-3FC1-BAF3-B6AD-54A955BF1D42}"/>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609181" y="1704295"/>
            <a:ext cx="713259" cy="713259"/>
          </a:xfrm>
          <a:prstGeom prst="rect">
            <a:avLst/>
          </a:prstGeom>
        </p:spPr>
      </p:pic>
      <p:pic>
        <p:nvPicPr>
          <p:cNvPr id="64" name="Graphic 63" descr="Smart Phone outline">
            <a:extLst>
              <a:ext uri="{FF2B5EF4-FFF2-40B4-BE49-F238E27FC236}">
                <a16:creationId xmlns:a16="http://schemas.microsoft.com/office/drawing/2014/main" id="{D76C9EBF-DFCA-4CB4-4F0A-C9D4B80D51C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976059" y="3944038"/>
            <a:ext cx="1434108" cy="914400"/>
          </a:xfrm>
          <a:prstGeom prst="rect">
            <a:avLst/>
          </a:prstGeom>
        </p:spPr>
      </p:pic>
      <p:pic>
        <p:nvPicPr>
          <p:cNvPr id="65" name="Graphic 64" descr="Wireless outline">
            <a:extLst>
              <a:ext uri="{FF2B5EF4-FFF2-40B4-BE49-F238E27FC236}">
                <a16:creationId xmlns:a16="http://schemas.microsoft.com/office/drawing/2014/main" id="{6D039732-BF9C-FB24-A6B3-D5AE86D7E358}"/>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614305" y="3643180"/>
            <a:ext cx="713259" cy="713259"/>
          </a:xfrm>
          <a:prstGeom prst="rect">
            <a:avLst/>
          </a:prstGeom>
        </p:spPr>
      </p:pic>
      <p:pic>
        <p:nvPicPr>
          <p:cNvPr id="66" name="Graphic 65" descr="Smart Phone outline">
            <a:extLst>
              <a:ext uri="{FF2B5EF4-FFF2-40B4-BE49-F238E27FC236}">
                <a16:creationId xmlns:a16="http://schemas.microsoft.com/office/drawing/2014/main" id="{E5B9F27D-6BA5-356C-7700-2645B1F2B08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976059" y="5885821"/>
            <a:ext cx="1434108" cy="914400"/>
          </a:xfrm>
          <a:prstGeom prst="rect">
            <a:avLst/>
          </a:prstGeom>
        </p:spPr>
      </p:pic>
      <p:pic>
        <p:nvPicPr>
          <p:cNvPr id="67" name="Graphic 66" descr="Wireless outline">
            <a:extLst>
              <a:ext uri="{FF2B5EF4-FFF2-40B4-BE49-F238E27FC236}">
                <a16:creationId xmlns:a16="http://schemas.microsoft.com/office/drawing/2014/main" id="{8D1CC621-1776-9946-2019-E3B3A84960E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614305" y="5584963"/>
            <a:ext cx="713259" cy="713259"/>
          </a:xfrm>
          <a:prstGeom prst="rect">
            <a:avLst/>
          </a:prstGeom>
        </p:spPr>
      </p:pic>
      <p:pic>
        <p:nvPicPr>
          <p:cNvPr id="1036" name="Picture 12">
            <a:extLst>
              <a:ext uri="{FF2B5EF4-FFF2-40B4-BE49-F238E27FC236}">
                <a16:creationId xmlns:a16="http://schemas.microsoft.com/office/drawing/2014/main" id="{9C6AEE80-93B2-8397-CB2A-6A9C7F3DF876}"/>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8707" r="9979" b="22427"/>
          <a:stretch/>
        </p:blipFill>
        <p:spPr bwMode="auto">
          <a:xfrm>
            <a:off x="5243658" y="2664213"/>
            <a:ext cx="1047625" cy="9994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a:extLst>
              <a:ext uri="{FF2B5EF4-FFF2-40B4-BE49-F238E27FC236}">
                <a16:creationId xmlns:a16="http://schemas.microsoft.com/office/drawing/2014/main" id="{9B2696C5-3F5C-C479-08CB-06D0059BBBF7}"/>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8707" r="9979" b="22427"/>
          <a:stretch/>
        </p:blipFill>
        <p:spPr bwMode="auto">
          <a:xfrm>
            <a:off x="10466135" y="2254322"/>
            <a:ext cx="436118" cy="4160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a:extLst>
              <a:ext uri="{FF2B5EF4-FFF2-40B4-BE49-F238E27FC236}">
                <a16:creationId xmlns:a16="http://schemas.microsoft.com/office/drawing/2014/main" id="{09716C7D-533C-0C51-6ACD-C687D2D03E38}"/>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8707" r="9979" b="22427"/>
          <a:stretch/>
        </p:blipFill>
        <p:spPr bwMode="auto">
          <a:xfrm>
            <a:off x="10475054" y="4193207"/>
            <a:ext cx="436118" cy="4160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a:extLst>
              <a:ext uri="{FF2B5EF4-FFF2-40B4-BE49-F238E27FC236}">
                <a16:creationId xmlns:a16="http://schemas.microsoft.com/office/drawing/2014/main" id="{61564375-45C7-FCFB-D9C3-68096DCCB6E2}"/>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8707" r="9979" b="22427"/>
          <a:stretch/>
        </p:blipFill>
        <p:spPr bwMode="auto">
          <a:xfrm>
            <a:off x="10455362" y="6147154"/>
            <a:ext cx="436118" cy="41606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B5FF963-C378-BF76-2FCF-CC874EBFE262}"/>
              </a:ext>
            </a:extLst>
          </p:cNvPr>
          <p:cNvSpPr txBox="1"/>
          <p:nvPr/>
        </p:nvSpPr>
        <p:spPr>
          <a:xfrm>
            <a:off x="251811" y="985552"/>
            <a:ext cx="3163302" cy="369332"/>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Designer Selected Technology</a:t>
            </a:r>
          </a:p>
        </p:txBody>
      </p:sp>
      <p:sp>
        <p:nvSpPr>
          <p:cNvPr id="19" name="TextBox 18">
            <a:extLst>
              <a:ext uri="{FF2B5EF4-FFF2-40B4-BE49-F238E27FC236}">
                <a16:creationId xmlns:a16="http://schemas.microsoft.com/office/drawing/2014/main" id="{8235EFE2-E46E-1D94-043E-0C4849BE5281}"/>
              </a:ext>
            </a:extLst>
          </p:cNvPr>
          <p:cNvSpPr txBox="1"/>
          <p:nvPr/>
        </p:nvSpPr>
        <p:spPr>
          <a:xfrm>
            <a:off x="7954310" y="872371"/>
            <a:ext cx="358835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Construction Selected Technology</a:t>
            </a:r>
          </a:p>
        </p:txBody>
      </p:sp>
      <p:sp>
        <p:nvSpPr>
          <p:cNvPr id="38" name="Arrow: Up-Down 37">
            <a:extLst>
              <a:ext uri="{FF2B5EF4-FFF2-40B4-BE49-F238E27FC236}">
                <a16:creationId xmlns:a16="http://schemas.microsoft.com/office/drawing/2014/main" id="{1B1D2932-D5A9-0EA8-12B5-0CA8793E072E}"/>
              </a:ext>
            </a:extLst>
          </p:cNvPr>
          <p:cNvSpPr/>
          <p:nvPr/>
        </p:nvSpPr>
        <p:spPr>
          <a:xfrm>
            <a:off x="5759005" y="4015671"/>
            <a:ext cx="402402" cy="861843"/>
          </a:xfrm>
          <a:prstGeom prst="up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1038" name="Picture 14" descr="Validating IFC Data Mapping">
            <a:extLst>
              <a:ext uri="{FF2B5EF4-FFF2-40B4-BE49-F238E27FC236}">
                <a16:creationId xmlns:a16="http://schemas.microsoft.com/office/drawing/2014/main" id="{E93DA990-84B1-5118-ED80-41E467204AFB}"/>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24705" t="56108" r="24068" b="14935"/>
          <a:stretch/>
        </p:blipFill>
        <p:spPr bwMode="auto">
          <a:xfrm>
            <a:off x="4831947" y="4877514"/>
            <a:ext cx="2403769" cy="9058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8FD508F-72A2-E6E6-EC8A-4190D2136312}"/>
              </a:ext>
            </a:extLst>
          </p:cNvPr>
          <p:cNvSpPr txBox="1"/>
          <p:nvPr/>
        </p:nvSpPr>
        <p:spPr>
          <a:xfrm>
            <a:off x="4907517" y="985552"/>
            <a:ext cx="2105385" cy="369332"/>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National Standards</a:t>
            </a:r>
          </a:p>
        </p:txBody>
      </p:sp>
      <p:sp>
        <p:nvSpPr>
          <p:cNvPr id="3" name="Rectangle 2">
            <a:extLst>
              <a:ext uri="{FF2B5EF4-FFF2-40B4-BE49-F238E27FC236}">
                <a16:creationId xmlns:a16="http://schemas.microsoft.com/office/drawing/2014/main" id="{D6618FDD-5001-E7FA-CD7D-0C5AF845A16E}"/>
              </a:ext>
            </a:extLst>
          </p:cNvPr>
          <p:cNvSpPr/>
          <p:nvPr/>
        </p:nvSpPr>
        <p:spPr>
          <a:xfrm>
            <a:off x="4836106" y="322729"/>
            <a:ext cx="2285999" cy="43030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Advertisement - MALD</a:t>
            </a:r>
          </a:p>
        </p:txBody>
      </p:sp>
      <p:sp>
        <p:nvSpPr>
          <p:cNvPr id="4" name="TextBox 3">
            <a:extLst>
              <a:ext uri="{FF2B5EF4-FFF2-40B4-BE49-F238E27FC236}">
                <a16:creationId xmlns:a16="http://schemas.microsoft.com/office/drawing/2014/main" id="{7CA98440-D604-3EA1-9206-AF1BC97E6BCB}"/>
              </a:ext>
            </a:extLst>
          </p:cNvPr>
          <p:cNvSpPr txBox="1"/>
          <p:nvPr/>
        </p:nvSpPr>
        <p:spPr>
          <a:xfrm>
            <a:off x="169588" y="6475634"/>
            <a:ext cx="3161763"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0C0"/>
                </a:solidFill>
                <a:effectLst/>
                <a:uLnTx/>
                <a:uFillTx/>
                <a:latin typeface="Aptos" panose="020B0004020202020204"/>
                <a:ea typeface="+mn-ea"/>
                <a:cs typeface="+mn-cs"/>
              </a:rPr>
              <a:t>Digital Workflows – openBIM</a:t>
            </a:r>
          </a:p>
        </p:txBody>
      </p:sp>
    </p:spTree>
    <p:extLst>
      <p:ext uri="{BB962C8B-B14F-4D97-AF65-F5344CB8AC3E}">
        <p14:creationId xmlns:p14="http://schemas.microsoft.com/office/powerpoint/2010/main" val="3217685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532709" y="1383742"/>
            <a:ext cx="9126582" cy="1601151"/>
          </a:xfrm>
        </p:spPr>
        <p:txBody>
          <a:bodyPr/>
          <a:lstStyle/>
          <a:p>
            <a:pPr algn="ctr"/>
            <a:r>
              <a:rPr lang="en-US" dirty="0"/>
              <a:t>Why Interoperability Matters:</a:t>
            </a:r>
            <a:br>
              <a:rPr lang="en-US" dirty="0"/>
            </a:br>
            <a:r>
              <a:rPr lang="en-US" b="1" dirty="0"/>
              <a:t>Designers</a:t>
            </a:r>
          </a:p>
        </p:txBody>
      </p:sp>
      <p:pic>
        <p:nvPicPr>
          <p:cNvPr id="3" name="Picture 2">
            <a:extLst>
              <a:ext uri="{FF2B5EF4-FFF2-40B4-BE49-F238E27FC236}">
                <a16:creationId xmlns:a16="http://schemas.microsoft.com/office/drawing/2014/main" id="{2D9A030F-0626-394A-B702-9E441FF84DA0}"/>
              </a:ext>
            </a:extLst>
          </p:cNvPr>
          <p:cNvPicPr>
            <a:picLocks noChangeAspect="1"/>
          </p:cNvPicPr>
          <p:nvPr/>
        </p:nvPicPr>
        <p:blipFill>
          <a:blip r:embed="rId3"/>
          <a:stretch>
            <a:fillRect/>
          </a:stretch>
        </p:blipFill>
        <p:spPr>
          <a:xfrm>
            <a:off x="8612539" y="259548"/>
            <a:ext cx="1171803" cy="380532"/>
          </a:xfrm>
          <a:prstGeom prst="rect">
            <a:avLst/>
          </a:prstGeom>
        </p:spPr>
      </p:pic>
    </p:spTree>
    <p:extLst>
      <p:ext uri="{BB962C8B-B14F-4D97-AF65-F5344CB8AC3E}">
        <p14:creationId xmlns:p14="http://schemas.microsoft.com/office/powerpoint/2010/main" val="2588235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3" name="Text Placeholder 2">
            <a:extLst>
              <a:ext uri="{FF2B5EF4-FFF2-40B4-BE49-F238E27FC236}">
                <a16:creationId xmlns:a16="http://schemas.microsoft.com/office/drawing/2014/main" id="{24E70E26-5493-1AAE-EC8C-B9075BE32185}"/>
              </a:ext>
            </a:extLst>
          </p:cNvPr>
          <p:cNvSpPr>
            <a:spLocks noGrp="1"/>
          </p:cNvSpPr>
          <p:nvPr>
            <p:ph type="body" sz="quarter" idx="10"/>
          </p:nvPr>
        </p:nvSpPr>
        <p:spPr/>
        <p:txBody>
          <a:bodyPr>
            <a:normAutofit/>
          </a:bodyPr>
          <a:lstStyle/>
          <a:p>
            <a:r>
              <a:rPr lang="en-US" sz="3400"/>
              <a:t>WHY INTEROPERABILITY MATTERS</a:t>
            </a:r>
          </a:p>
        </p:txBody>
      </p:sp>
      <p:sp>
        <p:nvSpPr>
          <p:cNvPr id="13" name="TextBox 12"/>
          <p:cNvSpPr txBox="1"/>
          <p:nvPr/>
        </p:nvSpPr>
        <p:spPr>
          <a:xfrm>
            <a:off x="403860" y="1017573"/>
            <a:ext cx="11384280" cy="502920"/>
          </a:xfrm>
          <a:prstGeom prst="rect">
            <a:avLst/>
          </a:prstGeom>
          <a:noFill/>
        </p:spPr>
        <p:txBody>
          <a:bodyPr wrap="none" lIns="73152" tIns="73152" rIns="73152" bIns="73152">
            <a:spAutoFit/>
          </a:bodyPr>
          <a:lstStyle/>
          <a:p>
            <a:pPr algn="ctr">
              <a:defRPr sz="2400" b="1">
                <a:solidFill>
                  <a:srgbClr val="244C5A"/>
                </a:solidFill>
                <a:latin typeface="Arial"/>
              </a:defRPr>
            </a:pPr>
            <a:r>
              <a:rPr dirty="0"/>
              <a:t>One project. Multiple participants. Different tools.</a:t>
            </a:r>
          </a:p>
        </p:txBody>
      </p:sp>
      <p:sp>
        <p:nvSpPr>
          <p:cNvPr id="15" name="Rounded Rectangle 14"/>
          <p:cNvSpPr/>
          <p:nvPr/>
        </p:nvSpPr>
        <p:spPr>
          <a:xfrm>
            <a:off x="411480" y="1874519"/>
            <a:ext cx="2606040" cy="3246120"/>
          </a:xfrm>
          <a:prstGeom prst="roundRect">
            <a:avLst/>
          </a:prstGeom>
          <a:solidFill>
            <a:srgbClr val="F2F4F7"/>
          </a:solidFill>
          <a:ln w="12700">
            <a:solidFill>
              <a:srgbClr val="CDD7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11480" y="1874519"/>
            <a:ext cx="2606040" cy="438912"/>
          </a:xfrm>
          <a:prstGeom prst="rect">
            <a:avLst/>
          </a:prstGeom>
          <a:solidFill>
            <a:srgbClr val="003E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21208" y="1938527"/>
            <a:ext cx="1433341" cy="409343"/>
          </a:xfrm>
          <a:prstGeom prst="rect">
            <a:avLst/>
          </a:prstGeom>
          <a:noFill/>
        </p:spPr>
        <p:txBody>
          <a:bodyPr wrap="none" lIns="73152" tIns="73152" rIns="73152" bIns="73152">
            <a:spAutoFit/>
          </a:bodyPr>
          <a:lstStyle/>
          <a:p>
            <a:pPr algn="l">
              <a:defRPr sz="1700" b="1">
                <a:solidFill>
                  <a:srgbClr val="FFFFFF"/>
                </a:solidFill>
                <a:latin typeface="Arial"/>
              </a:defRPr>
            </a:pPr>
            <a:r>
              <a:rPr dirty="0"/>
              <a:t>DESIGNERS</a:t>
            </a:r>
          </a:p>
        </p:txBody>
      </p:sp>
      <p:sp>
        <p:nvSpPr>
          <p:cNvPr id="18" name="TextBox 17"/>
          <p:cNvSpPr txBox="1"/>
          <p:nvPr/>
        </p:nvSpPr>
        <p:spPr>
          <a:xfrm>
            <a:off x="548640" y="2441447"/>
            <a:ext cx="2331720" cy="1774845"/>
          </a:xfrm>
          <a:prstGeom prst="rect">
            <a:avLst/>
          </a:prstGeom>
          <a:noFill/>
        </p:spPr>
        <p:txBody>
          <a:bodyPr wrap="square">
            <a:spAutoFit/>
          </a:bodyPr>
          <a:lstStyle/>
          <a:p>
            <a:pPr>
              <a:spcAft>
                <a:spcPts val="800"/>
              </a:spcAft>
              <a:defRPr sz="1400">
                <a:solidFill>
                  <a:srgbClr val="000000"/>
                </a:solidFill>
                <a:latin typeface="Arial"/>
              </a:defRPr>
            </a:pPr>
            <a:r>
              <a:rPr sz="1600" dirty="0"/>
              <a:t>• Use specialized authoring tools</a:t>
            </a:r>
          </a:p>
          <a:p>
            <a:pPr>
              <a:spcAft>
                <a:spcPts val="800"/>
              </a:spcAft>
              <a:defRPr sz="1400">
                <a:solidFill>
                  <a:srgbClr val="000000"/>
                </a:solidFill>
                <a:latin typeface="Arial"/>
              </a:defRPr>
            </a:pPr>
            <a:r>
              <a:rPr sz="1600" dirty="0"/>
              <a:t>• Combine discipline models through IFC</a:t>
            </a:r>
          </a:p>
          <a:p>
            <a:pPr>
              <a:spcAft>
                <a:spcPts val="800"/>
              </a:spcAft>
              <a:defRPr sz="1400">
                <a:solidFill>
                  <a:srgbClr val="000000"/>
                </a:solidFill>
                <a:latin typeface="Arial"/>
              </a:defRPr>
            </a:pPr>
            <a:r>
              <a:rPr sz="1600" dirty="0"/>
              <a:t>• Validate a coordinated deliverable</a:t>
            </a:r>
          </a:p>
        </p:txBody>
      </p:sp>
      <p:sp>
        <p:nvSpPr>
          <p:cNvPr id="19" name="Rounded Rectangle 18"/>
          <p:cNvSpPr/>
          <p:nvPr/>
        </p:nvSpPr>
        <p:spPr>
          <a:xfrm>
            <a:off x="3337560" y="1874519"/>
            <a:ext cx="2606040" cy="3246120"/>
          </a:xfrm>
          <a:prstGeom prst="roundRect">
            <a:avLst/>
          </a:prstGeom>
          <a:solidFill>
            <a:srgbClr val="F2F4F7"/>
          </a:solidFill>
          <a:ln w="12700">
            <a:solidFill>
              <a:srgbClr val="CDD7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3337560" y="1874519"/>
            <a:ext cx="2606040" cy="438912"/>
          </a:xfrm>
          <a:prstGeom prst="rect">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3447288" y="1938527"/>
            <a:ext cx="1838196" cy="409343"/>
          </a:xfrm>
          <a:prstGeom prst="rect">
            <a:avLst/>
          </a:prstGeom>
          <a:noFill/>
        </p:spPr>
        <p:txBody>
          <a:bodyPr wrap="none" lIns="73152" tIns="73152" rIns="73152" bIns="73152">
            <a:spAutoFit/>
          </a:bodyPr>
          <a:lstStyle/>
          <a:p>
            <a:pPr algn="l">
              <a:defRPr sz="1700" b="1">
                <a:solidFill>
                  <a:srgbClr val="FFFFFF"/>
                </a:solidFill>
                <a:latin typeface="Arial"/>
              </a:defRPr>
            </a:pPr>
            <a:r>
              <a:rPr dirty="0"/>
              <a:t>CONTRACTORS</a:t>
            </a:r>
          </a:p>
        </p:txBody>
      </p:sp>
      <p:sp>
        <p:nvSpPr>
          <p:cNvPr id="22" name="TextBox 21"/>
          <p:cNvSpPr txBox="1"/>
          <p:nvPr/>
        </p:nvSpPr>
        <p:spPr>
          <a:xfrm>
            <a:off x="3474720" y="2441447"/>
            <a:ext cx="2331720" cy="1672253"/>
          </a:xfrm>
          <a:prstGeom prst="rect">
            <a:avLst/>
          </a:prstGeom>
          <a:noFill/>
        </p:spPr>
        <p:txBody>
          <a:bodyPr wrap="square">
            <a:spAutoFit/>
          </a:bodyPr>
          <a:lstStyle/>
          <a:p>
            <a:pPr>
              <a:spcAft>
                <a:spcPts val="800"/>
              </a:spcAft>
              <a:defRPr sz="1400">
                <a:solidFill>
                  <a:srgbClr val="000000"/>
                </a:solidFill>
                <a:latin typeface="Arial"/>
              </a:defRPr>
            </a:pPr>
            <a:r>
              <a:rPr sz="1600"/>
              <a:t>• Use estimating, layout, coordination, and fabrication tools</a:t>
            </a:r>
          </a:p>
          <a:p>
            <a:pPr>
              <a:spcAft>
                <a:spcPts val="800"/>
              </a:spcAft>
              <a:defRPr sz="1400">
                <a:solidFill>
                  <a:srgbClr val="000000"/>
                </a:solidFill>
                <a:latin typeface="Arial"/>
              </a:defRPr>
            </a:pPr>
            <a:r>
              <a:rPr sz="1600"/>
              <a:t>• Consume information without the design authoring software</a:t>
            </a:r>
          </a:p>
        </p:txBody>
      </p:sp>
      <p:sp>
        <p:nvSpPr>
          <p:cNvPr id="23" name="Rounded Rectangle 22"/>
          <p:cNvSpPr/>
          <p:nvPr/>
        </p:nvSpPr>
        <p:spPr>
          <a:xfrm>
            <a:off x="6263640" y="1874519"/>
            <a:ext cx="2606040" cy="3246120"/>
          </a:xfrm>
          <a:prstGeom prst="roundRect">
            <a:avLst/>
          </a:prstGeom>
          <a:solidFill>
            <a:srgbClr val="F2F4F7"/>
          </a:solidFill>
          <a:ln w="12700">
            <a:solidFill>
              <a:srgbClr val="CDD7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263640" y="1874519"/>
            <a:ext cx="2606040" cy="438912"/>
          </a:xfrm>
          <a:prstGeom prst="rect">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373368" y="1938527"/>
            <a:ext cx="1562479" cy="409343"/>
          </a:xfrm>
          <a:prstGeom prst="rect">
            <a:avLst/>
          </a:prstGeom>
          <a:noFill/>
        </p:spPr>
        <p:txBody>
          <a:bodyPr wrap="none" lIns="73152" tIns="73152" rIns="73152" bIns="73152">
            <a:spAutoFit/>
          </a:bodyPr>
          <a:lstStyle/>
          <a:p>
            <a:pPr algn="l">
              <a:defRPr sz="1700" b="1">
                <a:solidFill>
                  <a:srgbClr val="FFFFFF"/>
                </a:solidFill>
                <a:latin typeface="Arial"/>
              </a:defRPr>
            </a:pPr>
            <a:r>
              <a:t>INSPECTORS</a:t>
            </a:r>
          </a:p>
        </p:txBody>
      </p:sp>
      <p:sp>
        <p:nvSpPr>
          <p:cNvPr id="26" name="TextBox 25"/>
          <p:cNvSpPr txBox="1"/>
          <p:nvPr/>
        </p:nvSpPr>
        <p:spPr>
          <a:xfrm>
            <a:off x="6400800" y="2441447"/>
            <a:ext cx="2331720" cy="1672253"/>
          </a:xfrm>
          <a:prstGeom prst="rect">
            <a:avLst/>
          </a:prstGeom>
          <a:noFill/>
        </p:spPr>
        <p:txBody>
          <a:bodyPr wrap="square">
            <a:spAutoFit/>
          </a:bodyPr>
          <a:lstStyle/>
          <a:p>
            <a:pPr>
              <a:spcAft>
                <a:spcPts val="800"/>
              </a:spcAft>
              <a:defRPr sz="1400">
                <a:solidFill>
                  <a:srgbClr val="000000"/>
                </a:solidFill>
                <a:latin typeface="Arial"/>
              </a:defRPr>
            </a:pPr>
            <a:r>
              <a:rPr sz="1600"/>
              <a:t>• Access contractual information in field tools</a:t>
            </a:r>
          </a:p>
          <a:p>
            <a:pPr>
              <a:spcAft>
                <a:spcPts val="800"/>
              </a:spcAft>
              <a:defRPr sz="1400">
                <a:solidFill>
                  <a:srgbClr val="000000"/>
                </a:solidFill>
                <a:latin typeface="Arial"/>
              </a:defRPr>
            </a:pPr>
            <a:r>
              <a:rPr sz="1600"/>
              <a:t>• Capture measurements, observations, and photos</a:t>
            </a:r>
          </a:p>
        </p:txBody>
      </p:sp>
      <p:sp>
        <p:nvSpPr>
          <p:cNvPr id="27" name="Rounded Rectangle 26"/>
          <p:cNvSpPr/>
          <p:nvPr/>
        </p:nvSpPr>
        <p:spPr>
          <a:xfrm>
            <a:off x="9189720" y="1874519"/>
            <a:ext cx="2606040" cy="3246120"/>
          </a:xfrm>
          <a:prstGeom prst="roundRect">
            <a:avLst/>
          </a:prstGeom>
          <a:solidFill>
            <a:srgbClr val="F2F4F7"/>
          </a:solidFill>
          <a:ln w="12700">
            <a:solidFill>
              <a:srgbClr val="CDD7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9189720" y="1874519"/>
            <a:ext cx="2606040" cy="438912"/>
          </a:xfrm>
          <a:prstGeom prst="rect">
            <a:avLst/>
          </a:prstGeom>
          <a:solidFill>
            <a:srgbClr val="003E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9299448" y="1938527"/>
            <a:ext cx="1128771" cy="409343"/>
          </a:xfrm>
          <a:prstGeom prst="rect">
            <a:avLst/>
          </a:prstGeom>
          <a:noFill/>
        </p:spPr>
        <p:txBody>
          <a:bodyPr wrap="none" lIns="73152" tIns="73152" rIns="73152" bIns="73152">
            <a:spAutoFit/>
          </a:bodyPr>
          <a:lstStyle/>
          <a:p>
            <a:pPr algn="l">
              <a:defRPr sz="1700" b="1">
                <a:solidFill>
                  <a:srgbClr val="FFFFFF"/>
                </a:solidFill>
                <a:latin typeface="Arial"/>
              </a:defRPr>
            </a:pPr>
            <a:r>
              <a:t>OWNERS</a:t>
            </a:r>
          </a:p>
        </p:txBody>
      </p:sp>
      <p:sp>
        <p:nvSpPr>
          <p:cNvPr id="30" name="TextBox 29"/>
          <p:cNvSpPr txBox="1"/>
          <p:nvPr/>
        </p:nvSpPr>
        <p:spPr>
          <a:xfrm>
            <a:off x="9326880" y="2441447"/>
            <a:ext cx="2331720" cy="1426031"/>
          </a:xfrm>
          <a:prstGeom prst="rect">
            <a:avLst/>
          </a:prstGeom>
          <a:noFill/>
        </p:spPr>
        <p:txBody>
          <a:bodyPr wrap="square">
            <a:spAutoFit/>
          </a:bodyPr>
          <a:lstStyle/>
          <a:p>
            <a:pPr>
              <a:spcAft>
                <a:spcPts val="800"/>
              </a:spcAft>
              <a:defRPr sz="1400">
                <a:solidFill>
                  <a:srgbClr val="000000"/>
                </a:solidFill>
                <a:latin typeface="Arial"/>
              </a:defRPr>
            </a:pPr>
            <a:r>
              <a:rPr sz="1600"/>
              <a:t>• Define consistent requirements</a:t>
            </a:r>
          </a:p>
          <a:p>
            <a:pPr>
              <a:spcAft>
                <a:spcPts val="800"/>
              </a:spcAft>
              <a:defRPr sz="1400">
                <a:solidFill>
                  <a:srgbClr val="000000"/>
                </a:solidFill>
                <a:latin typeface="Arial"/>
              </a:defRPr>
            </a:pPr>
            <a:r>
              <a:rPr sz="1600"/>
              <a:t>• Preserve usable information across the lifecycle</a:t>
            </a:r>
          </a:p>
        </p:txBody>
      </p:sp>
      <p:sp>
        <p:nvSpPr>
          <p:cNvPr id="31" name="TextBox 30"/>
          <p:cNvSpPr txBox="1"/>
          <p:nvPr/>
        </p:nvSpPr>
        <p:spPr>
          <a:xfrm>
            <a:off x="586740" y="5588967"/>
            <a:ext cx="11018520" cy="502920"/>
          </a:xfrm>
          <a:prstGeom prst="rect">
            <a:avLst/>
          </a:prstGeom>
          <a:noFill/>
        </p:spPr>
        <p:txBody>
          <a:bodyPr wrap="none" lIns="73152" tIns="73152" rIns="73152" bIns="73152">
            <a:spAutoFit/>
          </a:bodyPr>
          <a:lstStyle/>
          <a:p>
            <a:pPr algn="ctr">
              <a:defRPr sz="2000" b="1">
                <a:solidFill>
                  <a:srgbClr val="003E7E"/>
                </a:solidFill>
                <a:latin typeface="Arial"/>
              </a:defRPr>
            </a:pPr>
            <a:r>
              <a:rPr dirty="0"/>
              <a:t>The goal is not one software platform. The goal is dependable information exchange.</a:t>
            </a:r>
          </a:p>
        </p:txBody>
      </p:sp>
    </p:spTree>
    <p:extLst>
      <p:ext uri="{BB962C8B-B14F-4D97-AF65-F5344CB8AC3E}">
        <p14:creationId xmlns:p14="http://schemas.microsoft.com/office/powerpoint/2010/main" val="832525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5DCEDCF4-549A-8E85-68A3-A96D7389C4EF}"/>
              </a:ext>
            </a:extLst>
          </p:cNvPr>
          <p:cNvGraphicFramePr>
            <a:graphicFrameLocks noGrp="1"/>
          </p:cNvGraphicFramePr>
          <p:nvPr>
            <p:ph idx="1"/>
            <p:extLst>
              <p:ext uri="{D42A27DB-BD31-4B8C-83A1-F6EECF244321}">
                <p14:modId xmlns:p14="http://schemas.microsoft.com/office/powerpoint/2010/main" val="2682577869"/>
              </p:ext>
            </p:extLst>
          </p:nvPr>
        </p:nvGraphicFramePr>
        <p:xfrm>
          <a:off x="233279" y="1838061"/>
          <a:ext cx="11709399" cy="1752600"/>
        </p:xfrm>
        <a:graphic>
          <a:graphicData uri="http://schemas.openxmlformats.org/drawingml/2006/table">
            <a:tbl>
              <a:tblPr firstRow="1" bandRow="1">
                <a:tableStyleId>{073A0DAA-6AF3-43AB-8588-CEC1D06C72B9}</a:tableStyleId>
              </a:tblPr>
              <a:tblGrid>
                <a:gridCol w="3903133">
                  <a:extLst>
                    <a:ext uri="{9D8B030D-6E8A-4147-A177-3AD203B41FA5}">
                      <a16:colId xmlns:a16="http://schemas.microsoft.com/office/drawing/2014/main" val="839326868"/>
                    </a:ext>
                  </a:extLst>
                </a:gridCol>
                <a:gridCol w="3903133">
                  <a:extLst>
                    <a:ext uri="{9D8B030D-6E8A-4147-A177-3AD203B41FA5}">
                      <a16:colId xmlns:a16="http://schemas.microsoft.com/office/drawing/2014/main" val="1756934947"/>
                    </a:ext>
                  </a:extLst>
                </a:gridCol>
                <a:gridCol w="3903133">
                  <a:extLst>
                    <a:ext uri="{9D8B030D-6E8A-4147-A177-3AD203B41FA5}">
                      <a16:colId xmlns:a16="http://schemas.microsoft.com/office/drawing/2014/main" val="169739309"/>
                    </a:ext>
                  </a:extLst>
                </a:gridCol>
              </a:tblGrid>
              <a:tr h="370840">
                <a:tc>
                  <a:txBody>
                    <a:bodyPr/>
                    <a:lstStyle/>
                    <a:p>
                      <a:r>
                        <a:rPr lang="en-US" dirty="0"/>
                        <a:t>Deliverable</a:t>
                      </a:r>
                    </a:p>
                  </a:txBody>
                  <a:tcPr/>
                </a:tc>
                <a:tc>
                  <a:txBody>
                    <a:bodyPr/>
                    <a:lstStyle/>
                    <a:p>
                      <a:r>
                        <a:rPr lang="en-US"/>
                        <a:t>Tool</a:t>
                      </a:r>
                    </a:p>
                  </a:txBody>
                  <a:tcPr/>
                </a:tc>
                <a:tc>
                  <a:txBody>
                    <a:bodyPr/>
                    <a:lstStyle/>
                    <a:p>
                      <a:r>
                        <a:rPr lang="en-US"/>
                        <a:t>Components</a:t>
                      </a:r>
                    </a:p>
                  </a:txBody>
                  <a:tcPr/>
                </a:tc>
                <a:extLst>
                  <a:ext uri="{0D108BD9-81ED-4DB2-BD59-A6C34878D82A}">
                    <a16:rowId xmlns:a16="http://schemas.microsoft.com/office/drawing/2014/main" val="1030777703"/>
                  </a:ext>
                </a:extLst>
              </a:tr>
              <a:tr h="370840">
                <a:tc rowSpan="2">
                  <a:txBody>
                    <a:bodyPr/>
                    <a:lstStyle/>
                    <a:p>
                      <a:r>
                        <a:rPr lang="en-US"/>
                        <a:t>Federated IFC Model</a:t>
                      </a:r>
                    </a:p>
                  </a:txBody>
                  <a:tcPr/>
                </a:tc>
                <a:tc>
                  <a:txBody>
                    <a:bodyPr/>
                    <a:lstStyle/>
                    <a:p>
                      <a:r>
                        <a:rPr lang="en-US"/>
                        <a:t>Bentley OBM / ProStructures</a:t>
                      </a:r>
                    </a:p>
                  </a:txBody>
                  <a:tcPr/>
                </a:tc>
                <a:tc>
                  <a:txBody>
                    <a:bodyPr/>
                    <a:lstStyle/>
                    <a:p>
                      <a:r>
                        <a:rPr lang="en-US"/>
                        <a:t>Reinforcement</a:t>
                      </a:r>
                    </a:p>
                  </a:txBody>
                  <a:tcPr/>
                </a:tc>
                <a:extLst>
                  <a:ext uri="{0D108BD9-81ED-4DB2-BD59-A6C34878D82A}">
                    <a16:rowId xmlns:a16="http://schemas.microsoft.com/office/drawing/2014/main" val="5992863"/>
                  </a:ext>
                </a:extLst>
              </a:tr>
              <a:tr h="370840">
                <a:tc vMerge="1">
                  <a:txBody>
                    <a:bodyPr/>
                    <a:lstStyle/>
                    <a:p>
                      <a:endParaRPr lang="en-US"/>
                    </a:p>
                  </a:txBody>
                  <a:tcPr/>
                </a:tc>
                <a:tc>
                  <a:txBody>
                    <a:bodyPr/>
                    <a:lstStyle/>
                    <a:p>
                      <a:r>
                        <a:rPr lang="en-US" err="1"/>
                        <a:t>OpenBrIM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Bridge geometry, materials, and detailed components</a:t>
                      </a:r>
                    </a:p>
                  </a:txBody>
                  <a:tcPr/>
                </a:tc>
                <a:extLst>
                  <a:ext uri="{0D108BD9-81ED-4DB2-BD59-A6C34878D82A}">
                    <a16:rowId xmlns:a16="http://schemas.microsoft.com/office/drawing/2014/main" val="203169710"/>
                  </a:ext>
                </a:extLst>
              </a:tr>
              <a:tr h="370840">
                <a:tc>
                  <a:txBody>
                    <a:bodyPr/>
                    <a:lstStyle/>
                    <a:p>
                      <a:r>
                        <a:rPr lang="en-US"/>
                        <a:t>2D Plans</a:t>
                      </a:r>
                    </a:p>
                  </a:txBody>
                  <a:tcPr/>
                </a:tc>
                <a:tc>
                  <a:txBody>
                    <a:bodyPr/>
                    <a:lstStyle/>
                    <a:p>
                      <a:r>
                        <a:rPr lang="en-US" dirty="0"/>
                        <a:t>Bentley OpenBridge Modeler (OBM)</a:t>
                      </a:r>
                    </a:p>
                  </a:txBody>
                  <a:tcPr/>
                </a:tc>
                <a:tc>
                  <a:txBody>
                    <a:bodyPr/>
                    <a:lstStyle/>
                    <a:p>
                      <a:r>
                        <a:rPr lang="en-US" dirty="0"/>
                        <a:t>General notes, detail views, etc.</a:t>
                      </a:r>
                    </a:p>
                  </a:txBody>
                  <a:tcPr/>
                </a:tc>
                <a:extLst>
                  <a:ext uri="{0D108BD9-81ED-4DB2-BD59-A6C34878D82A}">
                    <a16:rowId xmlns:a16="http://schemas.microsoft.com/office/drawing/2014/main" val="954365203"/>
                  </a:ext>
                </a:extLst>
              </a:tr>
            </a:tbl>
          </a:graphicData>
        </a:graphic>
      </p:graphicFrame>
      <p:sp>
        <p:nvSpPr>
          <p:cNvPr id="6" name="Slide Number Placeholder 5">
            <a:extLst>
              <a:ext uri="{FF2B5EF4-FFF2-40B4-BE49-F238E27FC236}">
                <a16:creationId xmlns:a16="http://schemas.microsoft.com/office/drawing/2014/main" id="{F1A4C970-BAB1-4C6C-8993-FB362F2D1D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F5ED98-224C-4AC9-A204-0159BC77CA94}"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entury Gothic"/>
              <a:ea typeface="+mn-ea"/>
              <a:cs typeface="+mn-cs"/>
            </a:endParaRPr>
          </a:p>
        </p:txBody>
      </p:sp>
      <p:sp>
        <p:nvSpPr>
          <p:cNvPr id="2" name="Title 1">
            <a:extLst>
              <a:ext uri="{FF2B5EF4-FFF2-40B4-BE49-F238E27FC236}">
                <a16:creationId xmlns:a16="http://schemas.microsoft.com/office/drawing/2014/main" id="{E21DA0FC-D389-E30F-AE8C-E49288C0F257}"/>
              </a:ext>
            </a:extLst>
          </p:cNvPr>
          <p:cNvSpPr>
            <a:spLocks noGrp="1"/>
          </p:cNvSpPr>
          <p:nvPr>
            <p:ph type="title"/>
          </p:nvPr>
        </p:nvSpPr>
        <p:spPr/>
        <p:txBody>
          <a:bodyPr/>
          <a:lstStyle/>
          <a:p>
            <a:r>
              <a:rPr lang="en-US" sz="3600" dirty="0"/>
              <a:t>Designer Strategy: Deliverables and Tools</a:t>
            </a:r>
          </a:p>
        </p:txBody>
      </p:sp>
      <p:sp>
        <p:nvSpPr>
          <p:cNvPr id="8" name="Text Placeholder 8">
            <a:extLst>
              <a:ext uri="{FF2B5EF4-FFF2-40B4-BE49-F238E27FC236}">
                <a16:creationId xmlns:a16="http://schemas.microsoft.com/office/drawing/2014/main" id="{8085B52B-DD41-D79B-3F37-6C8DB0AF906F}"/>
              </a:ext>
            </a:extLst>
          </p:cNvPr>
          <p:cNvSpPr txBox="1">
            <a:spLocks/>
          </p:cNvSpPr>
          <p:nvPr/>
        </p:nvSpPr>
        <p:spPr>
          <a:xfrm>
            <a:off x="233756" y="1019808"/>
            <a:ext cx="11708446" cy="9281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entury Gothic"/>
                <a:ea typeface="Open Sans" panose="020B0606030504020204" pitchFamily="34" charset="0"/>
                <a:cs typeface="Open Sans" panose="020B0606030504020204" pitchFamily="34" charset="0"/>
              </a:rPr>
              <a:t>Our deliverables include a federated model and supporting 2D plans.</a:t>
            </a:r>
          </a:p>
        </p:txBody>
      </p:sp>
      <p:pic>
        <p:nvPicPr>
          <p:cNvPr id="10" name="Picture 9">
            <a:extLst>
              <a:ext uri="{FF2B5EF4-FFF2-40B4-BE49-F238E27FC236}">
                <a16:creationId xmlns:a16="http://schemas.microsoft.com/office/drawing/2014/main" id="{5DF3DBB1-86B9-91AD-3F3E-538EA89C4B18}"/>
              </a:ext>
            </a:extLst>
          </p:cNvPr>
          <p:cNvPicPr>
            <a:picLocks noChangeAspect="1"/>
          </p:cNvPicPr>
          <p:nvPr/>
        </p:nvPicPr>
        <p:blipFill>
          <a:blip r:embed="rId2"/>
          <a:stretch>
            <a:fillRect/>
          </a:stretch>
        </p:blipFill>
        <p:spPr>
          <a:xfrm>
            <a:off x="0" y="4161786"/>
            <a:ext cx="5914157" cy="2521241"/>
          </a:xfrm>
          <a:prstGeom prst="rect">
            <a:avLst/>
          </a:prstGeom>
        </p:spPr>
      </p:pic>
      <p:pic>
        <p:nvPicPr>
          <p:cNvPr id="12" name="Picture 11">
            <a:extLst>
              <a:ext uri="{FF2B5EF4-FFF2-40B4-BE49-F238E27FC236}">
                <a16:creationId xmlns:a16="http://schemas.microsoft.com/office/drawing/2014/main" id="{07F058D5-D248-DBC4-CF9D-1BFD397B8F87}"/>
              </a:ext>
            </a:extLst>
          </p:cNvPr>
          <p:cNvPicPr>
            <a:picLocks noChangeAspect="1"/>
          </p:cNvPicPr>
          <p:nvPr/>
        </p:nvPicPr>
        <p:blipFill>
          <a:blip r:embed="rId3"/>
          <a:stretch>
            <a:fillRect/>
          </a:stretch>
        </p:blipFill>
        <p:spPr>
          <a:xfrm>
            <a:off x="6491729" y="4159921"/>
            <a:ext cx="5700267" cy="2540382"/>
          </a:xfrm>
          <a:prstGeom prst="rect">
            <a:avLst/>
          </a:prstGeom>
        </p:spPr>
      </p:pic>
      <p:sp>
        <p:nvSpPr>
          <p:cNvPr id="3" name="TextBox 2">
            <a:extLst>
              <a:ext uri="{FF2B5EF4-FFF2-40B4-BE49-F238E27FC236}">
                <a16:creationId xmlns:a16="http://schemas.microsoft.com/office/drawing/2014/main" id="{7E3F5960-F120-0AC9-1DEF-36707D14394F}"/>
              </a:ext>
            </a:extLst>
          </p:cNvPr>
          <p:cNvSpPr txBox="1"/>
          <p:nvPr/>
        </p:nvSpPr>
        <p:spPr>
          <a:xfrm>
            <a:off x="6021102" y="5130018"/>
            <a:ext cx="36368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entury Gothic"/>
                <a:ea typeface="+mn-ea"/>
                <a:cs typeface="+mn-cs"/>
              </a:rPr>
              <a:t>+</a:t>
            </a:r>
            <a:endParaRPr kumimoji="0" lang="en-US" sz="2800" b="1"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4" name="TextBox 3">
            <a:extLst>
              <a:ext uri="{FF2B5EF4-FFF2-40B4-BE49-F238E27FC236}">
                <a16:creationId xmlns:a16="http://schemas.microsoft.com/office/drawing/2014/main" id="{DA734B2A-A88F-96BE-4DBE-2D605F6D4430}"/>
              </a:ext>
            </a:extLst>
          </p:cNvPr>
          <p:cNvSpPr txBox="1"/>
          <p:nvPr/>
        </p:nvSpPr>
        <p:spPr>
          <a:xfrm>
            <a:off x="493426" y="3853714"/>
            <a:ext cx="510257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entury Gothic"/>
                <a:ea typeface="+mn-ea"/>
                <a:cs typeface="+mn-cs"/>
              </a:rPr>
              <a:t>IFC Model</a:t>
            </a:r>
            <a:endParaRPr kumimoji="0" lang="en-US" sz="16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5" name="TextBox 4">
            <a:extLst>
              <a:ext uri="{FF2B5EF4-FFF2-40B4-BE49-F238E27FC236}">
                <a16:creationId xmlns:a16="http://schemas.microsoft.com/office/drawing/2014/main" id="{728205AB-9878-A3FA-967D-63A38C4BCF2F}"/>
              </a:ext>
            </a:extLst>
          </p:cNvPr>
          <p:cNvSpPr txBox="1"/>
          <p:nvPr/>
        </p:nvSpPr>
        <p:spPr>
          <a:xfrm>
            <a:off x="6901373" y="3852508"/>
            <a:ext cx="488097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entury Gothic"/>
                <a:ea typeface="+mn-ea"/>
                <a:cs typeface="+mn-cs"/>
              </a:rPr>
              <a:t>Supplemental 2D Plans</a:t>
            </a:r>
            <a:endParaRPr kumimoji="0" lang="en-US" sz="16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407417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99A14-DAF3-CD82-9E54-97C36A7AEE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EDE96F-9E61-159A-B41A-9B42F15C3245}"/>
              </a:ext>
            </a:extLst>
          </p:cNvPr>
          <p:cNvSpPr>
            <a:spLocks noGrp="1"/>
          </p:cNvSpPr>
          <p:nvPr>
            <p:ph type="title"/>
          </p:nvPr>
        </p:nvSpPr>
        <p:spPr>
          <a:xfrm>
            <a:off x="838200" y="365126"/>
            <a:ext cx="10515600" cy="681250"/>
          </a:xfrm>
        </p:spPr>
        <p:txBody>
          <a:bodyPr>
            <a:normAutofit fontScale="90000"/>
          </a:bodyPr>
          <a:lstStyle/>
          <a:p>
            <a:r>
              <a:rPr lang="en-US"/>
              <a:t>PennDOT ADCMS Bridge Pilot</a:t>
            </a:r>
          </a:p>
        </p:txBody>
      </p:sp>
      <p:sp>
        <p:nvSpPr>
          <p:cNvPr id="7" name="Flowchart: Alternate Process 6">
            <a:extLst>
              <a:ext uri="{FF2B5EF4-FFF2-40B4-BE49-F238E27FC236}">
                <a16:creationId xmlns:a16="http://schemas.microsoft.com/office/drawing/2014/main" id="{EF3BB632-27BE-44E5-6AA5-58085FA24C15}"/>
              </a:ext>
            </a:extLst>
          </p:cNvPr>
          <p:cNvSpPr/>
          <p:nvPr/>
        </p:nvSpPr>
        <p:spPr>
          <a:xfrm>
            <a:off x="3032393" y="1909019"/>
            <a:ext cx="2425548" cy="1035586"/>
          </a:xfrm>
          <a:prstGeom prst="flowChartAlternateProcess">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err="1">
                <a:solidFill>
                  <a:schemeClr val="bg1"/>
                </a:solidFill>
              </a:rPr>
              <a:t>OpenBrIM</a:t>
            </a:r>
            <a:endParaRPr lang="en-US" b="1">
              <a:solidFill>
                <a:schemeClr val="bg1"/>
              </a:solidFill>
            </a:endParaRPr>
          </a:p>
          <a:p>
            <a:pPr algn="ctr"/>
            <a:r>
              <a:rPr lang="en-US" b="1">
                <a:solidFill>
                  <a:schemeClr val="bg1"/>
                </a:solidFill>
              </a:rPr>
              <a:t>(</a:t>
            </a:r>
            <a:r>
              <a:rPr lang="en-US" b="1" err="1">
                <a:solidFill>
                  <a:schemeClr val="bg1"/>
                </a:solidFill>
              </a:rPr>
              <a:t>Soilds</a:t>
            </a:r>
            <a:r>
              <a:rPr lang="en-US" b="1">
                <a:solidFill>
                  <a:schemeClr val="bg1"/>
                </a:solidFill>
              </a:rPr>
              <a:t>)</a:t>
            </a:r>
          </a:p>
        </p:txBody>
      </p:sp>
      <p:sp>
        <p:nvSpPr>
          <p:cNvPr id="8" name="Flowchart: Alternate Process 7">
            <a:extLst>
              <a:ext uri="{FF2B5EF4-FFF2-40B4-BE49-F238E27FC236}">
                <a16:creationId xmlns:a16="http://schemas.microsoft.com/office/drawing/2014/main" id="{6E5FDF5C-612C-A36E-259A-91E9F998978D}"/>
              </a:ext>
            </a:extLst>
          </p:cNvPr>
          <p:cNvSpPr/>
          <p:nvPr/>
        </p:nvSpPr>
        <p:spPr>
          <a:xfrm>
            <a:off x="3032392" y="4668858"/>
            <a:ext cx="2423160" cy="1035586"/>
          </a:xfrm>
          <a:prstGeom prst="flowChartAlternateProcess">
            <a:avLst/>
          </a:prstGeom>
          <a:solidFill>
            <a:srgbClr val="F160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rPr>
              <a:t>OBM/</a:t>
            </a:r>
            <a:r>
              <a:rPr lang="en-US" b="1" err="1">
                <a:solidFill>
                  <a:schemeClr val="bg1"/>
                </a:solidFill>
              </a:rPr>
              <a:t>ProStructures</a:t>
            </a:r>
            <a:endParaRPr lang="en-US" b="1">
              <a:solidFill>
                <a:schemeClr val="bg1"/>
              </a:solidFill>
            </a:endParaRPr>
          </a:p>
          <a:p>
            <a:pPr algn="ctr"/>
            <a:r>
              <a:rPr lang="en-US" b="1">
                <a:solidFill>
                  <a:schemeClr val="bg1"/>
                </a:solidFill>
              </a:rPr>
              <a:t>(Rebar)</a:t>
            </a:r>
          </a:p>
        </p:txBody>
      </p:sp>
      <p:sp>
        <p:nvSpPr>
          <p:cNvPr id="9" name="Flowchart: Alternate Process 8">
            <a:extLst>
              <a:ext uri="{FF2B5EF4-FFF2-40B4-BE49-F238E27FC236}">
                <a16:creationId xmlns:a16="http://schemas.microsoft.com/office/drawing/2014/main" id="{11EB3261-B53F-D3F7-9E1E-8C41AC2E1925}"/>
              </a:ext>
            </a:extLst>
          </p:cNvPr>
          <p:cNvSpPr/>
          <p:nvPr/>
        </p:nvSpPr>
        <p:spPr>
          <a:xfrm>
            <a:off x="728032" y="3286624"/>
            <a:ext cx="2425548" cy="1035586"/>
          </a:xfrm>
          <a:prstGeom prst="flowChartAlternateProcess">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rPr>
              <a:t>OpenBrIM</a:t>
            </a:r>
            <a:r>
              <a:rPr lang="en-US" b="1" dirty="0">
                <a:solidFill>
                  <a:schemeClr val="bg1"/>
                </a:solidFill>
              </a:rPr>
              <a:t> Incorporating IDM </a:t>
            </a:r>
          </a:p>
        </p:txBody>
      </p:sp>
      <p:cxnSp>
        <p:nvCxnSpPr>
          <p:cNvPr id="11" name="Connector: Elbow 10">
            <a:extLst>
              <a:ext uri="{FF2B5EF4-FFF2-40B4-BE49-F238E27FC236}">
                <a16:creationId xmlns:a16="http://schemas.microsoft.com/office/drawing/2014/main" id="{06E72556-4FAB-4A10-926B-614A1DE0D55A}"/>
              </a:ext>
            </a:extLst>
          </p:cNvPr>
          <p:cNvCxnSpPr>
            <a:cxnSpLocks/>
            <a:stCxn id="9" idx="3"/>
            <a:endCxn id="7" idx="2"/>
          </p:cNvCxnSpPr>
          <p:nvPr/>
        </p:nvCxnSpPr>
        <p:spPr>
          <a:xfrm flipV="1">
            <a:off x="3153580" y="2944605"/>
            <a:ext cx="1091587" cy="859812"/>
          </a:xfrm>
          <a:prstGeom prst="bentConnector2">
            <a:avLst/>
          </a:prstGeom>
          <a:ln w="50800">
            <a:solidFill>
              <a:srgbClr val="21468C"/>
            </a:solidFill>
            <a:tailEnd type="triangle" w="lg" len="lg"/>
          </a:ln>
        </p:spPr>
        <p:style>
          <a:lnRef idx="2">
            <a:schemeClr val="accent1"/>
          </a:lnRef>
          <a:fillRef idx="0">
            <a:schemeClr val="accent1"/>
          </a:fillRef>
          <a:effectRef idx="1">
            <a:schemeClr val="accent1"/>
          </a:effectRef>
          <a:fontRef idx="minor">
            <a:schemeClr val="tx1"/>
          </a:fontRef>
        </p:style>
      </p:cxnSp>
      <p:sp>
        <p:nvSpPr>
          <p:cNvPr id="13" name="Flowchart: Alternate Process 12">
            <a:extLst>
              <a:ext uri="{FF2B5EF4-FFF2-40B4-BE49-F238E27FC236}">
                <a16:creationId xmlns:a16="http://schemas.microsoft.com/office/drawing/2014/main" id="{8D10513E-6D21-8D8D-A132-0EE78B367304}"/>
              </a:ext>
            </a:extLst>
          </p:cNvPr>
          <p:cNvSpPr/>
          <p:nvPr/>
        </p:nvSpPr>
        <p:spPr>
          <a:xfrm>
            <a:off x="728031" y="1909019"/>
            <a:ext cx="1391799" cy="751253"/>
          </a:xfrm>
          <a:prstGeom prst="flowChartAlternateProcess">
            <a:avLst/>
          </a:prstGeom>
          <a:solidFill>
            <a:srgbClr val="F6A91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rPr>
              <a:t>TPF-5(372) IDM</a:t>
            </a:r>
          </a:p>
        </p:txBody>
      </p:sp>
      <p:cxnSp>
        <p:nvCxnSpPr>
          <p:cNvPr id="19" name="Straight Arrow Connector 18">
            <a:extLst>
              <a:ext uri="{FF2B5EF4-FFF2-40B4-BE49-F238E27FC236}">
                <a16:creationId xmlns:a16="http://schemas.microsoft.com/office/drawing/2014/main" id="{33F089A3-578E-E474-D437-79072F83D9BF}"/>
              </a:ext>
            </a:extLst>
          </p:cNvPr>
          <p:cNvCxnSpPr>
            <a:cxnSpLocks/>
            <a:stCxn id="13" idx="2"/>
          </p:cNvCxnSpPr>
          <p:nvPr/>
        </p:nvCxnSpPr>
        <p:spPr>
          <a:xfrm>
            <a:off x="1423931" y="2660272"/>
            <a:ext cx="11017" cy="626352"/>
          </a:xfrm>
          <a:prstGeom prst="straightConnector1">
            <a:avLst/>
          </a:prstGeom>
          <a:ln w="50800">
            <a:solidFill>
              <a:schemeClr val="accent4"/>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1" name="Connector: Elbow 20">
            <a:extLst>
              <a:ext uri="{FF2B5EF4-FFF2-40B4-BE49-F238E27FC236}">
                <a16:creationId xmlns:a16="http://schemas.microsoft.com/office/drawing/2014/main" id="{60CBD7A4-F6F4-CA09-3B52-EB1F866B24C9}"/>
              </a:ext>
            </a:extLst>
          </p:cNvPr>
          <p:cNvCxnSpPr>
            <a:cxnSpLocks/>
            <a:stCxn id="7" idx="3"/>
            <a:endCxn id="22" idx="0"/>
          </p:cNvCxnSpPr>
          <p:nvPr/>
        </p:nvCxnSpPr>
        <p:spPr>
          <a:xfrm>
            <a:off x="5457941" y="2426812"/>
            <a:ext cx="1241874" cy="774240"/>
          </a:xfrm>
          <a:prstGeom prst="bentConnector2">
            <a:avLst/>
          </a:prstGeom>
          <a:ln w="50800">
            <a:solidFill>
              <a:srgbClr val="21468C"/>
            </a:solidFill>
            <a:tailEnd type="triangle" w="lg" len="lg"/>
          </a:ln>
        </p:spPr>
        <p:style>
          <a:lnRef idx="2">
            <a:schemeClr val="accent1"/>
          </a:lnRef>
          <a:fillRef idx="0">
            <a:schemeClr val="accent1"/>
          </a:fillRef>
          <a:effectRef idx="1">
            <a:schemeClr val="accent1"/>
          </a:effectRef>
          <a:fontRef idx="minor">
            <a:schemeClr val="tx1"/>
          </a:fontRef>
        </p:style>
      </p:cxnSp>
      <p:sp>
        <p:nvSpPr>
          <p:cNvPr id="22" name="Flowchart: Alternate Process 21">
            <a:extLst>
              <a:ext uri="{FF2B5EF4-FFF2-40B4-BE49-F238E27FC236}">
                <a16:creationId xmlns:a16="http://schemas.microsoft.com/office/drawing/2014/main" id="{61BF8303-364E-4186-3F6E-FB83C8B0F50D}"/>
              </a:ext>
            </a:extLst>
          </p:cNvPr>
          <p:cNvSpPr/>
          <p:nvPr/>
        </p:nvSpPr>
        <p:spPr>
          <a:xfrm>
            <a:off x="5488235" y="3201052"/>
            <a:ext cx="2423160" cy="1035586"/>
          </a:xfrm>
          <a:prstGeom prst="flowChartAlternateProces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rPr>
              <a:t>IFC 4x3 Deliverable</a:t>
            </a:r>
          </a:p>
        </p:txBody>
      </p:sp>
      <p:cxnSp>
        <p:nvCxnSpPr>
          <p:cNvPr id="25" name="Connector: Elbow 24">
            <a:extLst>
              <a:ext uri="{FF2B5EF4-FFF2-40B4-BE49-F238E27FC236}">
                <a16:creationId xmlns:a16="http://schemas.microsoft.com/office/drawing/2014/main" id="{52E7F6B7-C957-5672-F35F-0FB5175B3F0A}"/>
              </a:ext>
            </a:extLst>
          </p:cNvPr>
          <p:cNvCxnSpPr>
            <a:cxnSpLocks/>
            <a:stCxn id="8" idx="3"/>
            <a:endCxn id="22" idx="2"/>
          </p:cNvCxnSpPr>
          <p:nvPr/>
        </p:nvCxnSpPr>
        <p:spPr>
          <a:xfrm flipV="1">
            <a:off x="5455552" y="4236638"/>
            <a:ext cx="1244263" cy="950013"/>
          </a:xfrm>
          <a:prstGeom prst="bentConnector2">
            <a:avLst/>
          </a:prstGeom>
          <a:ln w="50800">
            <a:solidFill>
              <a:srgbClr val="21468C"/>
            </a:solidFill>
            <a:tailEnd type="triangle" w="lg" len="lg"/>
          </a:ln>
        </p:spPr>
        <p:style>
          <a:lnRef idx="2">
            <a:schemeClr val="accent1"/>
          </a:lnRef>
          <a:fillRef idx="0">
            <a:schemeClr val="accent1"/>
          </a:fillRef>
          <a:effectRef idx="1">
            <a:schemeClr val="accent1"/>
          </a:effectRef>
          <a:fontRef idx="minor">
            <a:schemeClr val="tx1"/>
          </a:fontRef>
        </p:style>
      </p:cxnSp>
      <p:sp>
        <p:nvSpPr>
          <p:cNvPr id="28" name="Flowchart: Alternate Process 27">
            <a:extLst>
              <a:ext uri="{FF2B5EF4-FFF2-40B4-BE49-F238E27FC236}">
                <a16:creationId xmlns:a16="http://schemas.microsoft.com/office/drawing/2014/main" id="{F84DB441-F1EA-9024-3F9C-5D87F7A8870F}"/>
              </a:ext>
            </a:extLst>
          </p:cNvPr>
          <p:cNvSpPr/>
          <p:nvPr/>
        </p:nvSpPr>
        <p:spPr>
          <a:xfrm>
            <a:off x="6981884" y="1543162"/>
            <a:ext cx="1391799" cy="751253"/>
          </a:xfrm>
          <a:prstGeom prst="flowChartAlternateProcess">
            <a:avLst/>
          </a:prstGeom>
          <a:solidFill>
            <a:srgbClr val="F6A91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rPr>
              <a:t>TPF-5(372) IDS</a:t>
            </a:r>
          </a:p>
        </p:txBody>
      </p:sp>
      <p:cxnSp>
        <p:nvCxnSpPr>
          <p:cNvPr id="32" name="Straight Arrow Connector 31">
            <a:extLst>
              <a:ext uri="{FF2B5EF4-FFF2-40B4-BE49-F238E27FC236}">
                <a16:creationId xmlns:a16="http://schemas.microsoft.com/office/drawing/2014/main" id="{2AB34495-CCBF-2D0F-8429-F42AD643BAD0}"/>
              </a:ext>
            </a:extLst>
          </p:cNvPr>
          <p:cNvCxnSpPr>
            <a:cxnSpLocks/>
            <a:stCxn id="28" idx="2"/>
          </p:cNvCxnSpPr>
          <p:nvPr/>
        </p:nvCxnSpPr>
        <p:spPr>
          <a:xfrm>
            <a:off x="7677784" y="2294415"/>
            <a:ext cx="0" cy="891633"/>
          </a:xfrm>
          <a:prstGeom prst="straightConnector1">
            <a:avLst/>
          </a:prstGeom>
          <a:ln w="50800">
            <a:solidFill>
              <a:schemeClr val="accent4"/>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37" name="Flowchart: Alternate Process 36">
            <a:extLst>
              <a:ext uri="{FF2B5EF4-FFF2-40B4-BE49-F238E27FC236}">
                <a16:creationId xmlns:a16="http://schemas.microsoft.com/office/drawing/2014/main" id="{3160F644-CE88-67DE-601E-F119B2356A4C}"/>
              </a:ext>
            </a:extLst>
          </p:cNvPr>
          <p:cNvSpPr/>
          <p:nvPr/>
        </p:nvSpPr>
        <p:spPr>
          <a:xfrm>
            <a:off x="6820277" y="5297259"/>
            <a:ext cx="1715014" cy="751253"/>
          </a:xfrm>
          <a:prstGeom prst="flowChartAlternateProcess">
            <a:avLst/>
          </a:prstGeom>
          <a:solidFill>
            <a:srgbClr val="F6A91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err="1">
                <a:solidFill>
                  <a:schemeClr val="bg1"/>
                </a:solidFill>
              </a:rPr>
              <a:t>bSI</a:t>
            </a:r>
            <a:r>
              <a:rPr lang="en-US" b="1">
                <a:solidFill>
                  <a:schemeClr val="bg1"/>
                </a:solidFill>
              </a:rPr>
              <a:t> Validation Service</a:t>
            </a:r>
          </a:p>
        </p:txBody>
      </p:sp>
      <p:cxnSp>
        <p:nvCxnSpPr>
          <p:cNvPr id="38" name="Straight Arrow Connector 37">
            <a:extLst>
              <a:ext uri="{FF2B5EF4-FFF2-40B4-BE49-F238E27FC236}">
                <a16:creationId xmlns:a16="http://schemas.microsoft.com/office/drawing/2014/main" id="{4AC114FF-BCA2-7979-7670-797711FCE242}"/>
              </a:ext>
            </a:extLst>
          </p:cNvPr>
          <p:cNvCxnSpPr>
            <a:cxnSpLocks/>
            <a:endCxn id="37" idx="0"/>
          </p:cNvCxnSpPr>
          <p:nvPr/>
        </p:nvCxnSpPr>
        <p:spPr>
          <a:xfrm>
            <a:off x="7677784" y="4236638"/>
            <a:ext cx="0" cy="1060621"/>
          </a:xfrm>
          <a:prstGeom prst="straightConnector1">
            <a:avLst/>
          </a:prstGeom>
          <a:ln w="50800">
            <a:solidFill>
              <a:schemeClr val="accent4"/>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D74F64BE-0F2F-A7CE-13E3-A9436A9CC50B}"/>
              </a:ext>
            </a:extLst>
          </p:cNvPr>
          <p:cNvCxnSpPr>
            <a:cxnSpLocks/>
            <a:stCxn id="22" idx="3"/>
            <a:endCxn id="48" idx="1"/>
          </p:cNvCxnSpPr>
          <p:nvPr/>
        </p:nvCxnSpPr>
        <p:spPr>
          <a:xfrm>
            <a:off x="7911395" y="3718845"/>
            <a:ext cx="1243068" cy="0"/>
          </a:xfrm>
          <a:prstGeom prst="straightConnector1">
            <a:avLst/>
          </a:prstGeom>
          <a:ln w="50800">
            <a:solidFill>
              <a:schemeClr val="accent4"/>
            </a:solidFill>
            <a:tailEnd type="triangle" w="lg" len="lg"/>
          </a:ln>
        </p:spPr>
        <p:style>
          <a:lnRef idx="2">
            <a:schemeClr val="accent1"/>
          </a:lnRef>
          <a:fillRef idx="0">
            <a:schemeClr val="accent1"/>
          </a:fillRef>
          <a:effectRef idx="1">
            <a:schemeClr val="accent1"/>
          </a:effectRef>
          <a:fontRef idx="minor">
            <a:schemeClr val="tx1"/>
          </a:fontRef>
        </p:style>
      </p:cxnSp>
      <p:sp>
        <p:nvSpPr>
          <p:cNvPr id="48" name="Flowchart: Alternate Process 47">
            <a:extLst>
              <a:ext uri="{FF2B5EF4-FFF2-40B4-BE49-F238E27FC236}">
                <a16:creationId xmlns:a16="http://schemas.microsoft.com/office/drawing/2014/main" id="{214748E0-12DB-AB6C-4A1E-B59520E9C93C}"/>
              </a:ext>
            </a:extLst>
          </p:cNvPr>
          <p:cNvSpPr/>
          <p:nvPr/>
        </p:nvSpPr>
        <p:spPr>
          <a:xfrm>
            <a:off x="9154463" y="3201052"/>
            <a:ext cx="2423160" cy="1035586"/>
          </a:xfrm>
          <a:prstGeom prst="flowChartAlternateProcess">
            <a:avLst/>
          </a:prstGeom>
          <a:solidFill>
            <a:srgbClr val="F160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rPr>
              <a:t>Third-Party Construction Software</a:t>
            </a:r>
          </a:p>
        </p:txBody>
      </p:sp>
      <p:sp>
        <p:nvSpPr>
          <p:cNvPr id="50" name="Content Placeholder 2">
            <a:extLst>
              <a:ext uri="{FF2B5EF4-FFF2-40B4-BE49-F238E27FC236}">
                <a16:creationId xmlns:a16="http://schemas.microsoft.com/office/drawing/2014/main" id="{3076437F-E398-B08D-EFA0-93F05763E66B}"/>
              </a:ext>
            </a:extLst>
          </p:cNvPr>
          <p:cNvSpPr>
            <a:spLocks noGrp="1"/>
          </p:cNvSpPr>
          <p:nvPr>
            <p:ph idx="1"/>
          </p:nvPr>
        </p:nvSpPr>
        <p:spPr>
          <a:xfrm>
            <a:off x="762000" y="1153556"/>
            <a:ext cx="3665818" cy="486067"/>
          </a:xfrm>
        </p:spPr>
        <p:txBody>
          <a:bodyPr>
            <a:normAutofit/>
          </a:bodyPr>
          <a:lstStyle/>
          <a:p>
            <a:pPr marL="0" indent="0">
              <a:buNone/>
            </a:pPr>
            <a:r>
              <a:rPr lang="en-US" u="sng" dirty="0"/>
              <a:t>Approach</a:t>
            </a:r>
            <a:endParaRPr lang="en-US" sz="2400" dirty="0"/>
          </a:p>
          <a:p>
            <a:endParaRPr lang="en-US" u="sng" dirty="0"/>
          </a:p>
        </p:txBody>
      </p:sp>
      <p:pic>
        <p:nvPicPr>
          <p:cNvPr id="3" name="Picture 2">
            <a:extLst>
              <a:ext uri="{FF2B5EF4-FFF2-40B4-BE49-F238E27FC236}">
                <a16:creationId xmlns:a16="http://schemas.microsoft.com/office/drawing/2014/main" id="{C7050CF0-B9EB-49AD-C449-5802F887029A}"/>
              </a:ext>
            </a:extLst>
          </p:cNvPr>
          <p:cNvPicPr>
            <a:picLocks noChangeAspect="1"/>
          </p:cNvPicPr>
          <p:nvPr/>
        </p:nvPicPr>
        <p:blipFill>
          <a:blip r:embed="rId3"/>
          <a:stretch>
            <a:fillRect/>
          </a:stretch>
        </p:blipFill>
        <p:spPr>
          <a:xfrm>
            <a:off x="9811420" y="178268"/>
            <a:ext cx="856810" cy="278241"/>
          </a:xfrm>
          <a:prstGeom prst="rect">
            <a:avLst/>
          </a:prstGeom>
        </p:spPr>
      </p:pic>
    </p:spTree>
    <p:extLst>
      <p:ext uri="{BB962C8B-B14F-4D97-AF65-F5344CB8AC3E}">
        <p14:creationId xmlns:p14="http://schemas.microsoft.com/office/powerpoint/2010/main" val="186319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CC992-8702-0118-EE36-75EC1CB36B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2128A-CA97-7CAB-3DD9-AB20DBE9590E}"/>
              </a:ext>
            </a:extLst>
          </p:cNvPr>
          <p:cNvSpPr>
            <a:spLocks noGrp="1"/>
          </p:cNvSpPr>
          <p:nvPr>
            <p:ph type="title"/>
          </p:nvPr>
        </p:nvSpPr>
        <p:spPr>
          <a:xfrm>
            <a:off x="233756" y="455836"/>
            <a:ext cx="10515600" cy="681250"/>
          </a:xfrm>
        </p:spPr>
        <p:txBody>
          <a:bodyPr>
            <a:normAutofit/>
          </a:bodyPr>
          <a:lstStyle/>
          <a:p>
            <a:r>
              <a:rPr lang="en-US" sz="3600" dirty="0"/>
              <a:t>Bridge Modeling: Authoring Tools support Exchange</a:t>
            </a:r>
          </a:p>
        </p:txBody>
      </p:sp>
      <p:pic>
        <p:nvPicPr>
          <p:cNvPr id="3" name="Picture 2">
            <a:extLst>
              <a:ext uri="{FF2B5EF4-FFF2-40B4-BE49-F238E27FC236}">
                <a16:creationId xmlns:a16="http://schemas.microsoft.com/office/drawing/2014/main" id="{FBC55E96-690D-525F-33EB-ED9EFA480027}"/>
              </a:ext>
            </a:extLst>
          </p:cNvPr>
          <p:cNvPicPr>
            <a:picLocks noChangeAspect="1"/>
          </p:cNvPicPr>
          <p:nvPr/>
        </p:nvPicPr>
        <p:blipFill>
          <a:blip r:embed="rId3"/>
          <a:stretch>
            <a:fillRect/>
          </a:stretch>
        </p:blipFill>
        <p:spPr>
          <a:xfrm>
            <a:off x="9811420" y="178268"/>
            <a:ext cx="856810" cy="278241"/>
          </a:xfrm>
          <a:prstGeom prst="rect">
            <a:avLst/>
          </a:prstGeom>
        </p:spPr>
      </p:pic>
      <p:sp>
        <p:nvSpPr>
          <p:cNvPr id="6" name="Content Placeholder 9">
            <a:extLst>
              <a:ext uri="{FF2B5EF4-FFF2-40B4-BE49-F238E27FC236}">
                <a16:creationId xmlns:a16="http://schemas.microsoft.com/office/drawing/2014/main" id="{66322E75-8C29-47C3-19A1-33F38C0FA720}"/>
              </a:ext>
            </a:extLst>
          </p:cNvPr>
          <p:cNvSpPr txBox="1">
            <a:spLocks/>
          </p:cNvSpPr>
          <p:nvPr/>
        </p:nvSpPr>
        <p:spPr>
          <a:xfrm>
            <a:off x="233756" y="2268388"/>
            <a:ext cx="5763819" cy="405329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a:t>Key Features</a:t>
            </a:r>
          </a:p>
          <a:p>
            <a:pPr lvl="1"/>
            <a:r>
              <a:rPr lang="en-US" sz="2200"/>
              <a:t>Parametric modeling</a:t>
            </a:r>
          </a:p>
          <a:p>
            <a:pPr lvl="1"/>
            <a:r>
              <a:rPr lang="en-US" sz="2200"/>
              <a:t>Built-in IFC export based on IDM and IDS</a:t>
            </a:r>
          </a:p>
          <a:p>
            <a:r>
              <a:rPr lang="en-US" sz="2200" b="1"/>
              <a:t>Collaboration</a:t>
            </a:r>
            <a:r>
              <a:rPr lang="en-US" sz="2200"/>
              <a:t> with OpenBrIM developer:</a:t>
            </a:r>
          </a:p>
          <a:p>
            <a:pPr lvl="1"/>
            <a:r>
              <a:rPr lang="en-US" sz="2200"/>
              <a:t>Feature enhancements</a:t>
            </a:r>
          </a:p>
          <a:p>
            <a:pPr lvl="1"/>
            <a:r>
              <a:rPr lang="en-US" sz="2200"/>
              <a:t>Quick turnaround for IFC export improvements</a:t>
            </a:r>
            <a:endParaRPr lang="en-US" sz="2200" dirty="0"/>
          </a:p>
        </p:txBody>
      </p:sp>
      <p:sp>
        <p:nvSpPr>
          <p:cNvPr id="10" name="Slide Number Placeholder 5">
            <a:extLst>
              <a:ext uri="{FF2B5EF4-FFF2-40B4-BE49-F238E27FC236}">
                <a16:creationId xmlns:a16="http://schemas.microsoft.com/office/drawing/2014/main" id="{24A58835-2637-988C-3EFB-B4EA8CFEF5EA}"/>
              </a:ext>
            </a:extLst>
          </p:cNvPr>
          <p:cNvSpPr txBox="1">
            <a:spLocks/>
          </p:cNvSpPr>
          <p:nvPr/>
        </p:nvSpPr>
        <p:spPr>
          <a:xfrm>
            <a:off x="11272443" y="6636467"/>
            <a:ext cx="66975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0F5ED98-224C-4AC9-A204-0159BC77CA94}" type="slidenum">
              <a:rPr lang="en-US" sz="1200" smtClean="0">
                <a:solidFill>
                  <a:prstClr val="black"/>
                </a:solidFill>
                <a:latin typeface="Century Gothic"/>
              </a:rPr>
              <a:pPr algn="r">
                <a:defRPr/>
              </a:pPr>
              <a:t>12</a:t>
            </a:fld>
            <a:endParaRPr lang="en-US" sz="1200">
              <a:solidFill>
                <a:prstClr val="black"/>
              </a:solidFill>
              <a:latin typeface="Century Gothic"/>
            </a:endParaRPr>
          </a:p>
        </p:txBody>
      </p:sp>
      <p:sp>
        <p:nvSpPr>
          <p:cNvPr id="12" name="Text Placeholder 8">
            <a:extLst>
              <a:ext uri="{FF2B5EF4-FFF2-40B4-BE49-F238E27FC236}">
                <a16:creationId xmlns:a16="http://schemas.microsoft.com/office/drawing/2014/main" id="{68AA5DE8-C01B-D4B1-7C76-8C31F5DA3CA9}"/>
              </a:ext>
            </a:extLst>
          </p:cNvPr>
          <p:cNvSpPr txBox="1">
            <a:spLocks/>
          </p:cNvSpPr>
          <p:nvPr/>
        </p:nvSpPr>
        <p:spPr>
          <a:xfrm>
            <a:off x="233756" y="1340238"/>
            <a:ext cx="11724488" cy="9281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sng" strike="noStrike" kern="1200" cap="none" spc="0" normalizeH="0" baseline="0" noProof="0" err="1">
                <a:ln>
                  <a:noFill/>
                </a:ln>
                <a:solidFill>
                  <a:prstClr val="black"/>
                </a:solidFill>
                <a:effectLst/>
                <a:uLnTx/>
                <a:uFillTx/>
                <a:latin typeface="Century Gothic"/>
                <a:ea typeface="Open Sans" panose="020B0606030504020204" pitchFamily="34" charset="0"/>
                <a:cs typeface="Open Sans" panose="020B0606030504020204" pitchFamily="34" charset="0"/>
              </a:rPr>
              <a:t>OpenBrIM</a:t>
            </a:r>
            <a:r>
              <a:rPr kumimoji="0" lang="en-US" sz="2400" b="0" i="0" u="none" strike="noStrike" kern="1200" cap="none" spc="0" normalizeH="0" baseline="0" noProof="0">
                <a:ln>
                  <a:noFill/>
                </a:ln>
                <a:solidFill>
                  <a:prstClr val="black"/>
                </a:solidFill>
                <a:effectLst/>
                <a:uLnTx/>
                <a:uFillTx/>
                <a:latin typeface="Century Gothic"/>
                <a:ea typeface="Open Sans" panose="020B0606030504020204" pitchFamily="34" charset="0"/>
                <a:cs typeface="Open Sans" panose="020B0606030504020204" pitchFamily="34" charset="0"/>
              </a:rPr>
              <a:t> used to model and export the bridge “solids” to IFC</a:t>
            </a:r>
          </a:p>
        </p:txBody>
      </p:sp>
      <p:pic>
        <p:nvPicPr>
          <p:cNvPr id="14" name="Content Placeholder 13" descr="A screenshot of a computer&#10;&#10;AI-generated content may be incorrect.">
            <a:extLst>
              <a:ext uri="{FF2B5EF4-FFF2-40B4-BE49-F238E27FC236}">
                <a16:creationId xmlns:a16="http://schemas.microsoft.com/office/drawing/2014/main" id="{9F8BB563-877A-0F4A-AC73-30C1C2B603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7595" y="2110697"/>
            <a:ext cx="5764213" cy="3835645"/>
          </a:xfrm>
          <a:prstGeom prst="rect">
            <a:avLst/>
          </a:prstGeom>
        </p:spPr>
      </p:pic>
      <p:sp>
        <p:nvSpPr>
          <p:cNvPr id="15" name="TextBox 14">
            <a:extLst>
              <a:ext uri="{FF2B5EF4-FFF2-40B4-BE49-F238E27FC236}">
                <a16:creationId xmlns:a16="http://schemas.microsoft.com/office/drawing/2014/main" id="{C9A0E315-B983-7D84-615F-9CACCA6F3D63}"/>
              </a:ext>
            </a:extLst>
          </p:cNvPr>
          <p:cNvSpPr txBox="1"/>
          <p:nvPr/>
        </p:nvSpPr>
        <p:spPr>
          <a:xfrm>
            <a:off x="6177595" y="5989345"/>
            <a:ext cx="576381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Century Gothic"/>
                <a:ea typeface="+mn-ea"/>
                <a:cs typeface="+mn-cs"/>
              </a:rPr>
              <a:t>Bridge Modeling with OpenBrIM</a:t>
            </a:r>
            <a:endParaRPr kumimoji="0" lang="en-US" sz="1600" b="0" i="0" u="none" strike="noStrike" kern="1200" cap="none" spc="0" normalizeH="0" baseline="0" noProof="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315518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59DB9-B3C0-B829-2F6B-5E4F8700C84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8F52A3-E549-BE72-3FF9-5D7167ED67A2}"/>
              </a:ext>
            </a:extLst>
          </p:cNvPr>
          <p:cNvSpPr>
            <a:spLocks noGrp="1"/>
          </p:cNvSpPr>
          <p:nvPr>
            <p:ph idx="1"/>
          </p:nvPr>
        </p:nvSpPr>
        <p:spPr>
          <a:xfrm>
            <a:off x="139905" y="1233234"/>
            <a:ext cx="6578604" cy="3264138"/>
          </a:xfrm>
        </p:spPr>
        <p:txBody>
          <a:bodyPr>
            <a:normAutofit fontScale="92500" lnSpcReduction="10000"/>
          </a:bodyPr>
          <a:lstStyle/>
          <a:p>
            <a:pPr marL="0" indent="0">
              <a:buNone/>
            </a:pPr>
            <a:r>
              <a:rPr lang="en-US" u="sng"/>
              <a:t>Observations – </a:t>
            </a:r>
            <a:r>
              <a:rPr lang="en-US" u="sng" err="1"/>
              <a:t>OpenBrIM</a:t>
            </a:r>
            <a:endParaRPr lang="en-US" u="sng"/>
          </a:p>
          <a:p>
            <a:pPr marL="971550" lvl="1" indent="-514350">
              <a:buFont typeface="+mj-lt"/>
              <a:buAutoNum type="arabicPeriod"/>
            </a:pPr>
            <a:r>
              <a:rPr lang="en-US"/>
              <a:t>IFC4x3 export capabilities</a:t>
            </a:r>
          </a:p>
          <a:p>
            <a:pPr marL="971550" lvl="1" indent="-514350">
              <a:buFont typeface="+mj-lt"/>
              <a:buAutoNum type="arabicPeriod"/>
            </a:pPr>
            <a:r>
              <a:rPr lang="en-US"/>
              <a:t>Incorporated IDM elements and properties</a:t>
            </a:r>
          </a:p>
          <a:p>
            <a:pPr marL="971550" lvl="1" indent="-514350">
              <a:buFont typeface="+mj-lt"/>
              <a:buAutoNum type="arabicPeriod"/>
            </a:pPr>
            <a:r>
              <a:rPr lang="en-US"/>
              <a:t>Incorporated spatial hierarchy from early engagements</a:t>
            </a:r>
          </a:p>
          <a:p>
            <a:pPr marL="971550" lvl="1" indent="-514350">
              <a:buFont typeface="+mj-lt"/>
              <a:buAutoNum type="arabicPeriod"/>
            </a:pPr>
            <a:r>
              <a:rPr lang="en-US"/>
              <a:t>Minimal support for reinforcement modeling</a:t>
            </a:r>
          </a:p>
          <a:p>
            <a:pPr marL="971550" lvl="1" indent="-514350">
              <a:buFont typeface="+mj-lt"/>
              <a:buAutoNum type="arabicPeriod"/>
            </a:pPr>
            <a:r>
              <a:rPr lang="en-US"/>
              <a:t>Flexible and nimble approach to updating cloud-based software</a:t>
            </a:r>
          </a:p>
          <a:p>
            <a:pPr marL="457200" lvl="1" indent="0">
              <a:buNone/>
            </a:pPr>
            <a:endParaRPr lang="en-US"/>
          </a:p>
          <a:p>
            <a:pPr marL="971550" lvl="1" indent="-514350">
              <a:buFont typeface="+mj-lt"/>
              <a:buAutoNum type="arabicPeriod"/>
            </a:pPr>
            <a:endParaRPr lang="en-US"/>
          </a:p>
          <a:p>
            <a:endParaRPr lang="en-US" u="sng"/>
          </a:p>
        </p:txBody>
      </p:sp>
      <p:sp>
        <p:nvSpPr>
          <p:cNvPr id="11" name="Right Brace 10">
            <a:extLst>
              <a:ext uri="{FF2B5EF4-FFF2-40B4-BE49-F238E27FC236}">
                <a16:creationId xmlns:a16="http://schemas.microsoft.com/office/drawing/2014/main" id="{3CA48267-C141-7E70-0E79-EC56A32D3A93}"/>
              </a:ext>
            </a:extLst>
          </p:cNvPr>
          <p:cNvSpPr/>
          <p:nvPr/>
        </p:nvSpPr>
        <p:spPr>
          <a:xfrm>
            <a:off x="9284493" y="2243871"/>
            <a:ext cx="341523" cy="402725"/>
          </a:xfrm>
          <a:prstGeom prst="rightBrace">
            <a:avLst/>
          </a:prstGeom>
          <a:ln w="38100">
            <a:solidFill>
              <a:srgbClr val="004F9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0" name="Connector: Elbow 19">
            <a:extLst>
              <a:ext uri="{FF2B5EF4-FFF2-40B4-BE49-F238E27FC236}">
                <a16:creationId xmlns:a16="http://schemas.microsoft.com/office/drawing/2014/main" id="{D9C2ECA1-7C8B-2854-5FA4-B4AFC2CCD7AB}"/>
              </a:ext>
            </a:extLst>
          </p:cNvPr>
          <p:cNvCxnSpPr>
            <a:cxnSpLocks/>
            <a:stCxn id="11" idx="1"/>
          </p:cNvCxnSpPr>
          <p:nvPr/>
        </p:nvCxnSpPr>
        <p:spPr>
          <a:xfrm rot="10800000" flipH="1" flipV="1">
            <a:off x="9626016" y="2445234"/>
            <a:ext cx="1123720" cy="2038630"/>
          </a:xfrm>
          <a:prstGeom prst="bentConnector4">
            <a:avLst>
              <a:gd name="adj1" fmla="val 99947"/>
              <a:gd name="adj2" fmla="val 54939"/>
            </a:avLst>
          </a:prstGeom>
          <a:ln w="38100">
            <a:solidFill>
              <a:srgbClr val="004F9F"/>
            </a:solidFill>
            <a:tailEnd type="triangle" w="lg" len="lg"/>
          </a:ln>
        </p:spPr>
        <p:style>
          <a:lnRef idx="2">
            <a:schemeClr val="accent1"/>
          </a:lnRef>
          <a:fillRef idx="0">
            <a:schemeClr val="accent1"/>
          </a:fillRef>
          <a:effectRef idx="1">
            <a:schemeClr val="accent1"/>
          </a:effectRef>
          <a:fontRef idx="minor">
            <a:schemeClr val="tx1"/>
          </a:fontRef>
        </p:style>
      </p:cxnSp>
      <p:pic>
        <p:nvPicPr>
          <p:cNvPr id="5" name="Content Placeholder 31" descr="A screenshot of a computer&#10;&#10;AI-generated content may be incorrect.">
            <a:extLst>
              <a:ext uri="{FF2B5EF4-FFF2-40B4-BE49-F238E27FC236}">
                <a16:creationId xmlns:a16="http://schemas.microsoft.com/office/drawing/2014/main" id="{3C0F6C02-AB68-62DB-571B-1E656CACB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6175" y="1365383"/>
            <a:ext cx="5535825" cy="4052887"/>
          </a:xfrm>
          <a:prstGeom prst="rect">
            <a:avLst/>
          </a:prstGeom>
        </p:spPr>
      </p:pic>
      <p:sp>
        <p:nvSpPr>
          <p:cNvPr id="10" name="Content Placeholder 2">
            <a:extLst>
              <a:ext uri="{FF2B5EF4-FFF2-40B4-BE49-F238E27FC236}">
                <a16:creationId xmlns:a16="http://schemas.microsoft.com/office/drawing/2014/main" id="{B5CFA858-E581-00D3-EEFF-85B8D8C858EC}"/>
              </a:ext>
            </a:extLst>
          </p:cNvPr>
          <p:cNvSpPr txBox="1">
            <a:spLocks/>
          </p:cNvSpPr>
          <p:nvPr/>
        </p:nvSpPr>
        <p:spPr>
          <a:xfrm>
            <a:off x="4671358" y="5737278"/>
            <a:ext cx="6578604" cy="40011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u="sng"/>
              <a:t>Spatial Heirarchy Implemented </a:t>
            </a:r>
            <a:endParaRPr lang="en-US"/>
          </a:p>
          <a:p>
            <a:endParaRPr lang="en-US" u="sng"/>
          </a:p>
        </p:txBody>
      </p:sp>
      <p:pic>
        <p:nvPicPr>
          <p:cNvPr id="4" name="Content Placeholder 29" descr="A screenshot of a computer&#10;&#10;AI-generated content may be incorrect.">
            <a:extLst>
              <a:ext uri="{FF2B5EF4-FFF2-40B4-BE49-F238E27FC236}">
                <a16:creationId xmlns:a16="http://schemas.microsoft.com/office/drawing/2014/main" id="{76B16930-DB10-A6B7-B1CC-1703DC4B8562}"/>
              </a:ext>
            </a:extLst>
          </p:cNvPr>
          <p:cNvPicPr>
            <a:picLocks noChangeAspect="1"/>
          </p:cNvPicPr>
          <p:nvPr/>
        </p:nvPicPr>
        <p:blipFill>
          <a:blip r:embed="rId4">
            <a:extLst>
              <a:ext uri="{28A0092B-C50C-407E-A947-70E740481C1C}">
                <a14:useLocalDpi xmlns:a14="http://schemas.microsoft.com/office/drawing/2010/main" val="0"/>
              </a:ext>
            </a:extLst>
          </a:blip>
          <a:srcRect b="74387"/>
          <a:stretch>
            <a:fillRect/>
          </a:stretch>
        </p:blipFill>
        <p:spPr>
          <a:xfrm>
            <a:off x="1514414" y="4539730"/>
            <a:ext cx="5417892" cy="1038044"/>
          </a:xfrm>
          <a:prstGeom prst="rect">
            <a:avLst/>
          </a:prstGeom>
        </p:spPr>
      </p:pic>
      <p:pic>
        <p:nvPicPr>
          <p:cNvPr id="6" name="Picture 5">
            <a:extLst>
              <a:ext uri="{FF2B5EF4-FFF2-40B4-BE49-F238E27FC236}">
                <a16:creationId xmlns:a16="http://schemas.microsoft.com/office/drawing/2014/main" id="{A5F588DE-DFE7-3EB3-43F2-A796D20404AF}"/>
              </a:ext>
            </a:extLst>
          </p:cNvPr>
          <p:cNvPicPr>
            <a:picLocks noChangeAspect="1"/>
          </p:cNvPicPr>
          <p:nvPr/>
        </p:nvPicPr>
        <p:blipFill>
          <a:blip r:embed="rId5"/>
          <a:stretch>
            <a:fillRect/>
          </a:stretch>
        </p:blipFill>
        <p:spPr>
          <a:xfrm>
            <a:off x="9811420" y="178268"/>
            <a:ext cx="856810" cy="278241"/>
          </a:xfrm>
          <a:prstGeom prst="rect">
            <a:avLst/>
          </a:prstGeom>
        </p:spPr>
      </p:pic>
      <p:sp>
        <p:nvSpPr>
          <p:cNvPr id="7" name="Title 1">
            <a:extLst>
              <a:ext uri="{FF2B5EF4-FFF2-40B4-BE49-F238E27FC236}">
                <a16:creationId xmlns:a16="http://schemas.microsoft.com/office/drawing/2014/main" id="{D8488A80-857A-1D20-3FAB-EB8AD74A4E96}"/>
              </a:ext>
            </a:extLst>
          </p:cNvPr>
          <p:cNvSpPr txBox="1">
            <a:spLocks/>
          </p:cNvSpPr>
          <p:nvPr/>
        </p:nvSpPr>
        <p:spPr>
          <a:xfrm>
            <a:off x="233756" y="455836"/>
            <a:ext cx="10515600" cy="68125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PP Fragment Glare Medium" pitchFamily="2" charset="0"/>
                <a:cs typeface="+mj-cs"/>
              </a:defRPr>
            </a:lvl1pPr>
          </a:lstStyle>
          <a:p>
            <a:r>
              <a:rPr lang="en-US" sz="3600" dirty="0"/>
              <a:t>Bridge Modeling: Authoring Tools support Exchange</a:t>
            </a:r>
          </a:p>
        </p:txBody>
      </p:sp>
    </p:spTree>
    <p:extLst>
      <p:ext uri="{BB962C8B-B14F-4D97-AF65-F5344CB8AC3E}">
        <p14:creationId xmlns:p14="http://schemas.microsoft.com/office/powerpoint/2010/main" val="2992203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43020-2D40-0D96-1130-D9A86C2C78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A4D738B-E0C6-F9CF-D474-D297388F9B78}"/>
              </a:ext>
            </a:extLst>
          </p:cNvPr>
          <p:cNvPicPr>
            <a:picLocks noChangeAspect="1"/>
          </p:cNvPicPr>
          <p:nvPr/>
        </p:nvPicPr>
        <p:blipFill>
          <a:blip r:embed="rId5"/>
          <a:stretch>
            <a:fillRect/>
          </a:stretch>
        </p:blipFill>
        <p:spPr>
          <a:xfrm>
            <a:off x="9811420" y="178268"/>
            <a:ext cx="856810" cy="278241"/>
          </a:xfrm>
          <a:prstGeom prst="rect">
            <a:avLst/>
          </a:prstGeom>
        </p:spPr>
      </p:pic>
      <p:sp>
        <p:nvSpPr>
          <p:cNvPr id="10" name="Slide Number Placeholder 5">
            <a:extLst>
              <a:ext uri="{FF2B5EF4-FFF2-40B4-BE49-F238E27FC236}">
                <a16:creationId xmlns:a16="http://schemas.microsoft.com/office/drawing/2014/main" id="{A54C369F-6293-CDCC-7CA1-7AB1046B041D}"/>
              </a:ext>
            </a:extLst>
          </p:cNvPr>
          <p:cNvSpPr txBox="1">
            <a:spLocks/>
          </p:cNvSpPr>
          <p:nvPr/>
        </p:nvSpPr>
        <p:spPr>
          <a:xfrm>
            <a:off x="11272443" y="6636467"/>
            <a:ext cx="66975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0F5ED98-224C-4AC9-A204-0159BC77CA94}" type="slidenum">
              <a:rPr lang="en-US" sz="1200" smtClean="0">
                <a:solidFill>
                  <a:prstClr val="black"/>
                </a:solidFill>
                <a:latin typeface="Century Gothic"/>
              </a:rPr>
              <a:pPr algn="r">
                <a:defRPr/>
              </a:pPr>
              <a:t>14</a:t>
            </a:fld>
            <a:endParaRPr lang="en-US" sz="1200">
              <a:solidFill>
                <a:prstClr val="black"/>
              </a:solidFill>
              <a:latin typeface="Century Gothic"/>
            </a:endParaRPr>
          </a:p>
        </p:txBody>
      </p:sp>
      <p:pic>
        <p:nvPicPr>
          <p:cNvPr id="2" name="OpenBrIM IFC">
            <a:hlinkClick r:id="" action="ppaction://media"/>
            <a:extLst>
              <a:ext uri="{FF2B5EF4-FFF2-40B4-BE49-F238E27FC236}">
                <a16:creationId xmlns:a16="http://schemas.microsoft.com/office/drawing/2014/main" id="{598F9D8C-09F0-A02A-9366-7DF9C720FAA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629367"/>
            <a:ext cx="12192000" cy="6007100"/>
          </a:xfrm>
          <a:prstGeom prst="rect">
            <a:avLst/>
          </a:prstGeom>
        </p:spPr>
      </p:pic>
    </p:spTree>
    <p:extLst>
      <p:ext uri="{BB962C8B-B14F-4D97-AF65-F5344CB8AC3E}">
        <p14:creationId xmlns:p14="http://schemas.microsoft.com/office/powerpoint/2010/main" val="1439934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1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494DB-8E4C-9AEF-23CA-A647BE8309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08C84-B368-1DFE-3333-E8D34923E997}"/>
              </a:ext>
            </a:extLst>
          </p:cNvPr>
          <p:cNvSpPr>
            <a:spLocks noGrp="1"/>
          </p:cNvSpPr>
          <p:nvPr>
            <p:ph type="title"/>
          </p:nvPr>
        </p:nvSpPr>
        <p:spPr>
          <a:xfrm>
            <a:off x="233756" y="455836"/>
            <a:ext cx="10515600" cy="681250"/>
          </a:xfrm>
        </p:spPr>
        <p:txBody>
          <a:bodyPr>
            <a:normAutofit/>
          </a:bodyPr>
          <a:lstStyle/>
          <a:p>
            <a:r>
              <a:rPr lang="en-US" sz="3600" dirty="0"/>
              <a:t>Bridge Modeling: Authoring Tools support Exchange</a:t>
            </a:r>
          </a:p>
        </p:txBody>
      </p:sp>
      <p:pic>
        <p:nvPicPr>
          <p:cNvPr id="3" name="Picture 2">
            <a:extLst>
              <a:ext uri="{FF2B5EF4-FFF2-40B4-BE49-F238E27FC236}">
                <a16:creationId xmlns:a16="http://schemas.microsoft.com/office/drawing/2014/main" id="{AFDC509D-52BF-110C-D4A6-6561E8004D49}"/>
              </a:ext>
            </a:extLst>
          </p:cNvPr>
          <p:cNvPicPr>
            <a:picLocks noChangeAspect="1"/>
          </p:cNvPicPr>
          <p:nvPr/>
        </p:nvPicPr>
        <p:blipFill>
          <a:blip r:embed="rId3"/>
          <a:stretch>
            <a:fillRect/>
          </a:stretch>
        </p:blipFill>
        <p:spPr>
          <a:xfrm>
            <a:off x="9811420" y="178268"/>
            <a:ext cx="856810" cy="278241"/>
          </a:xfrm>
          <a:prstGeom prst="rect">
            <a:avLst/>
          </a:prstGeom>
        </p:spPr>
      </p:pic>
      <p:sp>
        <p:nvSpPr>
          <p:cNvPr id="10" name="Slide Number Placeholder 5">
            <a:extLst>
              <a:ext uri="{FF2B5EF4-FFF2-40B4-BE49-F238E27FC236}">
                <a16:creationId xmlns:a16="http://schemas.microsoft.com/office/drawing/2014/main" id="{5A65629B-7AA6-2801-6335-A925708FE9F5}"/>
              </a:ext>
            </a:extLst>
          </p:cNvPr>
          <p:cNvSpPr txBox="1">
            <a:spLocks/>
          </p:cNvSpPr>
          <p:nvPr/>
        </p:nvSpPr>
        <p:spPr>
          <a:xfrm>
            <a:off x="11272443" y="6636467"/>
            <a:ext cx="66975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0F5ED98-224C-4AC9-A204-0159BC77CA94}" type="slidenum">
              <a:rPr lang="en-US" sz="1200" smtClean="0">
                <a:solidFill>
                  <a:prstClr val="black"/>
                </a:solidFill>
                <a:latin typeface="Century Gothic"/>
              </a:rPr>
              <a:pPr algn="r">
                <a:defRPr/>
              </a:pPr>
              <a:t>15</a:t>
            </a:fld>
            <a:endParaRPr lang="en-US" sz="1200">
              <a:solidFill>
                <a:prstClr val="black"/>
              </a:solidFill>
              <a:latin typeface="Century Gothic"/>
            </a:endParaRPr>
          </a:p>
        </p:txBody>
      </p:sp>
      <p:sp>
        <p:nvSpPr>
          <p:cNvPr id="4" name="Content Placeholder 9">
            <a:extLst>
              <a:ext uri="{FF2B5EF4-FFF2-40B4-BE49-F238E27FC236}">
                <a16:creationId xmlns:a16="http://schemas.microsoft.com/office/drawing/2014/main" id="{73E2DC89-1154-768C-82D8-AA6E331BBA0D}"/>
              </a:ext>
            </a:extLst>
          </p:cNvPr>
          <p:cNvSpPr txBox="1">
            <a:spLocks/>
          </p:cNvSpPr>
          <p:nvPr/>
        </p:nvSpPr>
        <p:spPr>
          <a:xfrm>
            <a:off x="217714" y="2342804"/>
            <a:ext cx="5763819" cy="405329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algun Gothic" panose="020B0503020000020004" pitchFamily="34" charset="-127"/>
                <a:ea typeface="Malgun Gothic" panose="020B0503020000020004" pitchFamily="34" charset="-127"/>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a:t>Key Features</a:t>
            </a:r>
          </a:p>
          <a:p>
            <a:pPr lvl="1"/>
            <a:r>
              <a:rPr lang="en-US" sz="2200" dirty="0"/>
              <a:t>Mature reinforcement modeling tools</a:t>
            </a:r>
          </a:p>
          <a:p>
            <a:pPr lvl="1"/>
            <a:r>
              <a:rPr lang="en-US" sz="2200" dirty="0"/>
              <a:t>Built-in IFC export (2x3 &amp; 4x3)</a:t>
            </a:r>
          </a:p>
          <a:p>
            <a:r>
              <a:rPr lang="en-US" sz="2200" b="1" dirty="0"/>
              <a:t>Collaboration</a:t>
            </a:r>
            <a:r>
              <a:rPr lang="en-US" sz="2200" dirty="0"/>
              <a:t> with Bentley developers:</a:t>
            </a:r>
          </a:p>
          <a:p>
            <a:pPr lvl="1"/>
            <a:r>
              <a:rPr lang="en-US" sz="2200" dirty="0"/>
              <a:t>Previously developed workflows with PennDOT</a:t>
            </a:r>
          </a:p>
          <a:p>
            <a:pPr marL="457200" lvl="1" indent="0">
              <a:buFont typeface="Arial" panose="020B0604020202020204" pitchFamily="34" charset="0"/>
              <a:buNone/>
            </a:pPr>
            <a:endParaRPr lang="en-US" sz="2200" dirty="0"/>
          </a:p>
        </p:txBody>
      </p:sp>
      <p:sp>
        <p:nvSpPr>
          <p:cNvPr id="5" name="Text Placeholder 8">
            <a:extLst>
              <a:ext uri="{FF2B5EF4-FFF2-40B4-BE49-F238E27FC236}">
                <a16:creationId xmlns:a16="http://schemas.microsoft.com/office/drawing/2014/main" id="{79528EE6-FA96-29A1-C379-BCFF17EAA0B4}"/>
              </a:ext>
            </a:extLst>
          </p:cNvPr>
          <p:cNvSpPr txBox="1">
            <a:spLocks/>
          </p:cNvSpPr>
          <p:nvPr/>
        </p:nvSpPr>
        <p:spPr>
          <a:xfrm>
            <a:off x="217714" y="1414654"/>
            <a:ext cx="11724488" cy="9281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sng" strike="noStrike" kern="1200" cap="none" spc="0" normalizeH="0" baseline="0" noProof="0" dirty="0">
                <a:ln>
                  <a:noFill/>
                </a:ln>
                <a:solidFill>
                  <a:prstClr val="black"/>
                </a:solidFill>
                <a:effectLst/>
                <a:uLnTx/>
                <a:uFillTx/>
                <a:latin typeface="Century Gothic"/>
                <a:ea typeface="Open Sans" panose="020B0606030504020204" pitchFamily="34" charset="0"/>
                <a:cs typeface="Open Sans" panose="020B0606030504020204" pitchFamily="34" charset="0"/>
              </a:rPr>
              <a:t>Bentley OpenBridge:</a:t>
            </a:r>
            <a:r>
              <a:rPr kumimoji="0" lang="en-US" sz="2400" b="0" i="0" u="none" strike="noStrike" kern="1200" cap="none" spc="0" normalizeH="0" baseline="0" noProof="0" dirty="0">
                <a:ln>
                  <a:noFill/>
                </a:ln>
                <a:solidFill>
                  <a:prstClr val="black"/>
                </a:solidFill>
                <a:effectLst/>
                <a:uLnTx/>
                <a:uFillTx/>
                <a:latin typeface="Century Gothic"/>
                <a:ea typeface="Open Sans" panose="020B0606030504020204" pitchFamily="34" charset="0"/>
                <a:cs typeface="Open Sans" panose="020B0606030504020204" pitchFamily="34" charset="0"/>
              </a:rPr>
              <a:t> used to model and export the reinforcement to IFC</a:t>
            </a:r>
          </a:p>
        </p:txBody>
      </p:sp>
      <p:sp>
        <p:nvSpPr>
          <p:cNvPr id="8" name="TextBox 7">
            <a:extLst>
              <a:ext uri="{FF2B5EF4-FFF2-40B4-BE49-F238E27FC236}">
                <a16:creationId xmlns:a16="http://schemas.microsoft.com/office/drawing/2014/main" id="{830B9008-BFB3-54E4-3335-37DE0571A9DA}"/>
              </a:ext>
            </a:extLst>
          </p:cNvPr>
          <p:cNvSpPr txBox="1"/>
          <p:nvPr/>
        </p:nvSpPr>
        <p:spPr>
          <a:xfrm>
            <a:off x="6161553" y="6063761"/>
            <a:ext cx="576381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entury Gothic"/>
                <a:ea typeface="+mn-ea"/>
                <a:cs typeface="+mn-cs"/>
              </a:rPr>
              <a:t>Rebar Modeling with OBM</a:t>
            </a:r>
            <a:endParaRPr kumimoji="0" lang="en-US" sz="1600" b="0" i="0" u="none" strike="noStrike" kern="1200" cap="none" spc="0" normalizeH="0" baseline="0" noProof="0" dirty="0">
              <a:ln>
                <a:noFill/>
              </a:ln>
              <a:solidFill>
                <a:prstClr val="black"/>
              </a:solidFill>
              <a:effectLst/>
              <a:uLnTx/>
              <a:uFillTx/>
              <a:latin typeface="Century Gothic"/>
              <a:ea typeface="+mn-ea"/>
              <a:cs typeface="+mn-cs"/>
            </a:endParaRPr>
          </a:p>
        </p:txBody>
      </p:sp>
      <p:pic>
        <p:nvPicPr>
          <p:cNvPr id="16" name="Picture 15">
            <a:extLst>
              <a:ext uri="{FF2B5EF4-FFF2-40B4-BE49-F238E27FC236}">
                <a16:creationId xmlns:a16="http://schemas.microsoft.com/office/drawing/2014/main" id="{9CD759CA-426E-3BB7-8E2B-08DACFFC52A8}"/>
              </a:ext>
            </a:extLst>
          </p:cNvPr>
          <p:cNvPicPr>
            <a:picLocks noChangeAspect="1"/>
          </p:cNvPicPr>
          <p:nvPr/>
        </p:nvPicPr>
        <p:blipFill>
          <a:blip r:embed="rId4"/>
          <a:stretch>
            <a:fillRect/>
          </a:stretch>
        </p:blipFill>
        <p:spPr>
          <a:xfrm>
            <a:off x="6210469" y="2042097"/>
            <a:ext cx="5763819" cy="4021664"/>
          </a:xfrm>
          <a:prstGeom prst="rect">
            <a:avLst/>
          </a:prstGeom>
        </p:spPr>
      </p:pic>
    </p:spTree>
    <p:extLst>
      <p:ext uri="{BB962C8B-B14F-4D97-AF65-F5344CB8AC3E}">
        <p14:creationId xmlns:p14="http://schemas.microsoft.com/office/powerpoint/2010/main" val="9060322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9DE26-5CF8-A00F-15BB-F078392BB38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670B96A4-127B-F0C6-4AED-560D5EED4EFD}"/>
              </a:ext>
            </a:extLst>
          </p:cNvPr>
          <p:cNvPicPr>
            <a:picLocks noChangeAspect="1"/>
          </p:cNvPicPr>
          <p:nvPr/>
        </p:nvPicPr>
        <p:blipFill>
          <a:blip r:embed="rId3"/>
          <a:stretch>
            <a:fillRect/>
          </a:stretch>
        </p:blipFill>
        <p:spPr>
          <a:xfrm>
            <a:off x="6960234" y="1089397"/>
            <a:ext cx="3414056" cy="4907705"/>
          </a:xfrm>
          <a:prstGeom prst="rect">
            <a:avLst/>
          </a:prstGeom>
        </p:spPr>
      </p:pic>
      <p:sp>
        <p:nvSpPr>
          <p:cNvPr id="3" name="Content Placeholder 2">
            <a:extLst>
              <a:ext uri="{FF2B5EF4-FFF2-40B4-BE49-F238E27FC236}">
                <a16:creationId xmlns:a16="http://schemas.microsoft.com/office/drawing/2014/main" id="{5AD226F8-9F09-736A-87EE-C487FF9AF8BC}"/>
              </a:ext>
            </a:extLst>
          </p:cNvPr>
          <p:cNvSpPr>
            <a:spLocks noGrp="1"/>
          </p:cNvSpPr>
          <p:nvPr>
            <p:ph idx="1"/>
          </p:nvPr>
        </p:nvSpPr>
        <p:spPr>
          <a:xfrm>
            <a:off x="139905" y="1233234"/>
            <a:ext cx="6578604" cy="3264138"/>
          </a:xfrm>
        </p:spPr>
        <p:txBody>
          <a:bodyPr>
            <a:normAutofit/>
          </a:bodyPr>
          <a:lstStyle/>
          <a:p>
            <a:pPr marL="0" indent="0">
              <a:buNone/>
            </a:pPr>
            <a:r>
              <a:rPr lang="en-US" u="sng" dirty="0"/>
              <a:t>Observations – OBM</a:t>
            </a:r>
          </a:p>
          <a:p>
            <a:pPr marL="971550" lvl="1" indent="-514350">
              <a:buFont typeface="+mj-lt"/>
              <a:buAutoNum type="arabicPeriod"/>
            </a:pPr>
            <a:r>
              <a:rPr lang="en-US" dirty="0"/>
              <a:t>IFC2x3 and 4x3 export capabilities</a:t>
            </a:r>
          </a:p>
          <a:p>
            <a:pPr marL="971550" lvl="1" indent="-514350">
              <a:buFont typeface="+mj-lt"/>
              <a:buAutoNum type="arabicPeriod"/>
            </a:pPr>
            <a:r>
              <a:rPr lang="en-US" dirty="0"/>
              <a:t>Workflows developed for PennDOT</a:t>
            </a:r>
          </a:p>
          <a:p>
            <a:pPr marL="971550" lvl="1" indent="-514350">
              <a:buFont typeface="+mj-lt"/>
              <a:buAutoNum type="arabicPeriod"/>
            </a:pPr>
            <a:r>
              <a:rPr lang="en-US" dirty="0"/>
              <a:t>Custom properties through Item Types </a:t>
            </a:r>
          </a:p>
          <a:p>
            <a:pPr marL="971550" lvl="1" indent="-514350">
              <a:buFont typeface="+mj-lt"/>
              <a:buAutoNum type="arabicPeriod"/>
            </a:pPr>
            <a:r>
              <a:rPr lang="en-US" dirty="0" err="1"/>
              <a:t>ProStructures</a:t>
            </a:r>
            <a:r>
              <a:rPr lang="en-US" dirty="0"/>
              <a:t> tools within OBM</a:t>
            </a:r>
          </a:p>
          <a:p>
            <a:pPr marL="971550" lvl="1" indent="-514350">
              <a:buFont typeface="+mj-lt"/>
              <a:buAutoNum type="arabicPeriod"/>
            </a:pPr>
            <a:endParaRPr lang="en-US" dirty="0"/>
          </a:p>
          <a:p>
            <a:endParaRPr lang="en-US" u="sng" dirty="0"/>
          </a:p>
        </p:txBody>
      </p:sp>
      <p:pic>
        <p:nvPicPr>
          <p:cNvPr id="6" name="Picture 5">
            <a:extLst>
              <a:ext uri="{FF2B5EF4-FFF2-40B4-BE49-F238E27FC236}">
                <a16:creationId xmlns:a16="http://schemas.microsoft.com/office/drawing/2014/main" id="{4BB650D6-6F21-5D78-4D86-1CB4E91C23E7}"/>
              </a:ext>
            </a:extLst>
          </p:cNvPr>
          <p:cNvPicPr>
            <a:picLocks noChangeAspect="1"/>
          </p:cNvPicPr>
          <p:nvPr/>
        </p:nvPicPr>
        <p:blipFill>
          <a:blip r:embed="rId4"/>
          <a:stretch>
            <a:fillRect/>
          </a:stretch>
        </p:blipFill>
        <p:spPr>
          <a:xfrm>
            <a:off x="9811420" y="178268"/>
            <a:ext cx="856810" cy="278241"/>
          </a:xfrm>
          <a:prstGeom prst="rect">
            <a:avLst/>
          </a:prstGeom>
        </p:spPr>
      </p:pic>
      <p:sp>
        <p:nvSpPr>
          <p:cNvPr id="7" name="Title 1">
            <a:extLst>
              <a:ext uri="{FF2B5EF4-FFF2-40B4-BE49-F238E27FC236}">
                <a16:creationId xmlns:a16="http://schemas.microsoft.com/office/drawing/2014/main" id="{DB05454C-FC61-F16D-972D-31B38A158704}"/>
              </a:ext>
            </a:extLst>
          </p:cNvPr>
          <p:cNvSpPr txBox="1">
            <a:spLocks/>
          </p:cNvSpPr>
          <p:nvPr/>
        </p:nvSpPr>
        <p:spPr>
          <a:xfrm>
            <a:off x="233756" y="455836"/>
            <a:ext cx="10515600" cy="68125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PP Fragment Glare Medium" pitchFamily="2" charset="0"/>
                <a:cs typeface="+mj-cs"/>
              </a:defRPr>
            </a:lvl1pPr>
          </a:lstStyle>
          <a:p>
            <a:r>
              <a:rPr lang="en-US" sz="3600" dirty="0"/>
              <a:t>Bridge Modeling: Authoring Tools support Exchange</a:t>
            </a:r>
          </a:p>
        </p:txBody>
      </p:sp>
      <p:pic>
        <p:nvPicPr>
          <p:cNvPr id="8" name="Picture 7">
            <a:extLst>
              <a:ext uri="{FF2B5EF4-FFF2-40B4-BE49-F238E27FC236}">
                <a16:creationId xmlns:a16="http://schemas.microsoft.com/office/drawing/2014/main" id="{6AF97E47-06D9-EE9B-D6B3-B031FE1CB5B2}"/>
              </a:ext>
            </a:extLst>
          </p:cNvPr>
          <p:cNvPicPr>
            <a:picLocks noChangeAspect="1"/>
          </p:cNvPicPr>
          <p:nvPr/>
        </p:nvPicPr>
        <p:blipFill>
          <a:blip r:embed="rId5"/>
          <a:srcRect r="19769"/>
          <a:stretch>
            <a:fillRect/>
          </a:stretch>
        </p:blipFill>
        <p:spPr>
          <a:xfrm>
            <a:off x="10075631" y="3795944"/>
            <a:ext cx="2061661" cy="2883788"/>
          </a:xfrm>
          <a:prstGeom prst="rect">
            <a:avLst/>
          </a:prstGeom>
        </p:spPr>
      </p:pic>
      <p:pic>
        <p:nvPicPr>
          <p:cNvPr id="12" name="Picture 11">
            <a:extLst>
              <a:ext uri="{FF2B5EF4-FFF2-40B4-BE49-F238E27FC236}">
                <a16:creationId xmlns:a16="http://schemas.microsoft.com/office/drawing/2014/main" id="{D56D4CF6-0ECC-6D60-BDC1-8931AFCFB51A}"/>
              </a:ext>
            </a:extLst>
          </p:cNvPr>
          <p:cNvPicPr>
            <a:picLocks noChangeAspect="1"/>
          </p:cNvPicPr>
          <p:nvPr/>
        </p:nvPicPr>
        <p:blipFill>
          <a:blip r:embed="rId6"/>
          <a:stretch>
            <a:fillRect/>
          </a:stretch>
        </p:blipFill>
        <p:spPr>
          <a:xfrm>
            <a:off x="256189" y="3795944"/>
            <a:ext cx="6462320" cy="2438611"/>
          </a:xfrm>
          <a:prstGeom prst="rect">
            <a:avLst/>
          </a:prstGeom>
        </p:spPr>
      </p:pic>
      <p:sp>
        <p:nvSpPr>
          <p:cNvPr id="10" name="Content Placeholder 2">
            <a:extLst>
              <a:ext uri="{FF2B5EF4-FFF2-40B4-BE49-F238E27FC236}">
                <a16:creationId xmlns:a16="http://schemas.microsoft.com/office/drawing/2014/main" id="{60AB30CB-699A-AD33-C471-A335E9035E2B}"/>
              </a:ext>
            </a:extLst>
          </p:cNvPr>
          <p:cNvSpPr txBox="1">
            <a:spLocks/>
          </p:cNvSpPr>
          <p:nvPr/>
        </p:nvSpPr>
        <p:spPr>
          <a:xfrm>
            <a:off x="6866202" y="6202108"/>
            <a:ext cx="6578604" cy="40011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u="sng" dirty="0"/>
              <a:t>Rebar Implemented </a:t>
            </a:r>
            <a:endParaRPr lang="en-US" dirty="0"/>
          </a:p>
          <a:p>
            <a:endParaRPr lang="en-US" u="sng" dirty="0"/>
          </a:p>
        </p:txBody>
      </p:sp>
    </p:spTree>
    <p:extLst>
      <p:ext uri="{BB962C8B-B14F-4D97-AF65-F5344CB8AC3E}">
        <p14:creationId xmlns:p14="http://schemas.microsoft.com/office/powerpoint/2010/main" val="1706567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43020-2D40-0D96-1130-D9A86C2C78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A4D738B-E0C6-F9CF-D474-D297388F9B78}"/>
              </a:ext>
            </a:extLst>
          </p:cNvPr>
          <p:cNvPicPr>
            <a:picLocks noChangeAspect="1"/>
          </p:cNvPicPr>
          <p:nvPr/>
        </p:nvPicPr>
        <p:blipFill>
          <a:blip r:embed="rId5"/>
          <a:stretch>
            <a:fillRect/>
          </a:stretch>
        </p:blipFill>
        <p:spPr>
          <a:xfrm>
            <a:off x="9811420" y="178268"/>
            <a:ext cx="856810" cy="278241"/>
          </a:xfrm>
          <a:prstGeom prst="rect">
            <a:avLst/>
          </a:prstGeom>
        </p:spPr>
      </p:pic>
      <p:sp>
        <p:nvSpPr>
          <p:cNvPr id="10" name="Slide Number Placeholder 5">
            <a:extLst>
              <a:ext uri="{FF2B5EF4-FFF2-40B4-BE49-F238E27FC236}">
                <a16:creationId xmlns:a16="http://schemas.microsoft.com/office/drawing/2014/main" id="{A54C369F-6293-CDCC-7CA1-7AB1046B041D}"/>
              </a:ext>
            </a:extLst>
          </p:cNvPr>
          <p:cNvSpPr txBox="1">
            <a:spLocks/>
          </p:cNvSpPr>
          <p:nvPr/>
        </p:nvSpPr>
        <p:spPr>
          <a:xfrm>
            <a:off x="11272443" y="6636467"/>
            <a:ext cx="66975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0F5ED98-224C-4AC9-A204-0159BC77CA94}" type="slidenum">
              <a:rPr lang="en-US" sz="1200" smtClean="0">
                <a:solidFill>
                  <a:prstClr val="black"/>
                </a:solidFill>
                <a:latin typeface="Century Gothic"/>
              </a:rPr>
              <a:pPr algn="r">
                <a:defRPr/>
              </a:pPr>
              <a:t>17</a:t>
            </a:fld>
            <a:endParaRPr lang="en-US" sz="1200">
              <a:solidFill>
                <a:prstClr val="black"/>
              </a:solidFill>
              <a:latin typeface="Century Gothic"/>
            </a:endParaRPr>
          </a:p>
        </p:txBody>
      </p:sp>
      <p:pic>
        <p:nvPicPr>
          <p:cNvPr id="6" name="Rebar Video">
            <a:hlinkClick r:id="" action="ppaction://media"/>
            <a:extLst>
              <a:ext uri="{FF2B5EF4-FFF2-40B4-BE49-F238E27FC236}">
                <a16:creationId xmlns:a16="http://schemas.microsoft.com/office/drawing/2014/main" id="{6E2BE28A-69B9-0254-B5F1-9F38D2B8CDD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69107" y="591547"/>
            <a:ext cx="10253785" cy="6088185"/>
          </a:xfrm>
          <a:prstGeom prst="rect">
            <a:avLst/>
          </a:prstGeom>
        </p:spPr>
      </p:pic>
    </p:spTree>
    <p:extLst>
      <p:ext uri="{BB962C8B-B14F-4D97-AF65-F5344CB8AC3E}">
        <p14:creationId xmlns:p14="http://schemas.microsoft.com/office/powerpoint/2010/main" val="2577024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6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4E70E26-5493-1AAE-EC8C-B9075BE32185}"/>
              </a:ext>
            </a:extLst>
          </p:cNvPr>
          <p:cNvSpPr>
            <a:spLocks noGrp="1"/>
          </p:cNvSpPr>
          <p:nvPr>
            <p:ph type="body" sz="quarter" idx="10"/>
          </p:nvPr>
        </p:nvSpPr>
        <p:spPr/>
        <p:txBody>
          <a:bodyPr>
            <a:normAutofit/>
          </a:bodyPr>
          <a:lstStyle/>
          <a:p>
            <a:r>
              <a:rPr lang="en-US" sz="3400"/>
              <a:t>Bridge Demo – open Standards</a:t>
            </a:r>
          </a:p>
        </p:txBody>
      </p:sp>
      <p:pic>
        <p:nvPicPr>
          <p:cNvPr id="4" name="SR 6 IFC Demo_2">
            <a:hlinkClick r:id="" action="ppaction://media"/>
            <a:extLst>
              <a:ext uri="{FF2B5EF4-FFF2-40B4-BE49-F238E27FC236}">
                <a16:creationId xmlns:a16="http://schemas.microsoft.com/office/drawing/2014/main" id="{1AC659F2-CC7D-1FDF-2359-5A54E453000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742734"/>
            <a:ext cx="12192000" cy="5715001"/>
          </a:xfrm>
          <a:prstGeom prst="rect">
            <a:avLst/>
          </a:prstGeom>
        </p:spPr>
      </p:pic>
    </p:spTree>
    <p:extLst>
      <p:ext uri="{BB962C8B-B14F-4D97-AF65-F5344CB8AC3E}">
        <p14:creationId xmlns:p14="http://schemas.microsoft.com/office/powerpoint/2010/main" val="661305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9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0">
                <p:cTn id="12"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612B34-E707-49E5-861D-CDBE07B67DC7}"/>
              </a:ext>
            </a:extLst>
          </p:cNvPr>
          <p:cNvPicPr>
            <a:picLocks noChangeAspect="1"/>
          </p:cNvPicPr>
          <p:nvPr/>
        </p:nvPicPr>
        <p:blipFill>
          <a:blip r:embed="rId2"/>
          <a:stretch>
            <a:fillRect/>
          </a:stretch>
        </p:blipFill>
        <p:spPr>
          <a:xfrm>
            <a:off x="9811420" y="178268"/>
            <a:ext cx="856810" cy="278241"/>
          </a:xfrm>
          <a:prstGeom prst="rect">
            <a:avLst/>
          </a:prstGeom>
        </p:spPr>
      </p:pic>
      <p:pic>
        <p:nvPicPr>
          <p:cNvPr id="4" name="Picture 3">
            <a:extLst>
              <a:ext uri="{FF2B5EF4-FFF2-40B4-BE49-F238E27FC236}">
                <a16:creationId xmlns:a16="http://schemas.microsoft.com/office/drawing/2014/main" id="{22A676C2-BDDC-2600-7242-E47F0A01A2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468" b="-85"/>
          <a:stretch>
            <a:fillRect/>
          </a:stretch>
        </p:blipFill>
        <p:spPr bwMode="auto">
          <a:xfrm>
            <a:off x="461963" y="762000"/>
            <a:ext cx="11244262" cy="582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E902BCB-4DE4-8E33-4DD6-8C61E89ECA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375" y="933450"/>
            <a:ext cx="3617913" cy="592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A22EDB56-B9C4-80F3-68BC-869F400DFD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1050" y="600075"/>
            <a:ext cx="3822700"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a16="http://schemas.microsoft.com/office/drawing/2014/main" id="{13646434-25BD-7410-8F26-AE1EF4984FE8}"/>
              </a:ext>
            </a:extLst>
          </p:cNvPr>
          <p:cNvSpPr>
            <a:spLocks noGrp="1"/>
          </p:cNvSpPr>
          <p:nvPr>
            <p:ph type="title"/>
          </p:nvPr>
        </p:nvSpPr>
        <p:spPr>
          <a:xfrm>
            <a:off x="165554" y="47405"/>
            <a:ext cx="10972800" cy="826062"/>
          </a:xfrm>
        </p:spPr>
        <p:txBody>
          <a:bodyPr>
            <a:normAutofit/>
          </a:bodyPr>
          <a:lstStyle/>
          <a:p>
            <a:r>
              <a:rPr lang="en-US"/>
              <a:t>IFC Pilot Project Delivery</a:t>
            </a:r>
          </a:p>
        </p:txBody>
      </p:sp>
    </p:spTree>
    <p:extLst>
      <p:ext uri="{BB962C8B-B14F-4D97-AF65-F5344CB8AC3E}">
        <p14:creationId xmlns:p14="http://schemas.microsoft.com/office/powerpoint/2010/main" val="274449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9" presetClass="emph" presetSubtype="0" nodeType="withEffect">
                                  <p:stCondLst>
                                    <p:cond delay="0"/>
                                  </p:stCondLst>
                                  <p:childTnLst>
                                    <p:set>
                                      <p:cBhvr>
                                        <p:cTn id="9" dur="indefinite"/>
                                        <p:tgtEl>
                                          <p:spTgt spid="4"/>
                                        </p:tgtEl>
                                        <p:attrNameLst>
                                          <p:attrName>style.opacity</p:attrName>
                                        </p:attrNameLst>
                                      </p:cBhvr>
                                      <p:to>
                                        <p:strVal val="0.5"/>
                                      </p:to>
                                    </p:set>
                                    <p:animEffect filter="image" prLst="opacity: 0.5">
                                      <p:cBhvr rctx="IE">
                                        <p:cTn id="10" dur="indefinite"/>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6A30E-021F-1E71-61F1-A9F6D69666A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4A65288-D75A-D9E8-04FB-D3563DE6F546}"/>
              </a:ext>
            </a:extLst>
          </p:cNvPr>
          <p:cNvSpPr>
            <a:spLocks noGrp="1"/>
          </p:cNvSpPr>
          <p:nvPr>
            <p:ph type="ctrTitle"/>
          </p:nvPr>
        </p:nvSpPr>
        <p:spPr>
          <a:xfrm>
            <a:off x="1532709" y="1383742"/>
            <a:ext cx="9126582" cy="1601151"/>
          </a:xfrm>
        </p:spPr>
        <p:txBody>
          <a:bodyPr/>
          <a:lstStyle/>
          <a:p>
            <a:pPr algn="ctr"/>
            <a:r>
              <a:rPr lang="en-US" dirty="0"/>
              <a:t>Why Interoperability Matters:</a:t>
            </a:r>
            <a:br>
              <a:rPr lang="en-US" dirty="0"/>
            </a:br>
            <a:r>
              <a:rPr lang="en-US" b="1" dirty="0"/>
              <a:t>Contractors/Fabricators</a:t>
            </a:r>
          </a:p>
        </p:txBody>
      </p:sp>
      <p:pic>
        <p:nvPicPr>
          <p:cNvPr id="3" name="Picture 2">
            <a:extLst>
              <a:ext uri="{FF2B5EF4-FFF2-40B4-BE49-F238E27FC236}">
                <a16:creationId xmlns:a16="http://schemas.microsoft.com/office/drawing/2014/main" id="{1BCA4A40-45DD-42D3-49E6-D1B13568FA17}"/>
              </a:ext>
            </a:extLst>
          </p:cNvPr>
          <p:cNvPicPr>
            <a:picLocks noChangeAspect="1"/>
          </p:cNvPicPr>
          <p:nvPr/>
        </p:nvPicPr>
        <p:blipFill>
          <a:blip r:embed="rId3"/>
          <a:stretch>
            <a:fillRect/>
          </a:stretch>
        </p:blipFill>
        <p:spPr>
          <a:xfrm>
            <a:off x="8612539" y="259548"/>
            <a:ext cx="1171803" cy="380532"/>
          </a:xfrm>
          <a:prstGeom prst="rect">
            <a:avLst/>
          </a:prstGeom>
        </p:spPr>
      </p:pic>
    </p:spTree>
    <p:extLst>
      <p:ext uri="{BB962C8B-B14F-4D97-AF65-F5344CB8AC3E}">
        <p14:creationId xmlns:p14="http://schemas.microsoft.com/office/powerpoint/2010/main" val="1225329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D58682-5CEE-65BF-35E0-7D99A4674A1A}"/>
              </a:ext>
            </a:extLst>
          </p:cNvPr>
          <p:cNvSpPr>
            <a:spLocks noGrp="1"/>
          </p:cNvSpPr>
          <p:nvPr>
            <p:ph type="body" sz="quarter" idx="10"/>
          </p:nvPr>
        </p:nvSpPr>
        <p:spPr/>
        <p:txBody>
          <a:bodyPr>
            <a:normAutofit/>
          </a:bodyPr>
          <a:lstStyle/>
          <a:p>
            <a:r>
              <a:rPr lang="en-US" sz="3400" dirty="0"/>
              <a:t>INTEROPERABILITY FOR Fabrication</a:t>
            </a:r>
          </a:p>
        </p:txBody>
      </p:sp>
      <p:sp>
        <p:nvSpPr>
          <p:cNvPr id="4" name="TextBox 3">
            <a:extLst>
              <a:ext uri="{FF2B5EF4-FFF2-40B4-BE49-F238E27FC236}">
                <a16:creationId xmlns:a16="http://schemas.microsoft.com/office/drawing/2014/main" id="{B261FF67-C381-486E-07B2-D3D5031F4677}"/>
              </a:ext>
            </a:extLst>
          </p:cNvPr>
          <p:cNvSpPr txBox="1"/>
          <p:nvPr/>
        </p:nvSpPr>
        <p:spPr>
          <a:xfrm>
            <a:off x="199950" y="776149"/>
            <a:ext cx="1180984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38DFF"/>
                </a:solidFill>
                <a:effectLst/>
                <a:uLnTx/>
                <a:uFillTx/>
                <a:latin typeface="Arial" panose="020B0604020202020204"/>
                <a:ea typeface="Open Sans"/>
                <a:cs typeface="Open Sans"/>
              </a:rPr>
              <a:t>To support fabrication, key data were embedded in the IFC model based on fabricator requirements.</a:t>
            </a:r>
          </a:p>
        </p:txBody>
      </p:sp>
      <p:sp>
        <p:nvSpPr>
          <p:cNvPr id="5" name="Content Placeholder 1">
            <a:extLst>
              <a:ext uri="{FF2B5EF4-FFF2-40B4-BE49-F238E27FC236}">
                <a16:creationId xmlns:a16="http://schemas.microsoft.com/office/drawing/2014/main" id="{0BC4674D-D835-9A13-7FC0-5A0A1B69DCF1}"/>
              </a:ext>
            </a:extLst>
          </p:cNvPr>
          <p:cNvSpPr txBox="1">
            <a:spLocks/>
          </p:cNvSpPr>
          <p:nvPr/>
        </p:nvSpPr>
        <p:spPr>
          <a:xfrm>
            <a:off x="199950" y="1730256"/>
            <a:ext cx="5982995" cy="436891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None/>
              <a:tabLst/>
              <a:defRPr/>
            </a:pPr>
            <a:r>
              <a:rPr kumimoji="0" lang="en-US" sz="2400" b="1"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Plus Jakarta Sans Medium" pitchFamily="2" charset="0"/>
              </a:rPr>
              <a:t>Data </a:t>
            </a:r>
            <a:r>
              <a:rPr kumimoji="0" lang="en-US" sz="2400" b="1"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Provided</a:t>
            </a:r>
          </a:p>
          <a:p>
            <a:pPr marL="388620" marR="0" lvl="1" indent="-34290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Control point coordinates</a:t>
            </a:r>
          </a:p>
          <a:p>
            <a:pPr marL="388620" marR="0" lvl="1" indent="-34290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Camber values</a:t>
            </a:r>
          </a:p>
          <a:p>
            <a:pPr marL="388620" marR="0" lvl="1" indent="-34290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Girder transitions</a:t>
            </a:r>
          </a:p>
          <a:p>
            <a:pPr marL="388620" marR="0" lvl="1" indent="-34290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Additional fabrication details</a:t>
            </a:r>
          </a:p>
          <a:p>
            <a:pPr marL="685800" marR="0" lvl="1" indent="-228600" algn="l" defTabSz="914400" rtl="0" eaLnBrk="1" fontAlgn="auto" latinLnBrk="0" hangingPunct="1">
              <a:lnSpc>
                <a:spcPct val="150000"/>
              </a:lnSpc>
              <a:spcBef>
                <a:spcPts val="500"/>
              </a:spcBef>
              <a:spcAft>
                <a:spcPts val="0"/>
              </a:spcAft>
              <a:buClr>
                <a:srgbClr val="0070C0"/>
              </a:buClr>
              <a:buSzPct val="98000"/>
              <a:buFont typeface="Arial" panose="020B0604020202020204" pitchFamily="34" charset="0"/>
              <a:buChar char="•"/>
              <a:tabLst/>
              <a:defRPr/>
            </a:pPr>
            <a:endParaRPr kumimoji="0" lang="en-US" sz="2400" b="0" i="0" u="none" strike="noStrike" kern="1200" cap="none" spc="0" normalizeH="0" baseline="0" noProof="0">
              <a:ln>
                <a:noFill/>
              </a:ln>
              <a:solidFill>
                <a:srgbClr val="404040"/>
              </a:solidFill>
              <a:effectLst/>
              <a:uLnTx/>
              <a:uFillTx/>
              <a:latin typeface="Malgun Gothic" panose="020B0503020000020004" pitchFamily="34" charset="-127"/>
              <a:ea typeface="Malgun Gothic" panose="020B0503020000020004" pitchFamily="34" charset="-127"/>
              <a:cs typeface="+mn-cs"/>
            </a:endParaRPr>
          </a:p>
          <a:p>
            <a:pPr marL="228600" marR="0" lvl="0" indent="-228600" algn="l" defTabSz="914400" rtl="0" eaLnBrk="1" fontAlgn="auto" latinLnBrk="0" hangingPunct="1">
              <a:lnSpc>
                <a:spcPct val="150000"/>
              </a:lnSpc>
              <a:spcBef>
                <a:spcPts val="1000"/>
              </a:spcBef>
              <a:spcAft>
                <a:spcPts val="0"/>
              </a:spcAft>
              <a:buClr>
                <a:srgbClr val="0070C0"/>
              </a:buClr>
              <a:buSzPct val="98000"/>
              <a:buFont typeface="Arial" panose="020B0604020202020204" pitchFamily="34" charset="0"/>
              <a:buChar char="•"/>
              <a:tabLst/>
              <a:defRPr/>
            </a:pPr>
            <a:endParaRPr kumimoji="0" lang="en-US" sz="2800" b="0" i="0" u="none" strike="noStrike" kern="1200" cap="none" spc="0" normalizeH="0" baseline="0" noProof="0">
              <a:ln>
                <a:noFill/>
              </a:ln>
              <a:solidFill>
                <a:srgbClr val="404040"/>
              </a:solidFill>
              <a:effectLst/>
              <a:uLnTx/>
              <a:uFillTx/>
              <a:latin typeface="Malgun Gothic" panose="020B0503020000020004" pitchFamily="34" charset="-127"/>
              <a:ea typeface="Malgun Gothic" panose="020B0503020000020004" pitchFamily="34" charset="-127"/>
              <a:cs typeface="+mn-cs"/>
            </a:endParaRPr>
          </a:p>
          <a:p>
            <a:pPr marL="228600" marR="0" lvl="0" indent="-228600" algn="l" defTabSz="914400" rtl="0" eaLnBrk="1" fontAlgn="auto" latinLnBrk="0" hangingPunct="1">
              <a:lnSpc>
                <a:spcPct val="150000"/>
              </a:lnSpc>
              <a:spcBef>
                <a:spcPts val="1000"/>
              </a:spcBef>
              <a:spcAft>
                <a:spcPts val="0"/>
              </a:spcAft>
              <a:buClr>
                <a:srgbClr val="0070C0"/>
              </a:buClr>
              <a:buSzPct val="98000"/>
              <a:buFont typeface="Arial" panose="020B0604020202020204" pitchFamily="34" charset="0"/>
              <a:buChar char="•"/>
              <a:tabLst/>
              <a:defRPr/>
            </a:pPr>
            <a:endParaRPr kumimoji="0" lang="en-US" sz="2800" b="0" i="0" u="none" strike="noStrike" kern="1200" cap="none" spc="0" normalizeH="0" baseline="0" noProof="0">
              <a:ln>
                <a:noFill/>
              </a:ln>
              <a:solidFill>
                <a:srgbClr val="404040"/>
              </a:solidFill>
              <a:effectLst/>
              <a:uLnTx/>
              <a:uFillTx/>
              <a:latin typeface="Malgun Gothic" panose="020B0503020000020004" pitchFamily="34" charset="-127"/>
              <a:ea typeface="Malgun Gothic" panose="020B0503020000020004" pitchFamily="34" charset="-127"/>
              <a:cs typeface="+mn-cs"/>
            </a:endParaRPr>
          </a:p>
          <a:p>
            <a:pPr marL="0" marR="0" lvl="0" indent="0" algn="l" defTabSz="914400" rtl="0" eaLnBrk="1" fontAlgn="auto" latinLnBrk="0" hangingPunct="1">
              <a:lnSpc>
                <a:spcPct val="150000"/>
              </a:lnSpc>
              <a:spcBef>
                <a:spcPts val="1000"/>
              </a:spcBef>
              <a:spcAft>
                <a:spcPts val="0"/>
              </a:spcAft>
              <a:buClr>
                <a:srgbClr val="0070C0"/>
              </a:buClr>
              <a:buSzPct val="98000"/>
              <a:buFont typeface="Arial" panose="020B0604020202020204" pitchFamily="34" charset="0"/>
              <a:buNone/>
              <a:tabLst/>
              <a:defRPr/>
            </a:pPr>
            <a:endParaRPr kumimoji="0" lang="en-US" sz="2800" b="0" i="0" u="none" strike="noStrike" kern="1200" cap="none" spc="0" normalizeH="0" baseline="0" noProof="0">
              <a:ln>
                <a:noFill/>
              </a:ln>
              <a:solidFill>
                <a:srgbClr val="404040"/>
              </a:solidFill>
              <a:effectLst/>
              <a:uLnTx/>
              <a:uFillTx/>
              <a:latin typeface="Malgun Gothic" panose="020B0503020000020004" pitchFamily="34" charset="-127"/>
              <a:ea typeface="Malgun Gothic" panose="020B0503020000020004" pitchFamily="34" charset="-127"/>
              <a:cs typeface="+mn-cs"/>
            </a:endParaRPr>
          </a:p>
          <a:p>
            <a:pPr marL="228600" marR="0" lvl="0" indent="-228600" algn="l" defTabSz="914400" rtl="0" eaLnBrk="1" fontAlgn="auto" latinLnBrk="0" hangingPunct="1">
              <a:lnSpc>
                <a:spcPct val="150000"/>
              </a:lnSpc>
              <a:spcBef>
                <a:spcPts val="1000"/>
              </a:spcBef>
              <a:spcAft>
                <a:spcPts val="0"/>
              </a:spcAft>
              <a:buClr>
                <a:srgbClr val="53565A"/>
              </a:buClr>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0FE915A1-66D3-0A15-047F-D61EDCDEED58}"/>
              </a:ext>
            </a:extLst>
          </p:cNvPr>
          <p:cNvPicPr>
            <a:picLocks noChangeAspect="1"/>
          </p:cNvPicPr>
          <p:nvPr/>
        </p:nvPicPr>
        <p:blipFill>
          <a:blip r:embed="rId2"/>
          <a:stretch>
            <a:fillRect/>
          </a:stretch>
        </p:blipFill>
        <p:spPr>
          <a:xfrm>
            <a:off x="4644636" y="1511777"/>
            <a:ext cx="7182031" cy="4921264"/>
          </a:xfrm>
          <a:prstGeom prst="rect">
            <a:avLst/>
          </a:prstGeom>
        </p:spPr>
      </p:pic>
      <p:cxnSp>
        <p:nvCxnSpPr>
          <p:cNvPr id="10" name="Straight Arrow Connector 9">
            <a:extLst>
              <a:ext uri="{FF2B5EF4-FFF2-40B4-BE49-F238E27FC236}">
                <a16:creationId xmlns:a16="http://schemas.microsoft.com/office/drawing/2014/main" id="{7DF72C98-B577-1F9B-1B8E-6EBE7CFEFE32}"/>
              </a:ext>
            </a:extLst>
          </p:cNvPr>
          <p:cNvCxnSpPr>
            <a:cxnSpLocks/>
          </p:cNvCxnSpPr>
          <p:nvPr/>
        </p:nvCxnSpPr>
        <p:spPr>
          <a:xfrm flipV="1">
            <a:off x="7992547" y="2295281"/>
            <a:ext cx="680720" cy="2058758"/>
          </a:xfrm>
          <a:prstGeom prst="straightConnector1">
            <a:avLst/>
          </a:prstGeom>
          <a:ln w="57150">
            <a:solidFill>
              <a:srgbClr val="0070C0"/>
            </a:solidFill>
            <a:headEnd type="oval" w="med" len="med"/>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70BDEAE-D6B0-C3F0-9CFA-5AEC1E2187F5}"/>
              </a:ext>
            </a:extLst>
          </p:cNvPr>
          <p:cNvPicPr>
            <a:picLocks noChangeAspect="1"/>
          </p:cNvPicPr>
          <p:nvPr/>
        </p:nvPicPr>
        <p:blipFill>
          <a:blip r:embed="rId3"/>
          <a:srcRect t="5639"/>
          <a:stretch>
            <a:fillRect/>
          </a:stretch>
        </p:blipFill>
        <p:spPr>
          <a:xfrm>
            <a:off x="157282" y="4603262"/>
            <a:ext cx="9598114" cy="2171253"/>
          </a:xfrm>
          <a:prstGeom prst="rect">
            <a:avLst/>
          </a:prstGeom>
        </p:spPr>
      </p:pic>
    </p:spTree>
    <p:extLst>
      <p:ext uri="{BB962C8B-B14F-4D97-AF65-F5344CB8AC3E}">
        <p14:creationId xmlns:p14="http://schemas.microsoft.com/office/powerpoint/2010/main" val="666066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8CE302-DF30-9E00-42C9-717C5C70BFB1}"/>
              </a:ext>
            </a:extLst>
          </p:cNvPr>
          <p:cNvSpPr>
            <a:spLocks noGrp="1"/>
          </p:cNvSpPr>
          <p:nvPr>
            <p:ph type="body" sz="quarter" idx="10"/>
          </p:nvPr>
        </p:nvSpPr>
        <p:spPr/>
        <p:txBody>
          <a:bodyPr>
            <a:normAutofit/>
          </a:bodyPr>
          <a:lstStyle/>
          <a:p>
            <a:r>
              <a:rPr lang="en-US" sz="3400"/>
              <a:t>Coordinating with Fabricator</a:t>
            </a:r>
          </a:p>
        </p:txBody>
      </p:sp>
      <p:sp>
        <p:nvSpPr>
          <p:cNvPr id="4" name="TextBox 3">
            <a:extLst>
              <a:ext uri="{FF2B5EF4-FFF2-40B4-BE49-F238E27FC236}">
                <a16:creationId xmlns:a16="http://schemas.microsoft.com/office/drawing/2014/main" id="{0F7A35E8-92EC-0578-0794-C566FC34E4BA}"/>
              </a:ext>
            </a:extLst>
          </p:cNvPr>
          <p:cNvSpPr txBox="1"/>
          <p:nvPr/>
        </p:nvSpPr>
        <p:spPr>
          <a:xfrm>
            <a:off x="199950" y="784775"/>
            <a:ext cx="1180984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38DFF"/>
                </a:solidFill>
                <a:effectLst/>
                <a:uLnTx/>
                <a:uFillTx/>
                <a:latin typeface="Arial" panose="020B0604020202020204"/>
                <a:ea typeface="Open Sans"/>
                <a:cs typeface="Open Sans"/>
              </a:rPr>
              <a:t>Coordination with fabricator was managed through Trimble Connect using BCF for issue tracking and resolution.</a:t>
            </a:r>
          </a:p>
        </p:txBody>
      </p:sp>
      <p:sp>
        <p:nvSpPr>
          <p:cNvPr id="5" name="Content Placeholder 1">
            <a:extLst>
              <a:ext uri="{FF2B5EF4-FFF2-40B4-BE49-F238E27FC236}">
                <a16:creationId xmlns:a16="http://schemas.microsoft.com/office/drawing/2014/main" id="{782DD02F-3324-C8B7-4287-CE6AE41B95C2}"/>
              </a:ext>
            </a:extLst>
          </p:cNvPr>
          <p:cNvSpPr txBox="1">
            <a:spLocks/>
          </p:cNvSpPr>
          <p:nvPr/>
        </p:nvSpPr>
        <p:spPr>
          <a:xfrm>
            <a:off x="199950" y="1809173"/>
            <a:ext cx="4967952" cy="436891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None/>
              <a:tabLst/>
              <a:defRPr/>
            </a:pPr>
            <a:r>
              <a:rPr kumimoji="0" lang="en-US" sz="2400" b="1"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Communication</a:t>
            </a:r>
            <a:r>
              <a:rPr kumimoji="0" lang="en-US" sz="2400" b="1" i="0" u="none" strike="noStrike" kern="1200" cap="none" spc="0" normalizeH="0" baseline="0" noProof="0">
                <a:ln>
                  <a:noFill/>
                </a:ln>
                <a:solidFill>
                  <a:srgbClr val="000000"/>
                </a:solidFill>
                <a:effectLst/>
                <a:uLnTx/>
                <a:uFillTx/>
                <a:latin typeface="Arial" panose="020B0604020202020204"/>
                <a:ea typeface="+mn-ea"/>
                <a:cs typeface="+mn-cs"/>
              </a:rPr>
              <a:t> </a:t>
            </a:r>
          </a:p>
          <a:p>
            <a:pPr marL="388620" marR="0" lvl="1" indent="-34290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Trimble Connect platform</a:t>
            </a:r>
          </a:p>
          <a:p>
            <a:pPr marL="388620" marR="0" lvl="1" indent="-34290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BIM Collaboration Format (BCF) threads</a:t>
            </a:r>
          </a:p>
          <a:p>
            <a:pPr marL="388620" marR="0" lvl="1" indent="-34290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Issue lifecycle</a:t>
            </a:r>
          </a:p>
          <a:p>
            <a:pPr marL="228600" marR="0" lvl="0" indent="-228600" algn="l" defTabSz="914400" rtl="0" eaLnBrk="1" fontAlgn="auto" latinLnBrk="0" hangingPunct="1">
              <a:lnSpc>
                <a:spcPct val="150000"/>
              </a:lnSpc>
              <a:spcBef>
                <a:spcPts val="1000"/>
              </a:spcBef>
              <a:spcAft>
                <a:spcPts val="0"/>
              </a:spcAft>
              <a:buClr>
                <a:srgbClr val="0070C0"/>
              </a:buClr>
              <a:buSzPct val="98000"/>
              <a:buFont typeface="Arial" panose="020B0604020202020204" pitchFamily="34" charset="0"/>
              <a:buChar char="•"/>
              <a:tabLst/>
              <a:defRPr/>
            </a:pPr>
            <a:endParaRPr kumimoji="0" lang="en-US" sz="2800" b="0" i="0" u="none" strike="noStrike" kern="1200" cap="none" spc="0" normalizeH="0" baseline="0" noProof="0">
              <a:ln>
                <a:noFill/>
              </a:ln>
              <a:solidFill>
                <a:srgbClr val="404040"/>
              </a:solidFill>
              <a:effectLst/>
              <a:uLnTx/>
              <a:uFillTx/>
              <a:latin typeface="Malgun Gothic" panose="020B0503020000020004" pitchFamily="34" charset="-127"/>
              <a:ea typeface="Malgun Gothic" panose="020B0503020000020004" pitchFamily="34" charset="-127"/>
              <a:cs typeface="+mn-cs"/>
            </a:endParaRPr>
          </a:p>
          <a:p>
            <a:pPr marL="228600" marR="0" lvl="0" indent="-228600" algn="l" defTabSz="914400" rtl="0" eaLnBrk="1" fontAlgn="auto" latinLnBrk="0" hangingPunct="1">
              <a:lnSpc>
                <a:spcPct val="150000"/>
              </a:lnSpc>
              <a:spcBef>
                <a:spcPts val="1000"/>
              </a:spcBef>
              <a:spcAft>
                <a:spcPts val="0"/>
              </a:spcAft>
              <a:buClr>
                <a:srgbClr val="0070C0"/>
              </a:buClr>
              <a:buSzPct val="98000"/>
              <a:buFont typeface="Arial" panose="020B0604020202020204" pitchFamily="34" charset="0"/>
              <a:buChar char="•"/>
              <a:tabLst/>
              <a:defRPr/>
            </a:pPr>
            <a:endParaRPr kumimoji="0" lang="en-US" sz="2800" b="0" i="0" u="none" strike="noStrike" kern="1200" cap="none" spc="0" normalizeH="0" baseline="0" noProof="0">
              <a:ln>
                <a:noFill/>
              </a:ln>
              <a:solidFill>
                <a:srgbClr val="404040"/>
              </a:solidFill>
              <a:effectLst/>
              <a:uLnTx/>
              <a:uFillTx/>
              <a:latin typeface="Malgun Gothic" panose="020B0503020000020004" pitchFamily="34" charset="-127"/>
              <a:ea typeface="Malgun Gothic" panose="020B0503020000020004" pitchFamily="34" charset="-127"/>
              <a:cs typeface="+mn-cs"/>
            </a:endParaRPr>
          </a:p>
          <a:p>
            <a:pPr marL="0" marR="0" lvl="0" indent="0" algn="l" defTabSz="914400" rtl="0" eaLnBrk="1" fontAlgn="auto" latinLnBrk="0" hangingPunct="1">
              <a:lnSpc>
                <a:spcPct val="150000"/>
              </a:lnSpc>
              <a:spcBef>
                <a:spcPts val="1000"/>
              </a:spcBef>
              <a:spcAft>
                <a:spcPts val="0"/>
              </a:spcAft>
              <a:buClr>
                <a:srgbClr val="0070C0"/>
              </a:buClr>
              <a:buSzPct val="98000"/>
              <a:buFont typeface="Arial" panose="020B0604020202020204" pitchFamily="34" charset="0"/>
              <a:buNone/>
              <a:tabLst/>
              <a:defRPr/>
            </a:pPr>
            <a:endParaRPr kumimoji="0" lang="en-US" sz="2800" b="0" i="0" u="none" strike="noStrike" kern="1200" cap="none" spc="0" normalizeH="0" baseline="0" noProof="0">
              <a:ln>
                <a:noFill/>
              </a:ln>
              <a:solidFill>
                <a:srgbClr val="404040"/>
              </a:solidFill>
              <a:effectLst/>
              <a:uLnTx/>
              <a:uFillTx/>
              <a:latin typeface="Malgun Gothic" panose="020B0503020000020004" pitchFamily="34" charset="-127"/>
              <a:ea typeface="Malgun Gothic" panose="020B0503020000020004" pitchFamily="34" charset="-127"/>
              <a:cs typeface="+mn-cs"/>
            </a:endParaRPr>
          </a:p>
          <a:p>
            <a:pPr marL="228600" marR="0" lvl="0" indent="-228600" algn="l" defTabSz="914400" rtl="0" eaLnBrk="1" fontAlgn="auto" latinLnBrk="0" hangingPunct="1">
              <a:lnSpc>
                <a:spcPct val="150000"/>
              </a:lnSpc>
              <a:spcBef>
                <a:spcPts val="1000"/>
              </a:spcBef>
              <a:spcAft>
                <a:spcPts val="0"/>
              </a:spcAft>
              <a:buClr>
                <a:srgbClr val="53565A"/>
              </a:buClr>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73E6797F-5545-9509-EEA1-EE93238296FA}"/>
              </a:ext>
            </a:extLst>
          </p:cNvPr>
          <p:cNvPicPr>
            <a:picLocks noChangeAspect="1"/>
          </p:cNvPicPr>
          <p:nvPr/>
        </p:nvPicPr>
        <p:blipFill>
          <a:blip r:embed="rId2"/>
          <a:stretch>
            <a:fillRect/>
          </a:stretch>
        </p:blipFill>
        <p:spPr>
          <a:xfrm>
            <a:off x="4952768" y="1809173"/>
            <a:ext cx="6626136" cy="4606904"/>
          </a:xfrm>
          <a:prstGeom prst="rect">
            <a:avLst/>
          </a:prstGeom>
        </p:spPr>
      </p:pic>
    </p:spTree>
    <p:extLst>
      <p:ext uri="{BB962C8B-B14F-4D97-AF65-F5344CB8AC3E}">
        <p14:creationId xmlns:p14="http://schemas.microsoft.com/office/powerpoint/2010/main" val="2423327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79FA071-3A47-93DB-1DE0-060F221E8B99}"/>
              </a:ext>
            </a:extLst>
          </p:cNvPr>
          <p:cNvSpPr>
            <a:spLocks noGrp="1"/>
          </p:cNvSpPr>
          <p:nvPr>
            <p:ph type="body" sz="quarter" idx="10"/>
          </p:nvPr>
        </p:nvSpPr>
        <p:spPr/>
        <p:txBody>
          <a:bodyPr>
            <a:normAutofit/>
          </a:bodyPr>
          <a:lstStyle/>
          <a:p>
            <a:r>
              <a:rPr lang="en-US" sz="3400"/>
              <a:t>Interoperability</a:t>
            </a:r>
          </a:p>
        </p:txBody>
      </p:sp>
      <p:pic>
        <p:nvPicPr>
          <p:cNvPr id="4" name="Picture 3">
            <a:extLst>
              <a:ext uri="{FF2B5EF4-FFF2-40B4-BE49-F238E27FC236}">
                <a16:creationId xmlns:a16="http://schemas.microsoft.com/office/drawing/2014/main" id="{FA525594-414E-0CCC-0FFC-C4A8C520A610}"/>
              </a:ext>
            </a:extLst>
          </p:cNvPr>
          <p:cNvPicPr>
            <a:picLocks noChangeAspect="1"/>
          </p:cNvPicPr>
          <p:nvPr/>
        </p:nvPicPr>
        <p:blipFill>
          <a:blip r:embed="rId2"/>
          <a:stretch>
            <a:fillRect/>
          </a:stretch>
        </p:blipFill>
        <p:spPr>
          <a:xfrm>
            <a:off x="320714" y="1718606"/>
            <a:ext cx="5450557" cy="4050566"/>
          </a:xfrm>
          <a:prstGeom prst="rect">
            <a:avLst/>
          </a:prstGeom>
        </p:spPr>
      </p:pic>
      <p:sp>
        <p:nvSpPr>
          <p:cNvPr id="5" name="TextBox 4">
            <a:extLst>
              <a:ext uri="{FF2B5EF4-FFF2-40B4-BE49-F238E27FC236}">
                <a16:creationId xmlns:a16="http://schemas.microsoft.com/office/drawing/2014/main" id="{F868550C-DC22-778D-B28C-50E82B4AE9E2}"/>
              </a:ext>
            </a:extLst>
          </p:cNvPr>
          <p:cNvSpPr txBox="1"/>
          <p:nvPr/>
        </p:nvSpPr>
        <p:spPr>
          <a:xfrm>
            <a:off x="199950" y="750270"/>
            <a:ext cx="1180984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38DFF"/>
                </a:solidFill>
                <a:effectLst/>
                <a:uLnTx/>
                <a:uFillTx/>
                <a:latin typeface="Arial" panose="020B0604020202020204"/>
                <a:ea typeface="Open Sans"/>
                <a:cs typeface="Open Sans"/>
              </a:rPr>
              <a:t>When the contractor consumed the IFC model in Autodesk Civil 3D, we identified two interoperability challenges that required resolution.</a:t>
            </a:r>
          </a:p>
        </p:txBody>
      </p:sp>
      <p:sp>
        <p:nvSpPr>
          <p:cNvPr id="6" name="TextBox 5">
            <a:extLst>
              <a:ext uri="{FF2B5EF4-FFF2-40B4-BE49-F238E27FC236}">
                <a16:creationId xmlns:a16="http://schemas.microsoft.com/office/drawing/2014/main" id="{BB35576F-B7D7-E00D-455B-A3348ACA561B}"/>
              </a:ext>
            </a:extLst>
          </p:cNvPr>
          <p:cNvSpPr txBox="1"/>
          <p:nvPr/>
        </p:nvSpPr>
        <p:spPr>
          <a:xfrm>
            <a:off x="320715" y="5769172"/>
            <a:ext cx="541789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Arial" panose="020B0604020202020204"/>
                <a:ea typeface="+mn-ea"/>
                <a:cs typeface="+mn-cs"/>
              </a:rPr>
              <a:t>Vertex Limit Constraint in Civil 3D Resulting in Partial Deck Import</a:t>
            </a:r>
          </a:p>
        </p:txBody>
      </p:sp>
      <p:sp>
        <p:nvSpPr>
          <p:cNvPr id="7" name="TextBox 6">
            <a:extLst>
              <a:ext uri="{FF2B5EF4-FFF2-40B4-BE49-F238E27FC236}">
                <a16:creationId xmlns:a16="http://schemas.microsoft.com/office/drawing/2014/main" id="{DF26FCAE-41DB-5E4B-7AFF-09BF69B24ABF}"/>
              </a:ext>
            </a:extLst>
          </p:cNvPr>
          <p:cNvSpPr txBox="1"/>
          <p:nvPr/>
        </p:nvSpPr>
        <p:spPr>
          <a:xfrm>
            <a:off x="6197358" y="5769172"/>
            <a:ext cx="53271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Arial" panose="020B0604020202020204"/>
                <a:ea typeface="+mn-ea"/>
                <a:cs typeface="+mn-cs"/>
              </a:rPr>
              <a:t>Unit Mismatch (US Survey Foot vs. International Foot) Caused Geolocation Shift</a:t>
            </a:r>
          </a:p>
        </p:txBody>
      </p:sp>
      <p:sp>
        <p:nvSpPr>
          <p:cNvPr id="8" name="Arrow: Right 7">
            <a:extLst>
              <a:ext uri="{FF2B5EF4-FFF2-40B4-BE49-F238E27FC236}">
                <a16:creationId xmlns:a16="http://schemas.microsoft.com/office/drawing/2014/main" id="{FDB29CBF-94DE-C118-0F0C-623A25151E47}"/>
              </a:ext>
            </a:extLst>
          </p:cNvPr>
          <p:cNvSpPr/>
          <p:nvPr/>
        </p:nvSpPr>
        <p:spPr>
          <a:xfrm>
            <a:off x="2169712" y="2672713"/>
            <a:ext cx="629920" cy="2533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4EF37E15-89F4-68CB-372C-82DB83B0D9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97358" y="1723077"/>
            <a:ext cx="5327180" cy="4046095"/>
          </a:xfrm>
          <a:prstGeom prst="rect">
            <a:avLst/>
          </a:prstGeom>
        </p:spPr>
      </p:pic>
    </p:spTree>
    <p:extLst>
      <p:ext uri="{BB962C8B-B14F-4D97-AF65-F5344CB8AC3E}">
        <p14:creationId xmlns:p14="http://schemas.microsoft.com/office/powerpoint/2010/main" val="3252509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42F1F5-D07F-3630-A6EF-AB213F70B6CC}"/>
              </a:ext>
            </a:extLst>
          </p:cNvPr>
          <p:cNvSpPr>
            <a:spLocks noGrp="1"/>
          </p:cNvSpPr>
          <p:nvPr>
            <p:ph type="body" sz="quarter" idx="10"/>
          </p:nvPr>
        </p:nvSpPr>
        <p:spPr/>
        <p:txBody>
          <a:bodyPr>
            <a:normAutofit/>
          </a:bodyPr>
          <a:lstStyle/>
          <a:p>
            <a:r>
              <a:rPr lang="en-US" sz="3400"/>
              <a:t>Locating Across Applications</a:t>
            </a:r>
          </a:p>
        </p:txBody>
      </p:sp>
      <p:sp>
        <p:nvSpPr>
          <p:cNvPr id="4" name="TextBox 3">
            <a:extLst>
              <a:ext uri="{FF2B5EF4-FFF2-40B4-BE49-F238E27FC236}">
                <a16:creationId xmlns:a16="http://schemas.microsoft.com/office/drawing/2014/main" id="{F595B788-750E-3B6F-C99E-EAE97B23129E}"/>
              </a:ext>
            </a:extLst>
          </p:cNvPr>
          <p:cNvSpPr txBox="1"/>
          <p:nvPr/>
        </p:nvSpPr>
        <p:spPr>
          <a:xfrm>
            <a:off x="225372" y="750270"/>
            <a:ext cx="1180984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38DFF"/>
                </a:solidFill>
                <a:effectLst/>
                <a:uLnTx/>
                <a:uFillTx/>
                <a:latin typeface="Arial" panose="020B0604020202020204"/>
                <a:ea typeface="Open Sans"/>
                <a:cs typeface="Open Sans"/>
              </a:rPr>
              <a:t>Construction use of the IFC model led to a contractor request to explicitly model critical work points for layout and field verification.</a:t>
            </a:r>
          </a:p>
        </p:txBody>
      </p:sp>
      <p:sp>
        <p:nvSpPr>
          <p:cNvPr id="5" name="Content Placeholder 1">
            <a:extLst>
              <a:ext uri="{FF2B5EF4-FFF2-40B4-BE49-F238E27FC236}">
                <a16:creationId xmlns:a16="http://schemas.microsoft.com/office/drawing/2014/main" id="{C417BA03-178F-9FE4-E2D2-1FF592A48C7D}"/>
              </a:ext>
            </a:extLst>
          </p:cNvPr>
          <p:cNvSpPr txBox="1">
            <a:spLocks/>
          </p:cNvSpPr>
          <p:nvPr/>
        </p:nvSpPr>
        <p:spPr>
          <a:xfrm>
            <a:off x="225372" y="1774668"/>
            <a:ext cx="4752818" cy="419836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50000"/>
              </a:lnSpc>
              <a:spcBef>
                <a:spcPts val="0"/>
              </a:spcBef>
              <a:spcAft>
                <a:spcPts val="0"/>
              </a:spcAft>
              <a:buClr>
                <a:srgbClr val="0070C0"/>
              </a:buClr>
              <a:buSzPct val="98000"/>
              <a:buFont typeface="Arial" panose="020B0604020202020204" pitchFamily="34" charset="0"/>
              <a:buNone/>
              <a:tabLst/>
              <a:defRPr/>
            </a:pPr>
            <a:r>
              <a:rPr kumimoji="0" lang="en-US" sz="2400" b="1"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Work Points</a:t>
            </a:r>
            <a:r>
              <a:rPr kumimoji="0" lang="en-US" sz="2400" b="1" i="0" u="none" strike="noStrike" kern="1200" cap="none" spc="0" normalizeH="0" baseline="0" noProof="0">
                <a:ln>
                  <a:noFill/>
                </a:ln>
                <a:solidFill>
                  <a:srgbClr val="000000"/>
                </a:solidFill>
                <a:effectLst/>
                <a:uLnTx/>
                <a:uFillTx/>
                <a:latin typeface="Arial" panose="020B0604020202020204"/>
                <a:ea typeface="+mn-ea"/>
                <a:cs typeface="+mn-cs"/>
              </a:rPr>
              <a:t> </a:t>
            </a:r>
          </a:p>
          <a:p>
            <a:pPr marL="228600" marR="0" lvl="0" indent="-228600" algn="l" defTabSz="914400" rtl="0" eaLnBrk="1" fontAlgn="auto" latinLnBrk="0" hangingPunct="1">
              <a:lnSpc>
                <a:spcPct val="90000"/>
              </a:lnSpc>
              <a:spcBef>
                <a:spcPts val="1000"/>
              </a:spcBef>
              <a:spcAft>
                <a:spcPts val="0"/>
              </a:spcAft>
              <a:buClr>
                <a:srgbClr val="53565A"/>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Modeled explicit 3D work points </a:t>
            </a:r>
          </a:p>
          <a:p>
            <a:pPr marL="228600" marR="0" lvl="0" indent="-228600" algn="l" defTabSz="914400" rtl="0" eaLnBrk="1" fontAlgn="auto" latinLnBrk="0" hangingPunct="1">
              <a:lnSpc>
                <a:spcPct val="90000"/>
              </a:lnSpc>
              <a:spcBef>
                <a:spcPts val="1000"/>
              </a:spcBef>
              <a:spcAft>
                <a:spcPts val="0"/>
              </a:spcAft>
              <a:buClr>
                <a:srgbClr val="53565A"/>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Embedded XYZ coordinates </a:t>
            </a:r>
          </a:p>
          <a:p>
            <a:pPr marL="228600" marR="0" lvl="0" indent="-228600" algn="l" defTabSz="914400" rtl="0" eaLnBrk="1" fontAlgn="auto" latinLnBrk="0" hangingPunct="1">
              <a:lnSpc>
                <a:spcPct val="90000"/>
              </a:lnSpc>
              <a:spcBef>
                <a:spcPts val="1000"/>
              </a:spcBef>
              <a:spcAft>
                <a:spcPts val="0"/>
              </a:spcAft>
              <a:buClr>
                <a:srgbClr val="53565A"/>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a:ea typeface="Malgun Gothic"/>
                <a:cs typeface="+mn-cs"/>
              </a:rPr>
              <a:t>Supported field layout and location verification</a:t>
            </a:r>
          </a:p>
          <a:p>
            <a:pPr marL="0" marR="0" lvl="0" indent="0" algn="l" defTabSz="914400" rtl="0" eaLnBrk="1" fontAlgn="auto" latinLnBrk="0" hangingPunct="1">
              <a:lnSpc>
                <a:spcPct val="150000"/>
              </a:lnSpc>
              <a:spcBef>
                <a:spcPts val="1000"/>
              </a:spcBef>
              <a:spcAft>
                <a:spcPts val="0"/>
              </a:spcAft>
              <a:buClr>
                <a:srgbClr val="0070C0"/>
              </a:buClr>
              <a:buSzPct val="98000"/>
              <a:buFont typeface="Arial" panose="020B0604020202020204" pitchFamily="34" charset="0"/>
              <a:buNone/>
              <a:tabLst/>
              <a:defRPr/>
            </a:pPr>
            <a:endParaRPr kumimoji="0" lang="en-US" sz="2800" b="0" i="0" u="none" strike="noStrike" kern="1200" cap="none" spc="0" normalizeH="0" baseline="0" noProof="0">
              <a:ln>
                <a:noFill/>
              </a:ln>
              <a:solidFill>
                <a:srgbClr val="404040"/>
              </a:solidFill>
              <a:effectLst/>
              <a:uLnTx/>
              <a:uFillTx/>
              <a:latin typeface="Malgun Gothic" panose="020B0503020000020004" pitchFamily="34" charset="-127"/>
              <a:ea typeface="Malgun Gothic" panose="020B0503020000020004" pitchFamily="34" charset="-127"/>
              <a:cs typeface="+mn-cs"/>
            </a:endParaRPr>
          </a:p>
          <a:p>
            <a:pPr marL="228600" marR="0" lvl="0" indent="-228600" algn="l" defTabSz="914400" rtl="0" eaLnBrk="1" fontAlgn="auto" latinLnBrk="0" hangingPunct="1">
              <a:lnSpc>
                <a:spcPct val="150000"/>
              </a:lnSpc>
              <a:spcBef>
                <a:spcPts val="1000"/>
              </a:spcBef>
              <a:spcAft>
                <a:spcPts val="0"/>
              </a:spcAft>
              <a:buClr>
                <a:srgbClr val="53565A"/>
              </a:buClr>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6B9DEA04-983C-896B-9D2C-782DE1A88AF5}"/>
              </a:ext>
            </a:extLst>
          </p:cNvPr>
          <p:cNvPicPr>
            <a:picLocks noChangeAspect="1"/>
          </p:cNvPicPr>
          <p:nvPr/>
        </p:nvPicPr>
        <p:blipFill>
          <a:blip r:embed="rId2"/>
          <a:srcRect t="8344"/>
          <a:stretch>
            <a:fillRect/>
          </a:stretch>
        </p:blipFill>
        <p:spPr>
          <a:xfrm>
            <a:off x="4978191" y="1716739"/>
            <a:ext cx="6037742" cy="4187283"/>
          </a:xfrm>
          <a:prstGeom prst="rect">
            <a:avLst/>
          </a:prstGeom>
        </p:spPr>
      </p:pic>
      <p:sp>
        <p:nvSpPr>
          <p:cNvPr id="7" name="TextBox 6">
            <a:extLst>
              <a:ext uri="{FF2B5EF4-FFF2-40B4-BE49-F238E27FC236}">
                <a16:creationId xmlns:a16="http://schemas.microsoft.com/office/drawing/2014/main" id="{4C16869B-B336-836C-DE44-8D16F9B3707F}"/>
              </a:ext>
            </a:extLst>
          </p:cNvPr>
          <p:cNvSpPr txBox="1"/>
          <p:nvPr/>
        </p:nvSpPr>
        <p:spPr>
          <a:xfrm>
            <a:off x="4978190" y="5929901"/>
            <a:ext cx="615507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Arial" panose="020B0604020202020204"/>
                <a:ea typeface="+mn-ea"/>
                <a:cs typeface="+mn-cs"/>
              </a:rPr>
              <a:t>Work Point Object with Embedded Coordinate and Revision Tracking Properties</a:t>
            </a:r>
          </a:p>
        </p:txBody>
      </p:sp>
      <p:cxnSp>
        <p:nvCxnSpPr>
          <p:cNvPr id="8" name="Straight Arrow Connector 7">
            <a:extLst>
              <a:ext uri="{FF2B5EF4-FFF2-40B4-BE49-F238E27FC236}">
                <a16:creationId xmlns:a16="http://schemas.microsoft.com/office/drawing/2014/main" id="{20BB4741-08CC-C07A-A476-1EFA2C76CA95}"/>
              </a:ext>
            </a:extLst>
          </p:cNvPr>
          <p:cNvCxnSpPr>
            <a:cxnSpLocks/>
          </p:cNvCxnSpPr>
          <p:nvPr/>
        </p:nvCxnSpPr>
        <p:spPr>
          <a:xfrm flipH="1" flipV="1">
            <a:off x="7813195" y="4606508"/>
            <a:ext cx="506386" cy="999906"/>
          </a:xfrm>
          <a:prstGeom prst="straightConnector1">
            <a:avLst/>
          </a:prstGeom>
          <a:ln w="57150">
            <a:solidFill>
              <a:srgbClr val="0070C0"/>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AE234C4-6B30-0B7F-7C33-61D86A31C239}"/>
              </a:ext>
            </a:extLst>
          </p:cNvPr>
          <p:cNvCxnSpPr>
            <a:cxnSpLocks/>
          </p:cNvCxnSpPr>
          <p:nvPr/>
        </p:nvCxnSpPr>
        <p:spPr>
          <a:xfrm flipV="1">
            <a:off x="4573163" y="5233480"/>
            <a:ext cx="677332" cy="740834"/>
          </a:xfrm>
          <a:prstGeom prst="straightConnector1">
            <a:avLst/>
          </a:prstGeom>
          <a:ln w="57150">
            <a:solidFill>
              <a:srgbClr val="0070C0"/>
            </a:solidFill>
            <a:headEnd type="oval"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8564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0ECD5-F440-B150-725C-E4FA76FA301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E3CC252-1E1B-5A96-00EA-177D7D280613}"/>
              </a:ext>
            </a:extLst>
          </p:cNvPr>
          <p:cNvSpPr>
            <a:spLocks noGrp="1"/>
          </p:cNvSpPr>
          <p:nvPr>
            <p:ph type="ctrTitle"/>
          </p:nvPr>
        </p:nvSpPr>
        <p:spPr>
          <a:xfrm>
            <a:off x="1532709" y="1383742"/>
            <a:ext cx="9126582" cy="1601151"/>
          </a:xfrm>
        </p:spPr>
        <p:txBody>
          <a:bodyPr/>
          <a:lstStyle/>
          <a:p>
            <a:pPr algn="ctr"/>
            <a:r>
              <a:rPr lang="en-US" dirty="0"/>
              <a:t>Why Interoperability Matters:</a:t>
            </a:r>
            <a:br>
              <a:rPr lang="en-US" dirty="0"/>
            </a:br>
            <a:r>
              <a:rPr lang="en-US" b="1" dirty="0"/>
              <a:t>Construction Inspectors</a:t>
            </a:r>
          </a:p>
        </p:txBody>
      </p:sp>
      <p:pic>
        <p:nvPicPr>
          <p:cNvPr id="3" name="Picture 2">
            <a:extLst>
              <a:ext uri="{FF2B5EF4-FFF2-40B4-BE49-F238E27FC236}">
                <a16:creationId xmlns:a16="http://schemas.microsoft.com/office/drawing/2014/main" id="{0DF2CCC5-03D7-0DF6-95E9-C88DF3846CD5}"/>
              </a:ext>
            </a:extLst>
          </p:cNvPr>
          <p:cNvPicPr>
            <a:picLocks noChangeAspect="1"/>
          </p:cNvPicPr>
          <p:nvPr/>
        </p:nvPicPr>
        <p:blipFill>
          <a:blip r:embed="rId3"/>
          <a:stretch>
            <a:fillRect/>
          </a:stretch>
        </p:blipFill>
        <p:spPr>
          <a:xfrm>
            <a:off x="8612539" y="259548"/>
            <a:ext cx="1171803" cy="380532"/>
          </a:xfrm>
          <a:prstGeom prst="rect">
            <a:avLst/>
          </a:prstGeom>
        </p:spPr>
      </p:pic>
    </p:spTree>
    <p:extLst>
      <p:ext uri="{BB962C8B-B14F-4D97-AF65-F5344CB8AC3E}">
        <p14:creationId xmlns:p14="http://schemas.microsoft.com/office/powerpoint/2010/main" val="431722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26 0720 PennDOT_CI_TrimbleConnect_02">
            <a:hlinkClick r:id="" action="ppaction://media"/>
            <a:extLst>
              <a:ext uri="{FF2B5EF4-FFF2-40B4-BE49-F238E27FC236}">
                <a16:creationId xmlns:a16="http://schemas.microsoft.com/office/drawing/2014/main" id="{9FBA60C3-10E8-E8BC-3A12-401D8F4AE64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81282" y="663547"/>
            <a:ext cx="10829436" cy="5843338"/>
          </a:xfrm>
        </p:spPr>
      </p:pic>
      <p:sp>
        <p:nvSpPr>
          <p:cNvPr id="3" name="Text Placeholder 2">
            <a:extLst>
              <a:ext uri="{FF2B5EF4-FFF2-40B4-BE49-F238E27FC236}">
                <a16:creationId xmlns:a16="http://schemas.microsoft.com/office/drawing/2014/main" id="{48F3DBE1-0EF7-6B27-6AA5-8A83DEA57142}"/>
              </a:ext>
            </a:extLst>
          </p:cNvPr>
          <p:cNvSpPr>
            <a:spLocks noGrp="1"/>
          </p:cNvSpPr>
          <p:nvPr>
            <p:ph type="body" sz="quarter" idx="10"/>
          </p:nvPr>
        </p:nvSpPr>
        <p:spPr/>
        <p:txBody>
          <a:bodyPr>
            <a:normAutofit fontScale="92500" lnSpcReduction="10000"/>
          </a:bodyPr>
          <a:lstStyle/>
          <a:p>
            <a:r>
              <a:rPr lang="en-US"/>
              <a:t>Digital As-Builts</a:t>
            </a:r>
          </a:p>
        </p:txBody>
      </p:sp>
    </p:spTree>
    <p:extLst>
      <p:ext uri="{BB962C8B-B14F-4D97-AF65-F5344CB8AC3E}">
        <p14:creationId xmlns:p14="http://schemas.microsoft.com/office/powerpoint/2010/main" val="477552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4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71EB1-6844-C2DA-3C94-05AD74DB73C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DAC4101-89C7-DAF3-6418-A7F2D9EF400E}"/>
              </a:ext>
            </a:extLst>
          </p:cNvPr>
          <p:cNvSpPr>
            <a:spLocks noGrp="1"/>
          </p:cNvSpPr>
          <p:nvPr>
            <p:ph type="body" sz="quarter" idx="10"/>
          </p:nvPr>
        </p:nvSpPr>
        <p:spPr/>
        <p:txBody>
          <a:bodyPr>
            <a:normAutofit/>
          </a:bodyPr>
          <a:lstStyle/>
          <a:p>
            <a:r>
              <a:rPr lang="en-US" sz="3400" dirty="0"/>
              <a:t>INSPECTION TO DIGITAL AS-BUILT</a:t>
            </a:r>
          </a:p>
        </p:txBody>
      </p:sp>
      <p:sp>
        <p:nvSpPr>
          <p:cNvPr id="10" name="TextBox 9">
            <a:extLst>
              <a:ext uri="{FF2B5EF4-FFF2-40B4-BE49-F238E27FC236}">
                <a16:creationId xmlns:a16="http://schemas.microsoft.com/office/drawing/2014/main" id="{F66F79B2-D76E-ABC2-C69E-A904B2BE62A9}"/>
              </a:ext>
            </a:extLst>
          </p:cNvPr>
          <p:cNvSpPr txBox="1"/>
          <p:nvPr/>
        </p:nvSpPr>
        <p:spPr>
          <a:xfrm>
            <a:off x="563099" y="948972"/>
            <a:ext cx="10972800" cy="566928"/>
          </a:xfrm>
          <a:prstGeom prst="rect">
            <a:avLst/>
          </a:prstGeom>
          <a:noFill/>
        </p:spPr>
        <p:txBody>
          <a:bodyPr wrap="square" lIns="54864" tIns="54864" rIns="54864" bIns="54864">
            <a:spAutoFit/>
          </a:bodyPr>
          <a:lstStyle/>
          <a:p>
            <a:pPr algn="ctr">
              <a:defRPr sz="2200" b="1">
                <a:solidFill>
                  <a:srgbClr val="244C5A"/>
                </a:solidFill>
                <a:latin typeface="Arial"/>
              </a:defRPr>
            </a:pPr>
            <a:r>
              <a:rPr dirty="0"/>
              <a:t>Use standardized design information in the field, then return verified construction information to the owner.</a:t>
            </a:r>
          </a:p>
        </p:txBody>
      </p:sp>
      <p:sp>
        <p:nvSpPr>
          <p:cNvPr id="12" name="Rounded Rectangle 5">
            <a:extLst>
              <a:ext uri="{FF2B5EF4-FFF2-40B4-BE49-F238E27FC236}">
                <a16:creationId xmlns:a16="http://schemas.microsoft.com/office/drawing/2014/main" id="{B7FFF015-5FFF-7BDC-938D-D2662E3F8117}"/>
              </a:ext>
            </a:extLst>
          </p:cNvPr>
          <p:cNvSpPr/>
          <p:nvPr/>
        </p:nvSpPr>
        <p:spPr>
          <a:xfrm>
            <a:off x="471659" y="1873739"/>
            <a:ext cx="3246120" cy="3429000"/>
          </a:xfrm>
          <a:prstGeom prst="roundRect">
            <a:avLst/>
          </a:prstGeom>
          <a:solidFill>
            <a:srgbClr val="F5F7F9"/>
          </a:solidFill>
          <a:ln>
            <a:solidFill>
              <a:srgbClr val="B1C7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FF2B5EF4-FFF2-40B4-BE49-F238E27FC236}">
                <a16:creationId xmlns:a16="http://schemas.microsoft.com/office/drawing/2014/main" id="{0C5F5B08-A9A9-1B55-87C3-7830D267B05F}"/>
              </a:ext>
            </a:extLst>
          </p:cNvPr>
          <p:cNvSpPr/>
          <p:nvPr/>
        </p:nvSpPr>
        <p:spPr>
          <a:xfrm>
            <a:off x="471659" y="1873739"/>
            <a:ext cx="3246120" cy="749808"/>
          </a:xfrm>
          <a:prstGeom prst="rect">
            <a:avLst/>
          </a:prstGeom>
          <a:solidFill>
            <a:srgbClr val="003E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a:extLst>
              <a:ext uri="{FF2B5EF4-FFF2-40B4-BE49-F238E27FC236}">
                <a16:creationId xmlns:a16="http://schemas.microsoft.com/office/drawing/2014/main" id="{A1C983ED-BF66-88F6-6B75-CD3AD0001429}"/>
              </a:ext>
            </a:extLst>
          </p:cNvPr>
          <p:cNvSpPr txBox="1"/>
          <p:nvPr/>
        </p:nvSpPr>
        <p:spPr>
          <a:xfrm>
            <a:off x="563099" y="1946891"/>
            <a:ext cx="3063240" cy="310896"/>
          </a:xfrm>
          <a:prstGeom prst="rect">
            <a:avLst/>
          </a:prstGeom>
          <a:noFill/>
        </p:spPr>
        <p:txBody>
          <a:bodyPr wrap="square" lIns="54864" tIns="54864" rIns="54864" bIns="54864">
            <a:spAutoFit/>
          </a:bodyPr>
          <a:lstStyle/>
          <a:p>
            <a:pPr algn="ctr">
              <a:defRPr sz="1700" b="1">
                <a:solidFill>
                  <a:srgbClr val="FFFFFF"/>
                </a:solidFill>
                <a:latin typeface="Arial"/>
              </a:defRPr>
            </a:pPr>
            <a:r>
              <a:rPr dirty="0"/>
              <a:t>START WITH TRUSTED INFORMATION</a:t>
            </a:r>
          </a:p>
        </p:txBody>
      </p:sp>
      <p:sp>
        <p:nvSpPr>
          <p:cNvPr id="18" name="TextBox 17">
            <a:extLst>
              <a:ext uri="{FF2B5EF4-FFF2-40B4-BE49-F238E27FC236}">
                <a16:creationId xmlns:a16="http://schemas.microsoft.com/office/drawing/2014/main" id="{35CFE16B-58F7-C771-1493-A11C21949569}"/>
              </a:ext>
            </a:extLst>
          </p:cNvPr>
          <p:cNvSpPr txBox="1"/>
          <p:nvPr/>
        </p:nvSpPr>
        <p:spPr>
          <a:xfrm>
            <a:off x="599004" y="2732052"/>
            <a:ext cx="2916936" cy="2679192"/>
          </a:xfrm>
          <a:prstGeom prst="rect">
            <a:avLst/>
          </a:prstGeom>
          <a:noFill/>
        </p:spPr>
        <p:txBody>
          <a:bodyPr wrap="square">
            <a:spAutoFit/>
          </a:bodyPr>
          <a:lstStyle/>
          <a:p>
            <a:pPr>
              <a:spcAft>
                <a:spcPts val="1000"/>
              </a:spcAft>
              <a:defRPr sz="1500">
                <a:solidFill>
                  <a:srgbClr val="000000"/>
                </a:solidFill>
                <a:latin typeface="Arial"/>
              </a:defRPr>
            </a:pPr>
            <a:r>
              <a:rPr dirty="0"/>
              <a:t>• Contractual bridge IFC model</a:t>
            </a:r>
          </a:p>
          <a:p>
            <a:pPr>
              <a:spcAft>
                <a:spcPts val="1000"/>
              </a:spcAft>
              <a:defRPr sz="1500">
                <a:solidFill>
                  <a:srgbClr val="000000"/>
                </a:solidFill>
                <a:latin typeface="Arial"/>
              </a:defRPr>
            </a:pPr>
            <a:r>
              <a:rPr dirty="0"/>
              <a:t>• Converted roadway, drainage, utility, and erosion-control information</a:t>
            </a:r>
          </a:p>
          <a:p>
            <a:pPr>
              <a:spcAft>
                <a:spcPts val="1000"/>
              </a:spcAft>
              <a:defRPr sz="1500">
                <a:solidFill>
                  <a:srgbClr val="000000"/>
                </a:solidFill>
                <a:latin typeface="Arial"/>
              </a:defRPr>
            </a:pPr>
            <a:r>
              <a:rPr dirty="0"/>
              <a:t>• Defined objects, attributes, coordinates, and control points</a:t>
            </a:r>
          </a:p>
        </p:txBody>
      </p:sp>
      <p:sp>
        <p:nvSpPr>
          <p:cNvPr id="20" name="Chevron 9">
            <a:extLst>
              <a:ext uri="{FF2B5EF4-FFF2-40B4-BE49-F238E27FC236}">
                <a16:creationId xmlns:a16="http://schemas.microsoft.com/office/drawing/2014/main" id="{A8DBE395-B961-C4FF-B096-D626E397BA27}"/>
              </a:ext>
            </a:extLst>
          </p:cNvPr>
          <p:cNvSpPr/>
          <p:nvPr/>
        </p:nvSpPr>
        <p:spPr>
          <a:xfrm>
            <a:off x="3827507" y="3153899"/>
            <a:ext cx="502920" cy="685800"/>
          </a:xfrm>
          <a:prstGeom prst="chevron">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10">
            <a:extLst>
              <a:ext uri="{FF2B5EF4-FFF2-40B4-BE49-F238E27FC236}">
                <a16:creationId xmlns:a16="http://schemas.microsoft.com/office/drawing/2014/main" id="{D44B69D9-D955-A600-ABF1-517537CA3A40}"/>
              </a:ext>
            </a:extLst>
          </p:cNvPr>
          <p:cNvSpPr/>
          <p:nvPr/>
        </p:nvSpPr>
        <p:spPr>
          <a:xfrm>
            <a:off x="4431011" y="1873739"/>
            <a:ext cx="3246120" cy="3429000"/>
          </a:xfrm>
          <a:prstGeom prst="roundRect">
            <a:avLst/>
          </a:prstGeom>
          <a:solidFill>
            <a:srgbClr val="F5F7F9"/>
          </a:solidFill>
          <a:ln>
            <a:solidFill>
              <a:srgbClr val="B1C7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a:extLst>
              <a:ext uri="{FF2B5EF4-FFF2-40B4-BE49-F238E27FC236}">
                <a16:creationId xmlns:a16="http://schemas.microsoft.com/office/drawing/2014/main" id="{931B5FF5-94A6-620F-9D29-F8C8902AF993}"/>
              </a:ext>
            </a:extLst>
          </p:cNvPr>
          <p:cNvSpPr/>
          <p:nvPr/>
        </p:nvSpPr>
        <p:spPr>
          <a:xfrm>
            <a:off x="4431011" y="1873739"/>
            <a:ext cx="3246120" cy="749808"/>
          </a:xfrm>
          <a:prstGeom prst="rect">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a:extLst>
              <a:ext uri="{FF2B5EF4-FFF2-40B4-BE49-F238E27FC236}">
                <a16:creationId xmlns:a16="http://schemas.microsoft.com/office/drawing/2014/main" id="{3161B94E-0D08-6A58-A5A3-A8410A04F297}"/>
              </a:ext>
            </a:extLst>
          </p:cNvPr>
          <p:cNvSpPr txBox="1"/>
          <p:nvPr/>
        </p:nvSpPr>
        <p:spPr>
          <a:xfrm>
            <a:off x="4522451" y="1946891"/>
            <a:ext cx="3063240" cy="310896"/>
          </a:xfrm>
          <a:prstGeom prst="rect">
            <a:avLst/>
          </a:prstGeom>
          <a:noFill/>
        </p:spPr>
        <p:txBody>
          <a:bodyPr wrap="square" lIns="54864" tIns="54864" rIns="54864" bIns="54864">
            <a:spAutoFit/>
          </a:bodyPr>
          <a:lstStyle/>
          <a:p>
            <a:pPr algn="ctr">
              <a:defRPr sz="1700" b="1">
                <a:solidFill>
                  <a:srgbClr val="FFFFFF"/>
                </a:solidFill>
                <a:latin typeface="Arial"/>
              </a:defRPr>
            </a:pPr>
            <a:r>
              <a:rPr dirty="0"/>
              <a:t>VERIFY AND DOCUMENT IN THE FIELD</a:t>
            </a:r>
          </a:p>
        </p:txBody>
      </p:sp>
      <p:sp>
        <p:nvSpPr>
          <p:cNvPr id="28" name="TextBox 27">
            <a:extLst>
              <a:ext uri="{FF2B5EF4-FFF2-40B4-BE49-F238E27FC236}">
                <a16:creationId xmlns:a16="http://schemas.microsoft.com/office/drawing/2014/main" id="{82C6A523-6BF1-AA69-F740-9C68A8C6149F}"/>
              </a:ext>
            </a:extLst>
          </p:cNvPr>
          <p:cNvSpPr txBox="1"/>
          <p:nvPr/>
        </p:nvSpPr>
        <p:spPr>
          <a:xfrm>
            <a:off x="4595603" y="2732052"/>
            <a:ext cx="2990088" cy="2554545"/>
          </a:xfrm>
          <a:prstGeom prst="rect">
            <a:avLst/>
          </a:prstGeom>
          <a:noFill/>
        </p:spPr>
        <p:txBody>
          <a:bodyPr wrap="square">
            <a:spAutoFit/>
          </a:bodyPr>
          <a:lstStyle/>
          <a:p>
            <a:pPr>
              <a:spcAft>
                <a:spcPts val="1000"/>
              </a:spcAft>
              <a:defRPr sz="1500">
                <a:solidFill>
                  <a:srgbClr val="000000"/>
                </a:solidFill>
                <a:latin typeface="Arial"/>
              </a:defRPr>
            </a:pPr>
            <a:r>
              <a:rPr dirty="0"/>
              <a:t>• Locate design elements and points</a:t>
            </a:r>
          </a:p>
          <a:p>
            <a:pPr>
              <a:spcAft>
                <a:spcPts val="1000"/>
              </a:spcAft>
              <a:defRPr sz="1500">
                <a:solidFill>
                  <a:srgbClr val="000000"/>
                </a:solidFill>
                <a:latin typeface="Arial"/>
              </a:defRPr>
            </a:pPr>
            <a:r>
              <a:rPr dirty="0"/>
              <a:t>• View contractual model attributes</a:t>
            </a:r>
          </a:p>
          <a:p>
            <a:pPr>
              <a:spcAft>
                <a:spcPts val="1000"/>
              </a:spcAft>
              <a:defRPr sz="1500">
                <a:solidFill>
                  <a:srgbClr val="000000"/>
                </a:solidFill>
                <a:latin typeface="Arial"/>
              </a:defRPr>
            </a:pPr>
            <a:r>
              <a:rPr dirty="0"/>
              <a:t>• Capture measurements, quantities, observations, and photographs</a:t>
            </a:r>
          </a:p>
          <a:p>
            <a:pPr>
              <a:spcAft>
                <a:spcPts val="1000"/>
              </a:spcAft>
              <a:defRPr sz="1500">
                <a:solidFill>
                  <a:srgbClr val="000000"/>
                </a:solidFill>
                <a:latin typeface="Arial"/>
              </a:defRPr>
            </a:pPr>
            <a:r>
              <a:rPr dirty="0"/>
              <a:t>• Associate field records with the applicable information</a:t>
            </a:r>
          </a:p>
        </p:txBody>
      </p:sp>
      <p:sp>
        <p:nvSpPr>
          <p:cNvPr id="30" name="Chevron 14">
            <a:extLst>
              <a:ext uri="{FF2B5EF4-FFF2-40B4-BE49-F238E27FC236}">
                <a16:creationId xmlns:a16="http://schemas.microsoft.com/office/drawing/2014/main" id="{9FAB50E0-4582-B538-F07A-D7078E672D87}"/>
              </a:ext>
            </a:extLst>
          </p:cNvPr>
          <p:cNvSpPr/>
          <p:nvPr/>
        </p:nvSpPr>
        <p:spPr>
          <a:xfrm>
            <a:off x="7786859" y="3153899"/>
            <a:ext cx="502920" cy="685800"/>
          </a:xfrm>
          <a:prstGeom prst="chevron">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15">
            <a:extLst>
              <a:ext uri="{FF2B5EF4-FFF2-40B4-BE49-F238E27FC236}">
                <a16:creationId xmlns:a16="http://schemas.microsoft.com/office/drawing/2014/main" id="{00B9E39C-8544-5C7D-3C98-016E378B8FD2}"/>
              </a:ext>
            </a:extLst>
          </p:cNvPr>
          <p:cNvSpPr/>
          <p:nvPr/>
        </p:nvSpPr>
        <p:spPr>
          <a:xfrm>
            <a:off x="8381219" y="1873739"/>
            <a:ext cx="3246120" cy="3429000"/>
          </a:xfrm>
          <a:prstGeom prst="roundRect">
            <a:avLst/>
          </a:prstGeom>
          <a:solidFill>
            <a:srgbClr val="F5F7F9"/>
          </a:solidFill>
          <a:ln>
            <a:solidFill>
              <a:srgbClr val="B1C7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a:extLst>
              <a:ext uri="{FF2B5EF4-FFF2-40B4-BE49-F238E27FC236}">
                <a16:creationId xmlns:a16="http://schemas.microsoft.com/office/drawing/2014/main" id="{70E10056-5FED-E334-B68A-7E967EA60D52}"/>
              </a:ext>
            </a:extLst>
          </p:cNvPr>
          <p:cNvSpPr/>
          <p:nvPr/>
        </p:nvSpPr>
        <p:spPr>
          <a:xfrm>
            <a:off x="8381219" y="1873739"/>
            <a:ext cx="3246120" cy="749808"/>
          </a:xfrm>
          <a:prstGeom prst="rect">
            <a:avLst/>
          </a:prstGeom>
          <a:solidFill>
            <a:srgbClr val="003E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a:extLst>
              <a:ext uri="{FF2B5EF4-FFF2-40B4-BE49-F238E27FC236}">
                <a16:creationId xmlns:a16="http://schemas.microsoft.com/office/drawing/2014/main" id="{F88F4136-9E04-C493-5126-25A865DC059E}"/>
              </a:ext>
            </a:extLst>
          </p:cNvPr>
          <p:cNvSpPr txBox="1"/>
          <p:nvPr/>
        </p:nvSpPr>
        <p:spPr>
          <a:xfrm>
            <a:off x="8472659" y="1946891"/>
            <a:ext cx="3063240" cy="310896"/>
          </a:xfrm>
          <a:prstGeom prst="rect">
            <a:avLst/>
          </a:prstGeom>
          <a:noFill/>
        </p:spPr>
        <p:txBody>
          <a:bodyPr wrap="square" lIns="54864" tIns="54864" rIns="54864" bIns="54864">
            <a:spAutoFit/>
          </a:bodyPr>
          <a:lstStyle/>
          <a:p>
            <a:pPr algn="ctr">
              <a:defRPr sz="1700" b="1">
                <a:solidFill>
                  <a:srgbClr val="FFFFFF"/>
                </a:solidFill>
                <a:latin typeface="Arial"/>
              </a:defRPr>
            </a:pPr>
            <a:r>
              <a:t>PACKAGE THE DIGITAL RECORD</a:t>
            </a:r>
          </a:p>
        </p:txBody>
      </p:sp>
      <p:sp>
        <p:nvSpPr>
          <p:cNvPr id="38" name="TextBox 37">
            <a:extLst>
              <a:ext uri="{FF2B5EF4-FFF2-40B4-BE49-F238E27FC236}">
                <a16:creationId xmlns:a16="http://schemas.microsoft.com/office/drawing/2014/main" id="{29CDD712-970B-9E04-3C73-61B91F4C1750}"/>
              </a:ext>
            </a:extLst>
          </p:cNvPr>
          <p:cNvSpPr txBox="1"/>
          <p:nvPr/>
        </p:nvSpPr>
        <p:spPr>
          <a:xfrm>
            <a:off x="8545811" y="2732052"/>
            <a:ext cx="2916936" cy="2679192"/>
          </a:xfrm>
          <a:prstGeom prst="rect">
            <a:avLst/>
          </a:prstGeom>
          <a:noFill/>
        </p:spPr>
        <p:txBody>
          <a:bodyPr wrap="square">
            <a:spAutoFit/>
          </a:bodyPr>
          <a:lstStyle/>
          <a:p>
            <a:pPr>
              <a:spcAft>
                <a:spcPts val="1000"/>
              </a:spcAft>
              <a:defRPr sz="1500">
                <a:solidFill>
                  <a:srgbClr val="000000"/>
                </a:solidFill>
                <a:latin typeface="Arial"/>
              </a:defRPr>
            </a:pPr>
            <a:r>
              <a:rPr dirty="0"/>
              <a:t>• Combine design, survey, and verified field information</a:t>
            </a:r>
          </a:p>
          <a:p>
            <a:pPr>
              <a:spcAft>
                <a:spcPts val="1000"/>
              </a:spcAft>
              <a:defRPr sz="1500">
                <a:solidFill>
                  <a:srgbClr val="000000"/>
                </a:solidFill>
                <a:latin typeface="Arial"/>
              </a:defRPr>
            </a:pPr>
            <a:r>
              <a:rPr dirty="0"/>
              <a:t>• Preserve the constructed condition in an open deliverable</a:t>
            </a:r>
          </a:p>
          <a:p>
            <a:pPr>
              <a:spcAft>
                <a:spcPts val="1000"/>
              </a:spcAft>
              <a:defRPr sz="1500">
                <a:solidFill>
                  <a:srgbClr val="000000"/>
                </a:solidFill>
                <a:latin typeface="Arial"/>
              </a:defRPr>
            </a:pPr>
            <a:r>
              <a:rPr dirty="0"/>
              <a:t>• Provide a reusable foundation for owner systems and future workflows</a:t>
            </a:r>
          </a:p>
        </p:txBody>
      </p:sp>
      <p:sp>
        <p:nvSpPr>
          <p:cNvPr id="40" name="Rounded Rectangle 19">
            <a:extLst>
              <a:ext uri="{FF2B5EF4-FFF2-40B4-BE49-F238E27FC236}">
                <a16:creationId xmlns:a16="http://schemas.microsoft.com/office/drawing/2014/main" id="{E763175B-E660-F139-544C-E689B24B3C55}"/>
              </a:ext>
            </a:extLst>
          </p:cNvPr>
          <p:cNvSpPr/>
          <p:nvPr/>
        </p:nvSpPr>
        <p:spPr>
          <a:xfrm>
            <a:off x="928859" y="5622779"/>
            <a:ext cx="10287000" cy="594360"/>
          </a:xfrm>
          <a:prstGeom prst="roundRect">
            <a:avLst/>
          </a:prstGeom>
          <a:solidFill>
            <a:srgbClr val="EFF6FB"/>
          </a:solidFill>
          <a:ln>
            <a:solidFill>
              <a:srgbClr val="B1C7D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003E7E"/>
                </a:solidFill>
                <a:latin typeface="Arial"/>
              </a:defRPr>
            </a:pPr>
            <a:r>
              <a:t>Interoperability closes the loop: information moves from design to inspection and returns as a usable digital as-built.</a:t>
            </a:r>
          </a:p>
        </p:txBody>
      </p:sp>
    </p:spTree>
    <p:extLst>
      <p:ext uri="{BB962C8B-B14F-4D97-AF65-F5344CB8AC3E}">
        <p14:creationId xmlns:p14="http://schemas.microsoft.com/office/powerpoint/2010/main" val="21983593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9D10E-8CBF-E867-024B-52490035D5F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90D9D07-F3EF-9868-02B0-44BB64A9A1F6}"/>
              </a:ext>
            </a:extLst>
          </p:cNvPr>
          <p:cNvSpPr>
            <a:spLocks noGrp="1"/>
          </p:cNvSpPr>
          <p:nvPr>
            <p:ph type="ctrTitle"/>
          </p:nvPr>
        </p:nvSpPr>
        <p:spPr>
          <a:xfrm>
            <a:off x="1532709" y="1383742"/>
            <a:ext cx="9126582" cy="1601151"/>
          </a:xfrm>
        </p:spPr>
        <p:txBody>
          <a:bodyPr/>
          <a:lstStyle/>
          <a:p>
            <a:pPr algn="ctr"/>
            <a:r>
              <a:rPr lang="en-US" dirty="0"/>
              <a:t>Why Interoperability Matters:</a:t>
            </a:r>
            <a:br>
              <a:rPr lang="en-US" dirty="0"/>
            </a:br>
            <a:r>
              <a:rPr lang="en-US" b="1" dirty="0"/>
              <a:t>Owners</a:t>
            </a:r>
          </a:p>
        </p:txBody>
      </p:sp>
      <p:pic>
        <p:nvPicPr>
          <p:cNvPr id="3" name="Picture 2">
            <a:extLst>
              <a:ext uri="{FF2B5EF4-FFF2-40B4-BE49-F238E27FC236}">
                <a16:creationId xmlns:a16="http://schemas.microsoft.com/office/drawing/2014/main" id="{3A2794C6-B024-A75B-D38D-F288BB52541B}"/>
              </a:ext>
            </a:extLst>
          </p:cNvPr>
          <p:cNvPicPr>
            <a:picLocks noChangeAspect="1"/>
          </p:cNvPicPr>
          <p:nvPr/>
        </p:nvPicPr>
        <p:blipFill>
          <a:blip r:embed="rId3"/>
          <a:stretch>
            <a:fillRect/>
          </a:stretch>
        </p:blipFill>
        <p:spPr>
          <a:xfrm>
            <a:off x="8612539" y="259548"/>
            <a:ext cx="1171803" cy="380532"/>
          </a:xfrm>
          <a:prstGeom prst="rect">
            <a:avLst/>
          </a:prstGeom>
        </p:spPr>
      </p:pic>
    </p:spTree>
    <p:extLst>
      <p:ext uri="{BB962C8B-B14F-4D97-AF65-F5344CB8AC3E}">
        <p14:creationId xmlns:p14="http://schemas.microsoft.com/office/powerpoint/2010/main" val="271058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FE2B6-CAC9-C069-8770-9E375D5834C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8033BF0-C5CC-C84B-EED2-C0BE9A781FB0}"/>
              </a:ext>
            </a:extLst>
          </p:cNvPr>
          <p:cNvSpPr>
            <a:spLocks noGrp="1"/>
          </p:cNvSpPr>
          <p:nvPr>
            <p:ph type="body" sz="quarter" idx="10"/>
          </p:nvPr>
        </p:nvSpPr>
        <p:spPr/>
        <p:txBody>
          <a:bodyPr>
            <a:normAutofit/>
          </a:bodyPr>
          <a:lstStyle/>
          <a:p>
            <a:pPr>
              <a:defRPr sz="2200" b="1">
                <a:solidFill>
                  <a:srgbClr val="FFFFFF"/>
                </a:solidFill>
                <a:latin typeface="Arial"/>
              </a:defRPr>
            </a:pPr>
            <a:r>
              <a:rPr lang="en-US" sz="3600" dirty="0"/>
              <a:t>WHY INTEROPERABILITY MATTERS FOR OWNERS</a:t>
            </a:r>
          </a:p>
        </p:txBody>
      </p:sp>
      <p:sp>
        <p:nvSpPr>
          <p:cNvPr id="10" name="TextBox 9">
            <a:extLst>
              <a:ext uri="{FF2B5EF4-FFF2-40B4-BE49-F238E27FC236}">
                <a16:creationId xmlns:a16="http://schemas.microsoft.com/office/drawing/2014/main" id="{D07F7A96-E1D3-5654-6729-00C0565ABA07}"/>
              </a:ext>
            </a:extLst>
          </p:cNvPr>
          <p:cNvSpPr txBox="1"/>
          <p:nvPr/>
        </p:nvSpPr>
        <p:spPr>
          <a:xfrm>
            <a:off x="563880" y="880012"/>
            <a:ext cx="10972800" cy="787908"/>
          </a:xfrm>
          <a:prstGeom prst="rect">
            <a:avLst/>
          </a:prstGeom>
          <a:noFill/>
        </p:spPr>
        <p:txBody>
          <a:bodyPr wrap="square" lIns="54864" tIns="54864" rIns="54864" bIns="54864">
            <a:spAutoFit/>
          </a:bodyPr>
          <a:lstStyle/>
          <a:p>
            <a:pPr algn="ctr">
              <a:defRPr sz="2200" b="1">
                <a:solidFill>
                  <a:srgbClr val="244C5A"/>
                </a:solidFill>
                <a:latin typeface="Arial"/>
              </a:defRPr>
            </a:pPr>
            <a:r>
              <a:rPr dirty="0"/>
              <a:t>Owners standardize the information they need while allowing project teams to select the right technology.</a:t>
            </a:r>
          </a:p>
        </p:txBody>
      </p:sp>
      <p:sp>
        <p:nvSpPr>
          <p:cNvPr id="12" name="Oval 11">
            <a:extLst>
              <a:ext uri="{FF2B5EF4-FFF2-40B4-BE49-F238E27FC236}">
                <a16:creationId xmlns:a16="http://schemas.microsoft.com/office/drawing/2014/main" id="{125F007E-E2A0-9546-47B4-30D35D5945D8}"/>
              </a:ext>
            </a:extLst>
          </p:cNvPr>
          <p:cNvSpPr/>
          <p:nvPr/>
        </p:nvSpPr>
        <p:spPr>
          <a:xfrm>
            <a:off x="4623816" y="2696479"/>
            <a:ext cx="2926080" cy="1828800"/>
          </a:xfrm>
          <a:prstGeom prst="ellipse">
            <a:avLst/>
          </a:prstGeom>
          <a:solidFill>
            <a:srgbClr val="003E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EF1EAE6E-D996-F2D0-3EA9-602AB3266FFB}"/>
              </a:ext>
            </a:extLst>
          </p:cNvPr>
          <p:cNvSpPr txBox="1"/>
          <p:nvPr/>
        </p:nvSpPr>
        <p:spPr>
          <a:xfrm>
            <a:off x="4870704" y="3062239"/>
            <a:ext cx="2432304" cy="960120"/>
          </a:xfrm>
          <a:prstGeom prst="rect">
            <a:avLst/>
          </a:prstGeom>
          <a:noFill/>
        </p:spPr>
        <p:txBody>
          <a:bodyPr wrap="square" lIns="54864" tIns="54864" rIns="54864" bIns="54864">
            <a:spAutoFit/>
          </a:bodyPr>
          <a:lstStyle/>
          <a:p>
            <a:pPr algn="ctr">
              <a:defRPr sz="2100" b="1">
                <a:solidFill>
                  <a:srgbClr val="FFFFFF"/>
                </a:solidFill>
                <a:latin typeface="Arial"/>
              </a:defRPr>
            </a:pPr>
            <a:r>
              <a:t>OWNER-DEFINED</a:t>
            </a:r>
            <a:br/>
            <a:r>
              <a:t>INFORMATION</a:t>
            </a:r>
            <a:br/>
            <a:r>
              <a:t>REQUIREMENTS</a:t>
            </a:r>
          </a:p>
        </p:txBody>
      </p:sp>
      <p:sp>
        <p:nvSpPr>
          <p:cNvPr id="16" name="Rounded Rectangle 7">
            <a:extLst>
              <a:ext uri="{FF2B5EF4-FFF2-40B4-BE49-F238E27FC236}">
                <a16:creationId xmlns:a16="http://schemas.microsoft.com/office/drawing/2014/main" id="{95924165-E478-0AB1-9ED8-C4F3CA9DD970}"/>
              </a:ext>
            </a:extLst>
          </p:cNvPr>
          <p:cNvSpPr/>
          <p:nvPr/>
        </p:nvSpPr>
        <p:spPr>
          <a:xfrm>
            <a:off x="563880" y="1748692"/>
            <a:ext cx="3246120" cy="1325880"/>
          </a:xfrm>
          <a:prstGeom prst="roundRect">
            <a:avLst/>
          </a:prstGeom>
          <a:solidFill>
            <a:srgbClr val="F5F7F9"/>
          </a:solidFill>
          <a:ln>
            <a:solidFill>
              <a:srgbClr val="B1C7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a:extLst>
              <a:ext uri="{FF2B5EF4-FFF2-40B4-BE49-F238E27FC236}">
                <a16:creationId xmlns:a16="http://schemas.microsoft.com/office/drawing/2014/main" id="{68C6A75E-4A91-10CA-8C77-A9077B0CB1F1}"/>
              </a:ext>
            </a:extLst>
          </p:cNvPr>
          <p:cNvSpPr txBox="1"/>
          <p:nvPr/>
        </p:nvSpPr>
        <p:spPr>
          <a:xfrm>
            <a:off x="691896" y="1876708"/>
            <a:ext cx="2990088" cy="292608"/>
          </a:xfrm>
          <a:prstGeom prst="rect">
            <a:avLst/>
          </a:prstGeom>
          <a:noFill/>
        </p:spPr>
        <p:txBody>
          <a:bodyPr wrap="square" lIns="54864" tIns="54864" rIns="54864" bIns="54864">
            <a:spAutoFit/>
          </a:bodyPr>
          <a:lstStyle/>
          <a:p>
            <a:pPr algn="ctr">
              <a:defRPr sz="1600" b="1">
                <a:solidFill>
                  <a:srgbClr val="003E7E"/>
                </a:solidFill>
                <a:latin typeface="Arial"/>
              </a:defRPr>
            </a:pPr>
            <a:r>
              <a:t>TECHNOLOGY FLEXIBILITY</a:t>
            </a:r>
          </a:p>
        </p:txBody>
      </p:sp>
      <p:sp>
        <p:nvSpPr>
          <p:cNvPr id="20" name="TextBox 19">
            <a:extLst>
              <a:ext uri="{FF2B5EF4-FFF2-40B4-BE49-F238E27FC236}">
                <a16:creationId xmlns:a16="http://schemas.microsoft.com/office/drawing/2014/main" id="{CC6863F3-F0AF-C1C9-55B7-EB4D770E7F5A}"/>
              </a:ext>
            </a:extLst>
          </p:cNvPr>
          <p:cNvSpPr txBox="1"/>
          <p:nvPr/>
        </p:nvSpPr>
        <p:spPr>
          <a:xfrm>
            <a:off x="728472" y="2269899"/>
            <a:ext cx="2916936" cy="658368"/>
          </a:xfrm>
          <a:prstGeom prst="rect">
            <a:avLst/>
          </a:prstGeom>
          <a:noFill/>
        </p:spPr>
        <p:txBody>
          <a:bodyPr wrap="square" lIns="54864" tIns="54864" rIns="54864" bIns="54864">
            <a:spAutoFit/>
          </a:bodyPr>
          <a:lstStyle/>
          <a:p>
            <a:pPr algn="ctr">
              <a:defRPr sz="1300" b="0">
                <a:solidFill>
                  <a:srgbClr val="000000"/>
                </a:solidFill>
                <a:latin typeface="Arial"/>
              </a:defRPr>
            </a:pPr>
            <a:r>
              <a:t>Designers, contractors, fabricators, and inspectors can use fit-for-purpose applications.</a:t>
            </a:r>
          </a:p>
        </p:txBody>
      </p:sp>
      <p:sp>
        <p:nvSpPr>
          <p:cNvPr id="22" name="Rounded Rectangle 10">
            <a:extLst>
              <a:ext uri="{FF2B5EF4-FFF2-40B4-BE49-F238E27FC236}">
                <a16:creationId xmlns:a16="http://schemas.microsoft.com/office/drawing/2014/main" id="{DD44D355-AB0B-2696-A988-0DB18FC98AB4}"/>
              </a:ext>
            </a:extLst>
          </p:cNvPr>
          <p:cNvSpPr/>
          <p:nvPr/>
        </p:nvSpPr>
        <p:spPr>
          <a:xfrm>
            <a:off x="8290560" y="1748692"/>
            <a:ext cx="3246120" cy="1325880"/>
          </a:xfrm>
          <a:prstGeom prst="roundRect">
            <a:avLst/>
          </a:prstGeom>
          <a:solidFill>
            <a:srgbClr val="F5F7F9"/>
          </a:solidFill>
          <a:ln>
            <a:solidFill>
              <a:srgbClr val="B1C7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a:extLst>
              <a:ext uri="{FF2B5EF4-FFF2-40B4-BE49-F238E27FC236}">
                <a16:creationId xmlns:a16="http://schemas.microsoft.com/office/drawing/2014/main" id="{0FBD3DFC-D6F9-57AE-92BB-280589A78CBE}"/>
              </a:ext>
            </a:extLst>
          </p:cNvPr>
          <p:cNvSpPr txBox="1"/>
          <p:nvPr/>
        </p:nvSpPr>
        <p:spPr>
          <a:xfrm>
            <a:off x="8418576" y="1876708"/>
            <a:ext cx="2990088" cy="292608"/>
          </a:xfrm>
          <a:prstGeom prst="rect">
            <a:avLst/>
          </a:prstGeom>
          <a:noFill/>
        </p:spPr>
        <p:txBody>
          <a:bodyPr wrap="square" lIns="54864" tIns="54864" rIns="54864" bIns="54864">
            <a:spAutoFit/>
          </a:bodyPr>
          <a:lstStyle/>
          <a:p>
            <a:pPr algn="ctr">
              <a:defRPr sz="1600" b="1">
                <a:solidFill>
                  <a:srgbClr val="003E7E"/>
                </a:solidFill>
                <a:latin typeface="Arial"/>
              </a:defRPr>
            </a:pPr>
            <a:r>
              <a:t>DEPENDABLE EXCHANGE</a:t>
            </a:r>
          </a:p>
        </p:txBody>
      </p:sp>
      <p:sp>
        <p:nvSpPr>
          <p:cNvPr id="26" name="TextBox 25">
            <a:extLst>
              <a:ext uri="{FF2B5EF4-FFF2-40B4-BE49-F238E27FC236}">
                <a16:creationId xmlns:a16="http://schemas.microsoft.com/office/drawing/2014/main" id="{77CD7866-C0F0-3504-D018-783A74EA54AA}"/>
              </a:ext>
            </a:extLst>
          </p:cNvPr>
          <p:cNvSpPr txBox="1"/>
          <p:nvPr/>
        </p:nvSpPr>
        <p:spPr>
          <a:xfrm>
            <a:off x="8455152" y="2269899"/>
            <a:ext cx="2916936" cy="658368"/>
          </a:xfrm>
          <a:prstGeom prst="rect">
            <a:avLst/>
          </a:prstGeom>
          <a:noFill/>
        </p:spPr>
        <p:txBody>
          <a:bodyPr wrap="square" lIns="54864" tIns="54864" rIns="54864" bIns="54864">
            <a:spAutoFit/>
          </a:bodyPr>
          <a:lstStyle/>
          <a:p>
            <a:pPr algn="ctr">
              <a:defRPr sz="1300" b="0">
                <a:solidFill>
                  <a:srgbClr val="000000"/>
                </a:solidFill>
                <a:latin typeface="Arial"/>
              </a:defRPr>
            </a:pPr>
            <a:r>
              <a:t>Information remains understandable and usable when it moves between software environments.</a:t>
            </a:r>
          </a:p>
        </p:txBody>
      </p:sp>
      <p:sp>
        <p:nvSpPr>
          <p:cNvPr id="28" name="Rounded Rectangle 13">
            <a:extLst>
              <a:ext uri="{FF2B5EF4-FFF2-40B4-BE49-F238E27FC236}">
                <a16:creationId xmlns:a16="http://schemas.microsoft.com/office/drawing/2014/main" id="{F96011D5-3E83-AD24-839B-1253BB07CB0A}"/>
              </a:ext>
            </a:extLst>
          </p:cNvPr>
          <p:cNvSpPr/>
          <p:nvPr/>
        </p:nvSpPr>
        <p:spPr>
          <a:xfrm>
            <a:off x="563880" y="4034692"/>
            <a:ext cx="3246120" cy="1325880"/>
          </a:xfrm>
          <a:prstGeom prst="roundRect">
            <a:avLst/>
          </a:prstGeom>
          <a:solidFill>
            <a:srgbClr val="F5F7F9"/>
          </a:solidFill>
          <a:ln>
            <a:solidFill>
              <a:srgbClr val="B1C7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F503C37F-857A-5980-E904-64805750CD5C}"/>
              </a:ext>
            </a:extLst>
          </p:cNvPr>
          <p:cNvSpPr txBox="1"/>
          <p:nvPr/>
        </p:nvSpPr>
        <p:spPr>
          <a:xfrm>
            <a:off x="691896" y="4162708"/>
            <a:ext cx="2990088" cy="292608"/>
          </a:xfrm>
          <a:prstGeom prst="rect">
            <a:avLst/>
          </a:prstGeom>
          <a:noFill/>
        </p:spPr>
        <p:txBody>
          <a:bodyPr wrap="square" lIns="54864" tIns="54864" rIns="54864" bIns="54864">
            <a:spAutoFit/>
          </a:bodyPr>
          <a:lstStyle/>
          <a:p>
            <a:pPr algn="ctr">
              <a:defRPr sz="1600" b="1">
                <a:solidFill>
                  <a:srgbClr val="003E7E"/>
                </a:solidFill>
                <a:latin typeface="Arial"/>
              </a:defRPr>
            </a:pPr>
            <a:r>
              <a:t>CONSISTENT ACCEPTANCE</a:t>
            </a:r>
          </a:p>
        </p:txBody>
      </p:sp>
      <p:sp>
        <p:nvSpPr>
          <p:cNvPr id="32" name="TextBox 31">
            <a:extLst>
              <a:ext uri="{FF2B5EF4-FFF2-40B4-BE49-F238E27FC236}">
                <a16:creationId xmlns:a16="http://schemas.microsoft.com/office/drawing/2014/main" id="{A95621DA-58AE-3EDC-AD4A-C50C52615F9B}"/>
              </a:ext>
            </a:extLst>
          </p:cNvPr>
          <p:cNvSpPr txBox="1"/>
          <p:nvPr/>
        </p:nvSpPr>
        <p:spPr>
          <a:xfrm>
            <a:off x="728472" y="4555899"/>
            <a:ext cx="2916936" cy="658368"/>
          </a:xfrm>
          <a:prstGeom prst="rect">
            <a:avLst/>
          </a:prstGeom>
          <a:noFill/>
        </p:spPr>
        <p:txBody>
          <a:bodyPr wrap="square" lIns="54864" tIns="54864" rIns="54864" bIns="54864">
            <a:spAutoFit/>
          </a:bodyPr>
          <a:lstStyle/>
          <a:p>
            <a:pPr algn="ctr">
              <a:defRPr sz="1300" b="0">
                <a:solidFill>
                  <a:srgbClr val="000000"/>
                </a:solidFill>
                <a:latin typeface="Arial"/>
              </a:defRPr>
            </a:pPr>
            <a:r>
              <a:t>Defined requirements and validation provide a repeatable basis for reviewing deliverables.</a:t>
            </a:r>
          </a:p>
        </p:txBody>
      </p:sp>
      <p:sp>
        <p:nvSpPr>
          <p:cNvPr id="34" name="Rounded Rectangle 16">
            <a:extLst>
              <a:ext uri="{FF2B5EF4-FFF2-40B4-BE49-F238E27FC236}">
                <a16:creationId xmlns:a16="http://schemas.microsoft.com/office/drawing/2014/main" id="{A9A696A0-3C56-6CDA-FD62-2FD9FF9E631B}"/>
              </a:ext>
            </a:extLst>
          </p:cNvPr>
          <p:cNvSpPr/>
          <p:nvPr/>
        </p:nvSpPr>
        <p:spPr>
          <a:xfrm>
            <a:off x="8290560" y="4034692"/>
            <a:ext cx="3246120" cy="1325880"/>
          </a:xfrm>
          <a:prstGeom prst="roundRect">
            <a:avLst/>
          </a:prstGeom>
          <a:solidFill>
            <a:srgbClr val="F5F7F9"/>
          </a:solidFill>
          <a:ln>
            <a:solidFill>
              <a:srgbClr val="B1C7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a:extLst>
              <a:ext uri="{FF2B5EF4-FFF2-40B4-BE49-F238E27FC236}">
                <a16:creationId xmlns:a16="http://schemas.microsoft.com/office/drawing/2014/main" id="{DF7A2D53-B05B-0262-DC08-C2A2B8CE6846}"/>
              </a:ext>
            </a:extLst>
          </p:cNvPr>
          <p:cNvSpPr txBox="1"/>
          <p:nvPr/>
        </p:nvSpPr>
        <p:spPr>
          <a:xfrm>
            <a:off x="8418576" y="4162708"/>
            <a:ext cx="2990088" cy="292608"/>
          </a:xfrm>
          <a:prstGeom prst="rect">
            <a:avLst/>
          </a:prstGeom>
          <a:noFill/>
        </p:spPr>
        <p:txBody>
          <a:bodyPr wrap="square" lIns="54864" tIns="54864" rIns="54864" bIns="54864">
            <a:spAutoFit/>
          </a:bodyPr>
          <a:lstStyle/>
          <a:p>
            <a:pPr algn="ctr">
              <a:defRPr sz="1600" b="1">
                <a:solidFill>
                  <a:srgbClr val="003E7E"/>
                </a:solidFill>
                <a:latin typeface="Arial"/>
              </a:defRPr>
            </a:pPr>
            <a:r>
              <a:t>LIFECYCLE VALUE</a:t>
            </a:r>
          </a:p>
        </p:txBody>
      </p:sp>
      <p:sp>
        <p:nvSpPr>
          <p:cNvPr id="38" name="TextBox 37">
            <a:extLst>
              <a:ext uri="{FF2B5EF4-FFF2-40B4-BE49-F238E27FC236}">
                <a16:creationId xmlns:a16="http://schemas.microsoft.com/office/drawing/2014/main" id="{D295A6D7-07AE-B866-0873-87FF9825BC3B}"/>
              </a:ext>
            </a:extLst>
          </p:cNvPr>
          <p:cNvSpPr txBox="1"/>
          <p:nvPr/>
        </p:nvSpPr>
        <p:spPr>
          <a:xfrm>
            <a:off x="8455152" y="4555899"/>
            <a:ext cx="2916936" cy="658368"/>
          </a:xfrm>
          <a:prstGeom prst="rect">
            <a:avLst/>
          </a:prstGeom>
          <a:noFill/>
        </p:spPr>
        <p:txBody>
          <a:bodyPr wrap="square" lIns="54864" tIns="54864" rIns="54864" bIns="54864">
            <a:spAutoFit/>
          </a:bodyPr>
          <a:lstStyle/>
          <a:p>
            <a:pPr algn="ctr">
              <a:defRPr sz="1300" b="0">
                <a:solidFill>
                  <a:srgbClr val="000000"/>
                </a:solidFill>
                <a:latin typeface="Arial"/>
              </a:defRPr>
            </a:pPr>
            <a:r>
              <a:t>Design and verified field information can support digital as-builts and future owner workflows.</a:t>
            </a:r>
          </a:p>
        </p:txBody>
      </p:sp>
      <p:sp>
        <p:nvSpPr>
          <p:cNvPr id="40" name="Chevron 19">
            <a:extLst>
              <a:ext uri="{FF2B5EF4-FFF2-40B4-BE49-F238E27FC236}">
                <a16:creationId xmlns:a16="http://schemas.microsoft.com/office/drawing/2014/main" id="{FDF106A7-7582-8E6A-E36E-23AA1D9C47B1}"/>
              </a:ext>
            </a:extLst>
          </p:cNvPr>
          <p:cNvSpPr/>
          <p:nvPr/>
        </p:nvSpPr>
        <p:spPr>
          <a:xfrm rot="12638908">
            <a:off x="4043172" y="2445019"/>
            <a:ext cx="502920" cy="502920"/>
          </a:xfrm>
          <a:prstGeom prst="chevron">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Chevron 20">
            <a:extLst>
              <a:ext uri="{FF2B5EF4-FFF2-40B4-BE49-F238E27FC236}">
                <a16:creationId xmlns:a16="http://schemas.microsoft.com/office/drawing/2014/main" id="{4D335668-01A8-277E-00CA-92DCB4014FC9}"/>
              </a:ext>
            </a:extLst>
          </p:cNvPr>
          <p:cNvSpPr/>
          <p:nvPr/>
        </p:nvSpPr>
        <p:spPr>
          <a:xfrm rot="20079883">
            <a:off x="7544825" y="2454663"/>
            <a:ext cx="502920" cy="502920"/>
          </a:xfrm>
          <a:prstGeom prst="chevron">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Chevron 21">
            <a:extLst>
              <a:ext uri="{FF2B5EF4-FFF2-40B4-BE49-F238E27FC236}">
                <a16:creationId xmlns:a16="http://schemas.microsoft.com/office/drawing/2014/main" id="{E642B446-9E76-3C60-F03D-EAD0B3DC5C04}"/>
              </a:ext>
            </a:extLst>
          </p:cNvPr>
          <p:cNvSpPr/>
          <p:nvPr/>
        </p:nvSpPr>
        <p:spPr>
          <a:xfrm rot="9539964">
            <a:off x="4048007" y="4190140"/>
            <a:ext cx="502920" cy="502920"/>
          </a:xfrm>
          <a:prstGeom prst="chevron">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Chevron 22">
            <a:extLst>
              <a:ext uri="{FF2B5EF4-FFF2-40B4-BE49-F238E27FC236}">
                <a16:creationId xmlns:a16="http://schemas.microsoft.com/office/drawing/2014/main" id="{D61E09C6-6738-7C2E-FD18-512BA854CA64}"/>
              </a:ext>
            </a:extLst>
          </p:cNvPr>
          <p:cNvSpPr/>
          <p:nvPr/>
        </p:nvSpPr>
        <p:spPr>
          <a:xfrm rot="1542468">
            <a:off x="7575434" y="4139847"/>
            <a:ext cx="502920" cy="502920"/>
          </a:xfrm>
          <a:prstGeom prst="chevron">
            <a:avLst/>
          </a:prstGeom>
          <a:solidFill>
            <a:srgbClr val="13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a:extLst>
              <a:ext uri="{FF2B5EF4-FFF2-40B4-BE49-F238E27FC236}">
                <a16:creationId xmlns:a16="http://schemas.microsoft.com/office/drawing/2014/main" id="{8663FDBF-CC0E-B368-021C-58355A0C0FC6}"/>
              </a:ext>
            </a:extLst>
          </p:cNvPr>
          <p:cNvSpPr txBox="1"/>
          <p:nvPr/>
        </p:nvSpPr>
        <p:spPr>
          <a:xfrm>
            <a:off x="929640" y="5708044"/>
            <a:ext cx="10332720" cy="475488"/>
          </a:xfrm>
          <a:prstGeom prst="rect">
            <a:avLst/>
          </a:prstGeom>
          <a:noFill/>
        </p:spPr>
        <p:txBody>
          <a:bodyPr wrap="square" lIns="54864" tIns="54864" rIns="54864" bIns="54864">
            <a:spAutoFit/>
          </a:bodyPr>
          <a:lstStyle/>
          <a:p>
            <a:pPr algn="ctr">
              <a:defRPr sz="2000" b="1">
                <a:solidFill>
                  <a:srgbClr val="003E7E"/>
                </a:solidFill>
                <a:latin typeface="Arial"/>
              </a:defRPr>
            </a:pPr>
            <a:r>
              <a:t>Own the requirements, not the software. Preserve information that remains valuable beyond the project.</a:t>
            </a:r>
          </a:p>
        </p:txBody>
      </p:sp>
    </p:spTree>
    <p:extLst>
      <p:ext uri="{BB962C8B-B14F-4D97-AF65-F5344CB8AC3E}">
        <p14:creationId xmlns:p14="http://schemas.microsoft.com/office/powerpoint/2010/main" val="38583895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66F73F-4387-54F9-FB1B-B05CE51712B8}"/>
              </a:ext>
            </a:extLst>
          </p:cNvPr>
          <p:cNvSpPr>
            <a:spLocks noGrp="1"/>
          </p:cNvSpPr>
          <p:nvPr>
            <p:ph type="body" sz="quarter" idx="10"/>
          </p:nvPr>
        </p:nvSpPr>
        <p:spPr/>
        <p:txBody>
          <a:bodyPr>
            <a:normAutofit/>
          </a:bodyPr>
          <a:lstStyle/>
          <a:p>
            <a:r>
              <a:rPr lang="en-US" sz="3400"/>
              <a:t>Learn More</a:t>
            </a:r>
          </a:p>
        </p:txBody>
      </p:sp>
      <p:pic>
        <p:nvPicPr>
          <p:cNvPr id="4" name="Picture 3">
            <a:extLst>
              <a:ext uri="{FF2B5EF4-FFF2-40B4-BE49-F238E27FC236}">
                <a16:creationId xmlns:a16="http://schemas.microsoft.com/office/drawing/2014/main" id="{A61235DE-EA0E-FF8C-D15C-06236603E392}"/>
              </a:ext>
            </a:extLst>
          </p:cNvPr>
          <p:cNvPicPr>
            <a:picLocks noChangeAspect="1"/>
          </p:cNvPicPr>
          <p:nvPr/>
        </p:nvPicPr>
        <p:blipFill>
          <a:blip r:embed="rId3"/>
          <a:stretch>
            <a:fillRect/>
          </a:stretch>
        </p:blipFill>
        <p:spPr>
          <a:xfrm>
            <a:off x="0" y="1031365"/>
            <a:ext cx="12192000" cy="3113427"/>
          </a:xfrm>
          <a:prstGeom prst="rect">
            <a:avLst/>
          </a:prstGeom>
        </p:spPr>
      </p:pic>
      <p:sp>
        <p:nvSpPr>
          <p:cNvPr id="5" name="Rectangle 4">
            <a:extLst>
              <a:ext uri="{FF2B5EF4-FFF2-40B4-BE49-F238E27FC236}">
                <a16:creationId xmlns:a16="http://schemas.microsoft.com/office/drawing/2014/main" id="{DE0DE168-2DC3-02EF-4347-3B0D59D91691}"/>
              </a:ext>
            </a:extLst>
          </p:cNvPr>
          <p:cNvSpPr/>
          <p:nvPr/>
        </p:nvSpPr>
        <p:spPr>
          <a:xfrm>
            <a:off x="5587999" y="4330377"/>
            <a:ext cx="2977663" cy="1184705"/>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en-US" dirty="0">
                <a:latin typeface="PlusJakartaSans"/>
              </a:rPr>
              <a:t>PennDOT Digital </a:t>
            </a:r>
          </a:p>
          <a:p>
            <a:r>
              <a:rPr lang="en-US" dirty="0">
                <a:latin typeface="PlusJakartaSans"/>
              </a:rPr>
              <a:t>Delivery Website</a:t>
            </a:r>
          </a:p>
        </p:txBody>
      </p:sp>
      <p:sp>
        <p:nvSpPr>
          <p:cNvPr id="6" name="Rectangle 5">
            <a:extLst>
              <a:ext uri="{FF2B5EF4-FFF2-40B4-BE49-F238E27FC236}">
                <a16:creationId xmlns:a16="http://schemas.microsoft.com/office/drawing/2014/main" id="{FDA1BD39-ED8D-AC61-2935-E92AAF526742}"/>
              </a:ext>
            </a:extLst>
          </p:cNvPr>
          <p:cNvSpPr/>
          <p:nvPr/>
        </p:nvSpPr>
        <p:spPr>
          <a:xfrm>
            <a:off x="8807938" y="4330377"/>
            <a:ext cx="3054180" cy="1184705"/>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l"/>
            <a:r>
              <a:rPr lang="en-US" b="0" i="0">
                <a:solidFill>
                  <a:srgbClr val="45464F"/>
                </a:solidFill>
                <a:effectLst/>
                <a:latin typeface="PlusJakartaSans"/>
              </a:rPr>
              <a:t>Digital Delivery Email:</a:t>
            </a:r>
            <a:br>
              <a:rPr lang="en-US" b="0" i="0">
                <a:solidFill>
                  <a:srgbClr val="45464F"/>
                </a:solidFill>
                <a:effectLst/>
                <a:latin typeface="PlusJakartaSans"/>
              </a:rPr>
            </a:br>
            <a:r>
              <a:rPr lang="en-US" b="0" i="0" u="sng">
                <a:solidFill>
                  <a:srgbClr val="00629E"/>
                </a:solidFill>
                <a:effectLst/>
                <a:latin typeface="PlusJakartaSans"/>
                <a:hlinkClick r:id="rId4"/>
              </a:rPr>
              <a:t>RA-PDDigitalDelivery@pa.gov</a:t>
            </a:r>
            <a:endParaRPr lang="en-US" b="0" i="0">
              <a:solidFill>
                <a:srgbClr val="45464F"/>
              </a:solidFill>
              <a:effectLst/>
              <a:latin typeface="PlusJakartaSans"/>
            </a:endParaRPr>
          </a:p>
        </p:txBody>
      </p:sp>
      <p:sp>
        <p:nvSpPr>
          <p:cNvPr id="7" name="Rectangle 6">
            <a:extLst>
              <a:ext uri="{FF2B5EF4-FFF2-40B4-BE49-F238E27FC236}">
                <a16:creationId xmlns:a16="http://schemas.microsoft.com/office/drawing/2014/main" id="{3200F87F-4763-DA2D-E05A-C9C7B029FBB9}"/>
              </a:ext>
            </a:extLst>
          </p:cNvPr>
          <p:cNvSpPr/>
          <p:nvPr/>
        </p:nvSpPr>
        <p:spPr>
          <a:xfrm>
            <a:off x="329883" y="5799225"/>
            <a:ext cx="11532234" cy="440855"/>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en-US" b="0" i="0">
                <a:solidFill>
                  <a:srgbClr val="45464F"/>
                </a:solidFill>
                <a:effectLst/>
                <a:latin typeface="PlusJakartaSans"/>
              </a:rPr>
              <a:t>Recordings of ADCMS Webinar Series: </a:t>
            </a:r>
            <a:r>
              <a:rPr lang="en-US" sz="1400">
                <a:hlinkClick r:id="rId5"/>
              </a:rPr>
              <a:t>https://www.penndot.pa.gov/ProjectAndPrograms/3D2025/Pages/Digital-Delivery-Resources.aspx</a:t>
            </a:r>
            <a:endParaRPr lang="en-US" b="0" i="0">
              <a:solidFill>
                <a:srgbClr val="45464F"/>
              </a:solidFill>
              <a:effectLst/>
              <a:latin typeface="PlusJakartaSans"/>
            </a:endParaRPr>
          </a:p>
        </p:txBody>
      </p:sp>
      <p:pic>
        <p:nvPicPr>
          <p:cNvPr id="8" name="Picture 7">
            <a:extLst>
              <a:ext uri="{FF2B5EF4-FFF2-40B4-BE49-F238E27FC236}">
                <a16:creationId xmlns:a16="http://schemas.microsoft.com/office/drawing/2014/main" id="{7F2BF5A2-7A16-99AF-6566-A3549306EC1F}"/>
              </a:ext>
            </a:extLst>
          </p:cNvPr>
          <p:cNvPicPr>
            <a:picLocks noChangeAspect="1"/>
          </p:cNvPicPr>
          <p:nvPr/>
        </p:nvPicPr>
        <p:blipFill>
          <a:blip r:embed="rId6"/>
          <a:stretch>
            <a:fillRect/>
          </a:stretch>
        </p:blipFill>
        <p:spPr>
          <a:xfrm>
            <a:off x="7341594" y="4437185"/>
            <a:ext cx="952228" cy="952228"/>
          </a:xfrm>
          <a:prstGeom prst="rect">
            <a:avLst/>
          </a:prstGeom>
        </p:spPr>
      </p:pic>
      <p:sp>
        <p:nvSpPr>
          <p:cNvPr id="2" name="Rectangle 1">
            <a:extLst>
              <a:ext uri="{FF2B5EF4-FFF2-40B4-BE49-F238E27FC236}">
                <a16:creationId xmlns:a16="http://schemas.microsoft.com/office/drawing/2014/main" id="{D46D2D59-D294-C700-05F8-7E5C30C0B13D}"/>
              </a:ext>
            </a:extLst>
          </p:cNvPr>
          <p:cNvSpPr/>
          <p:nvPr/>
        </p:nvSpPr>
        <p:spPr>
          <a:xfrm>
            <a:off x="329882" y="4330376"/>
            <a:ext cx="2296087" cy="1184705"/>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en-US" b="1" dirty="0">
                <a:latin typeface="PlusJakartaSans"/>
              </a:rPr>
              <a:t>Allen S. Melley, P.E.</a:t>
            </a:r>
            <a:br>
              <a:rPr lang="en-US" dirty="0">
                <a:latin typeface="PlusJakartaSans"/>
              </a:rPr>
            </a:br>
            <a:r>
              <a:rPr lang="en-US" dirty="0">
                <a:latin typeface="PlusJakartaSans"/>
              </a:rPr>
              <a:t>Chief of Digital Delivery</a:t>
            </a:r>
            <a:br>
              <a:rPr lang="en-US" dirty="0">
                <a:latin typeface="PlusJakartaSans"/>
              </a:rPr>
            </a:br>
            <a:r>
              <a:rPr lang="en-US" sz="1400" dirty="0">
                <a:latin typeface="PlusJakartaSans"/>
                <a:hlinkClick r:id="rId7"/>
              </a:rPr>
              <a:t>amelley@pa.gov</a:t>
            </a:r>
            <a:endParaRPr lang="en-US" sz="1400" dirty="0">
              <a:latin typeface="PlusJakartaSans"/>
            </a:endParaRPr>
          </a:p>
        </p:txBody>
      </p:sp>
      <p:sp>
        <p:nvSpPr>
          <p:cNvPr id="10" name="Rectangle 9">
            <a:extLst>
              <a:ext uri="{FF2B5EF4-FFF2-40B4-BE49-F238E27FC236}">
                <a16:creationId xmlns:a16="http://schemas.microsoft.com/office/drawing/2014/main" id="{07EEDDA3-3D44-5264-DEDF-3AE4E9386187}"/>
              </a:ext>
            </a:extLst>
          </p:cNvPr>
          <p:cNvSpPr/>
          <p:nvPr/>
        </p:nvSpPr>
        <p:spPr>
          <a:xfrm>
            <a:off x="2797908" y="4330376"/>
            <a:ext cx="2633784" cy="1184705"/>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en-US" b="1" dirty="0">
                <a:latin typeface="PlusJakartaSans"/>
              </a:rPr>
              <a:t>Joe Brenner, P.E.</a:t>
            </a:r>
            <a:br>
              <a:rPr lang="en-US" dirty="0">
                <a:latin typeface="PlusJakartaSans"/>
              </a:rPr>
            </a:br>
            <a:r>
              <a:rPr lang="en-US" dirty="0">
                <a:latin typeface="PlusJakartaSans"/>
              </a:rPr>
              <a:t>Director of Bridge Technology</a:t>
            </a:r>
            <a:br>
              <a:rPr lang="en-US" dirty="0">
                <a:latin typeface="PlusJakartaSans"/>
              </a:rPr>
            </a:br>
            <a:r>
              <a:rPr lang="en-US" sz="1400" dirty="0">
                <a:hlinkClick r:id="rId8"/>
              </a:rPr>
              <a:t>joseph.brenner@mbakerintl.com</a:t>
            </a:r>
            <a:endParaRPr lang="en-US" sz="1400" dirty="0">
              <a:latin typeface="PlusJakartaSans"/>
            </a:endParaRPr>
          </a:p>
        </p:txBody>
      </p:sp>
    </p:spTree>
    <p:extLst>
      <p:ext uri="{BB962C8B-B14F-4D97-AF65-F5344CB8AC3E}">
        <p14:creationId xmlns:p14="http://schemas.microsoft.com/office/powerpoint/2010/main" val="971374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C331527-B0E5-CB98-0F21-412A0160154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142E228-70B5-A309-7DBE-7FCB00A08A5D}"/>
              </a:ext>
            </a:extLst>
          </p:cNvPr>
          <p:cNvPicPr>
            <a:picLocks noChangeAspect="1"/>
          </p:cNvPicPr>
          <p:nvPr/>
        </p:nvPicPr>
        <p:blipFill>
          <a:blip r:embed="rId3"/>
          <a:stretch>
            <a:fillRect/>
          </a:stretch>
        </p:blipFill>
        <p:spPr>
          <a:xfrm>
            <a:off x="4892573" y="2972969"/>
            <a:ext cx="7263988" cy="3706763"/>
          </a:xfrm>
          <a:prstGeom prst="rect">
            <a:avLst/>
          </a:prstGeom>
        </p:spPr>
      </p:pic>
      <p:pic>
        <p:nvPicPr>
          <p:cNvPr id="7" name="Picture 6">
            <a:extLst>
              <a:ext uri="{FF2B5EF4-FFF2-40B4-BE49-F238E27FC236}">
                <a16:creationId xmlns:a16="http://schemas.microsoft.com/office/drawing/2014/main" id="{8D17574C-1B8D-6F36-450F-4538D784272A}"/>
              </a:ext>
            </a:extLst>
          </p:cNvPr>
          <p:cNvPicPr>
            <a:picLocks noChangeAspect="1"/>
          </p:cNvPicPr>
          <p:nvPr/>
        </p:nvPicPr>
        <p:blipFill>
          <a:blip r:embed="rId4"/>
          <a:stretch>
            <a:fillRect/>
          </a:stretch>
        </p:blipFill>
        <p:spPr>
          <a:xfrm>
            <a:off x="9811420" y="178268"/>
            <a:ext cx="856810" cy="278241"/>
          </a:xfrm>
          <a:prstGeom prst="rect">
            <a:avLst/>
          </a:prstGeom>
        </p:spPr>
      </p:pic>
      <p:sp>
        <p:nvSpPr>
          <p:cNvPr id="8" name="Title 1">
            <a:extLst>
              <a:ext uri="{FF2B5EF4-FFF2-40B4-BE49-F238E27FC236}">
                <a16:creationId xmlns:a16="http://schemas.microsoft.com/office/drawing/2014/main" id="{A3296A00-DEC3-3B4D-90A6-42480D597E46}"/>
              </a:ext>
            </a:extLst>
          </p:cNvPr>
          <p:cNvSpPr>
            <a:spLocks noGrp="1"/>
          </p:cNvSpPr>
          <p:nvPr>
            <p:ph type="title"/>
          </p:nvPr>
        </p:nvSpPr>
        <p:spPr>
          <a:xfrm>
            <a:off x="420914" y="178268"/>
            <a:ext cx="10972800" cy="826062"/>
          </a:xfrm>
        </p:spPr>
        <p:txBody>
          <a:bodyPr>
            <a:normAutofit/>
          </a:bodyPr>
          <a:lstStyle/>
          <a:p>
            <a:r>
              <a:rPr lang="en-US" dirty="0"/>
              <a:t>Why interoperability matters </a:t>
            </a:r>
          </a:p>
        </p:txBody>
      </p:sp>
      <p:sp>
        <p:nvSpPr>
          <p:cNvPr id="6" name="Content Placeholder 1">
            <a:extLst>
              <a:ext uri="{FF2B5EF4-FFF2-40B4-BE49-F238E27FC236}">
                <a16:creationId xmlns:a16="http://schemas.microsoft.com/office/drawing/2014/main" id="{7CDCA92C-5A3A-4B27-272B-BAA1E3530A1C}"/>
              </a:ext>
            </a:extLst>
          </p:cNvPr>
          <p:cNvSpPr>
            <a:spLocks noGrp="1"/>
          </p:cNvSpPr>
          <p:nvPr>
            <p:ph idx="1"/>
          </p:nvPr>
        </p:nvSpPr>
        <p:spPr>
          <a:xfrm>
            <a:off x="1" y="1004330"/>
            <a:ext cx="5942752" cy="5280356"/>
          </a:xfrm>
        </p:spPr>
        <p:txBody>
          <a:bodyPr>
            <a:normAutofit/>
          </a:bodyPr>
          <a:lstStyle/>
          <a:p>
            <a:pPr marL="290513" lvl="1" indent="-290513"/>
            <a:r>
              <a:rPr lang="en-US" dirty="0"/>
              <a:t>Ability to use multiple model authoring/viewing platforms</a:t>
            </a:r>
          </a:p>
          <a:p>
            <a:pPr marL="290513" lvl="1" indent="-290513"/>
            <a:r>
              <a:rPr lang="en-US" dirty="0"/>
              <a:t>Testing and expanding a national standard &amp; validation tools</a:t>
            </a:r>
          </a:p>
          <a:p>
            <a:pPr marL="290513" lvl="1" indent="-290513"/>
            <a:r>
              <a:rPr lang="en-US" dirty="0"/>
              <a:t>Learning how to customize for state-specific needs</a:t>
            </a:r>
          </a:p>
          <a:p>
            <a:pPr marL="290513" lvl="1" indent="-290513"/>
            <a:r>
              <a:rPr lang="en-US" dirty="0"/>
              <a:t>Ability to work directly with software from contractors, fabricators, and surveyors </a:t>
            </a:r>
          </a:p>
          <a:p>
            <a:endParaRPr lang="en-US" dirty="0"/>
          </a:p>
        </p:txBody>
      </p:sp>
      <p:pic>
        <p:nvPicPr>
          <p:cNvPr id="10" name="Picture 9">
            <a:extLst>
              <a:ext uri="{FF2B5EF4-FFF2-40B4-BE49-F238E27FC236}">
                <a16:creationId xmlns:a16="http://schemas.microsoft.com/office/drawing/2014/main" id="{48D7610E-C462-A7A8-772F-B4E0360D2E09}"/>
              </a:ext>
            </a:extLst>
          </p:cNvPr>
          <p:cNvPicPr>
            <a:picLocks noChangeAspect="1"/>
          </p:cNvPicPr>
          <p:nvPr/>
        </p:nvPicPr>
        <p:blipFill>
          <a:blip r:embed="rId5"/>
          <a:stretch>
            <a:fillRect/>
          </a:stretch>
        </p:blipFill>
        <p:spPr>
          <a:xfrm>
            <a:off x="5907314" y="1004330"/>
            <a:ext cx="6249247" cy="2617928"/>
          </a:xfrm>
          <a:prstGeom prst="rect">
            <a:avLst/>
          </a:prstGeom>
        </p:spPr>
      </p:pic>
    </p:spTree>
    <p:extLst>
      <p:ext uri="{BB962C8B-B14F-4D97-AF65-F5344CB8AC3E}">
        <p14:creationId xmlns:p14="http://schemas.microsoft.com/office/powerpoint/2010/main" val="34650654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7150">
          <a:solidFill>
            <a:srgbClr val="FF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100" dirty="0" smtClean="0">
            <a:latin typeface="Abadi" panose="020B06040201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7150">
          <a:solidFill>
            <a:srgbClr val="FF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100" dirty="0" smtClean="0">
            <a:latin typeface="Abadi" panose="020B06040201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PennDOT">
      <a:dk1>
        <a:srgbClr val="3A3838"/>
      </a:dk1>
      <a:lt1>
        <a:sysClr val="window" lastClr="FFFFFF"/>
      </a:lt1>
      <a:dk2>
        <a:srgbClr val="44546A"/>
      </a:dk2>
      <a:lt2>
        <a:srgbClr val="FAFAFA"/>
      </a:lt2>
      <a:accent1>
        <a:srgbClr val="15397F"/>
      </a:accent1>
      <a:accent2>
        <a:srgbClr val="C38D11"/>
      </a:accent2>
      <a:accent3>
        <a:srgbClr val="ABE3BA"/>
      </a:accent3>
      <a:accent4>
        <a:srgbClr val="FFC000"/>
      </a:accent4>
      <a:accent5>
        <a:srgbClr val="15397F"/>
      </a:accent5>
      <a:accent6>
        <a:srgbClr val="AD292E"/>
      </a:accent6>
      <a:hlink>
        <a:srgbClr val="007934"/>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7150">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7150">
          <a:solidFill>
            <a:srgbClr val="C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2B6DF0B87E164EA5A66726E8822305" ma:contentTypeVersion="16" ma:contentTypeDescription="Create a new document." ma:contentTypeScope="" ma:versionID="813b713305141a48d83b2c848fba361b">
  <xsd:schema xmlns:xsd="http://www.w3.org/2001/XMLSchema" xmlns:xs="http://www.w3.org/2001/XMLSchema" xmlns:p="http://schemas.microsoft.com/office/2006/metadata/properties" xmlns:ns2="9d1843ec-21c2-4053-bfd6-2ffc65950e7c" xmlns:ns3="3fb25fd4-f1f2-4edc-b0ea-a039ba156aa0" targetNamespace="http://schemas.microsoft.com/office/2006/metadata/properties" ma:root="true" ma:fieldsID="2afaae2ae20d56081d8544a8bb7273b4" ns2:_="" ns3:_="">
    <xsd:import namespace="9d1843ec-21c2-4053-bfd6-2ffc65950e7c"/>
    <xsd:import namespace="3fb25fd4-f1f2-4edc-b0ea-a039ba156aa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1843ec-21c2-4053-bfd6-2ffc6595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0966e5e-a0ab-4f14-8017-b92470a0a7d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b25fd4-f1f2-4edc-b0ea-a039ba156aa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eca5e7-bc1d-41ef-be35-da38550ebc29}" ma:internalName="TaxCatchAll" ma:showField="CatchAllData" ma:web="3fb25fd4-f1f2-4edc-b0ea-a039ba156a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1843ec-21c2-4053-bfd6-2ffc65950e7c">
      <Terms xmlns="http://schemas.microsoft.com/office/infopath/2007/PartnerControls"/>
    </lcf76f155ced4ddcb4097134ff3c332f>
    <TaxCatchAll xmlns="3fb25fd4-f1f2-4edc-b0ea-a039ba156aa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5D56CE-A1F1-43B8-A372-188A78830022}"/>
</file>

<file path=customXml/itemProps2.xml><?xml version="1.0" encoding="utf-8"?>
<ds:datastoreItem xmlns:ds="http://schemas.openxmlformats.org/officeDocument/2006/customXml" ds:itemID="{1CF0583E-42D2-42C3-99BB-70F3F647C5E9}">
  <ds:schemaRefs>
    <ds:schemaRef ds:uri="64e7b547-4879-4fa6-926f-fde1a870660b"/>
    <ds:schemaRef ds:uri="704440ad-6b1a-42d7-82f0-3f82906d46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F84A9F8-CB22-4454-B4D9-4B96A7849029}">
  <ds:schemaRefs>
    <ds:schemaRef ds:uri="http://schemas.microsoft.com/sharepoint/v3/contenttype/forms"/>
  </ds:schemaRefs>
</ds:datastoreItem>
</file>

<file path=docMetadata/LabelInfo.xml><?xml version="1.0" encoding="utf-8"?>
<clbl:labelList xmlns:clbl="http://schemas.microsoft.com/office/2020/mipLabelMetadata">
  <clbl:label id="{5563d9c4-1af6-4d5e-894d-8f5a4315f709}" enabled="1" method="Privileged" siteId="{3667e201-cbdc-48b3-9b42-5d2d3f16e2a9}" removed="0"/>
</clbl:labelList>
</file>

<file path=docProps/app.xml><?xml version="1.0" encoding="utf-8"?>
<Properties xmlns="http://schemas.openxmlformats.org/officeDocument/2006/extended-properties" xmlns:vt="http://schemas.openxmlformats.org/officeDocument/2006/docPropsVTypes">
  <Template/>
  <TotalTime>0</TotalTime>
  <Words>2031</Words>
  <Application>Microsoft Office PowerPoint</Application>
  <PresentationFormat>Widescreen</PresentationFormat>
  <Paragraphs>307</Paragraphs>
  <Slides>31</Slides>
  <Notes>20</Notes>
  <HiddenSlides>1</HiddenSlides>
  <MMClips>4</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31</vt:i4>
      </vt:variant>
    </vt:vector>
  </HeadingPairs>
  <TitlesOfParts>
    <vt:vector size="46" baseType="lpstr">
      <vt:lpstr>Aptos</vt:lpstr>
      <vt:lpstr>Tahoma</vt:lpstr>
      <vt:lpstr>Arial</vt:lpstr>
      <vt:lpstr>PlusJakartaSans</vt:lpstr>
      <vt:lpstr>Franklin Gothic Book</vt:lpstr>
      <vt:lpstr>Wingdings</vt:lpstr>
      <vt:lpstr>Georgia</vt:lpstr>
      <vt:lpstr>Calibri</vt:lpstr>
      <vt:lpstr>Abadi</vt:lpstr>
      <vt:lpstr>Malgun Gothic</vt:lpstr>
      <vt:lpstr>Franklin Gothic Medium</vt:lpstr>
      <vt:lpstr>Century Gothic</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Interoperability Matters: Designers</vt:lpstr>
      <vt:lpstr>PowerPoint Presentation</vt:lpstr>
      <vt:lpstr>Designer Strategy: Deliverables and Tools</vt:lpstr>
      <vt:lpstr>PennDOT ADCMS Bridge Pilot</vt:lpstr>
      <vt:lpstr>Bridge Modeling: Authoring Tools support Exchange</vt:lpstr>
      <vt:lpstr>PowerPoint Presentation</vt:lpstr>
      <vt:lpstr>PowerPoint Presentation</vt:lpstr>
      <vt:lpstr>Bridge Modeling: Authoring Tools support Exchange</vt:lpstr>
      <vt:lpstr>PowerPoint Presentation</vt:lpstr>
      <vt:lpstr>PowerPoint Presentation</vt:lpstr>
      <vt:lpstr>PowerPoint Presentation</vt:lpstr>
      <vt:lpstr>IFC Pilot Project Delivery</vt:lpstr>
      <vt:lpstr>Why Interoperability Matters: Contractors/Fabricators</vt:lpstr>
      <vt:lpstr>PowerPoint Presentation</vt:lpstr>
      <vt:lpstr>PowerPoint Presentation</vt:lpstr>
      <vt:lpstr>PowerPoint Presentation</vt:lpstr>
      <vt:lpstr>PowerPoint Presentation</vt:lpstr>
      <vt:lpstr>Why Interoperability Matters: Construction Inspectors</vt:lpstr>
      <vt:lpstr>PowerPoint Presentation</vt:lpstr>
      <vt:lpstr>PowerPoint Presentation</vt:lpstr>
      <vt:lpstr>Why Interoperability Matters: Owners</vt:lpstr>
      <vt:lpstr>PowerPoint Presentation</vt:lpstr>
      <vt:lpstr>PowerPoint Presentation</vt:lpstr>
      <vt:lpstr>Why interoperability matters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Mears, Wayne E</dc:creator>
  <cp:lastModifiedBy>Brenner, Joseph</cp:lastModifiedBy>
  <cp:revision>1</cp:revision>
  <dcterms:created xsi:type="dcterms:W3CDTF">2024-08-14T19:12:55Z</dcterms:created>
  <dcterms:modified xsi:type="dcterms:W3CDTF">2026-09-29T13:44:38Z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0x0101001D2B6DF0B87E164EA5A66726E8822305</vt:lpwstr>
  </property>
  <property fmtid="{D5CDD505-2E9C-101B-9397-08002B2CF9AE}" pid="3" name="MediaServiceImageTags">
    <vt:lpwstr/>
  </property>
</Properties>
</file>