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4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0" r:id="rId5"/>
    <p:sldMasterId id="2147483703" r:id="rId6"/>
    <p:sldMasterId id="2147483761" r:id="rId7"/>
    <p:sldMasterId id="2147483776" r:id="rId8"/>
  </p:sldMasterIdLst>
  <p:notesMasterIdLst>
    <p:notesMasterId r:id="rId44"/>
  </p:notesMasterIdLst>
  <p:sldIdLst>
    <p:sldId id="266" r:id="rId9"/>
    <p:sldId id="721" r:id="rId10"/>
    <p:sldId id="722" r:id="rId11"/>
    <p:sldId id="723" r:id="rId12"/>
    <p:sldId id="747" r:id="rId13"/>
    <p:sldId id="725" r:id="rId14"/>
    <p:sldId id="726" r:id="rId15"/>
    <p:sldId id="727" r:id="rId16"/>
    <p:sldId id="728" r:id="rId17"/>
    <p:sldId id="772" r:id="rId18"/>
    <p:sldId id="748" r:id="rId19"/>
    <p:sldId id="749" r:id="rId20"/>
    <p:sldId id="746" r:id="rId21"/>
    <p:sldId id="750" r:id="rId22"/>
    <p:sldId id="751" r:id="rId23"/>
    <p:sldId id="752" r:id="rId24"/>
    <p:sldId id="753" r:id="rId25"/>
    <p:sldId id="754" r:id="rId26"/>
    <p:sldId id="755" r:id="rId27"/>
    <p:sldId id="738" r:id="rId28"/>
    <p:sldId id="756" r:id="rId29"/>
    <p:sldId id="757" r:id="rId30"/>
    <p:sldId id="764" r:id="rId31"/>
    <p:sldId id="758" r:id="rId32"/>
    <p:sldId id="767" r:id="rId33"/>
    <p:sldId id="759" r:id="rId34"/>
    <p:sldId id="760" r:id="rId35"/>
    <p:sldId id="765" r:id="rId36"/>
    <p:sldId id="762" r:id="rId37"/>
    <p:sldId id="763" r:id="rId38"/>
    <p:sldId id="761" r:id="rId39"/>
    <p:sldId id="766" r:id="rId40"/>
    <p:sldId id="277" r:id="rId41"/>
    <p:sldId id="733" r:id="rId42"/>
    <p:sldId id="773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9563"/>
    <a:srgbClr val="4EA2CC"/>
    <a:srgbClr val="0038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FEFC33-4046-445D-AD8C-2DD57289469E}" v="10" dt="2026-09-29T03:25:38.9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406" autoAdjust="0"/>
  </p:normalViewPr>
  <p:slideViewPr>
    <p:cSldViewPr snapToGrid="0" snapToObjects="1">
      <p:cViewPr varScale="1">
        <p:scale>
          <a:sx n="86" d="100"/>
          <a:sy n="86" d="100"/>
        </p:scale>
        <p:origin x="92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0" d="100"/>
          <a:sy n="80" d="100"/>
        </p:scale>
        <p:origin x="2292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microsoft.com/office/2015/10/relationships/revisionInfo" Target="revisionInfo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viewProps" Target="viewProp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7AF5CD-125D-427C-AD4B-E04E0B204AB0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F01CC1-15EE-480E-AF68-4C30BEFEC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90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F01CC1-15EE-480E-AF68-4C30BEFEC20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11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F01CC1-15EE-480E-AF68-4C30BEFEC20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307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F01CC1-15EE-480E-AF68-4C30BEFEC20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7331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BD8F5B-4342-4A54-9237-4A91C04950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10972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38884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6F20F-7C3D-1B9D-AC36-79D1B8690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86CC8A-4940-A6D2-FFB3-473A86CE17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9C3863-C5BE-7878-3B07-157DB68441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A88D2-A2CC-F199-73EF-2F93E10083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BD8F5B-4342-4A54-9237-4A91C04950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10972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0960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BD8F5B-4342-4A54-9237-4A91C04950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10972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54289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BD8F5B-4342-4A54-9237-4A91C04950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10972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39868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F5A42-D150-6A37-F77D-98D641856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9040FB-26B0-77A1-D097-74E7ECB170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B64D74-F7F0-1C52-B53A-2A59EAC8E1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E66C28-D6B5-0237-5207-E41D06DA41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BD8F5B-4342-4A54-9237-4A91C04950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10972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43390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C649B-A4D1-A513-B751-4B59A68D4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DA2AA4-63F7-1C53-ECD0-0750894E68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4BF765-86AA-6523-6773-636CC90A21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E5E835-709E-3ECB-ADBF-8CF96EFC3A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BD8F5B-4342-4A54-9237-4A91C04950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10972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5361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4FFA8-1A5B-42B4-5DDE-7FCBADCB4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E08168-5C6D-2211-DAAF-E5AC09EB3E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A2A9C0-88A8-E1DD-386D-B9DE20848F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90717A-D71F-66EC-A211-775CDF5253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BD8F5B-4342-4A54-9237-4A91C04950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10972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15620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9058F-19EA-4008-FD43-8ACA0CF01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C8AAD0-9F78-45E0-2AD6-B9723D6F76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2079FB-DD65-ADE6-2873-1DF4E90B78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1D6415-C040-4F2D-78D1-8EEFCF7131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BD8F5B-4342-4A54-9237-4A91C04950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10972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23541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title +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E049DE-96A9-28F7-FB19-5290F42F17C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8"/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373737"/>
          </a:solidFill>
          <a:ln>
            <a:noFill/>
          </a:ln>
        </p:spPr>
        <p:txBody>
          <a:bodyPr tIns="1463040" anchor="ctr">
            <a:noAutofit/>
          </a:bodyPr>
          <a:lstStyle>
            <a:lvl1pPr marL="0" indent="0" algn="ctr">
              <a:buFontTx/>
              <a:buNone/>
              <a:defRPr>
                <a:solidFill>
                  <a:schemeClr val="tx2"/>
                </a:solidFill>
                <a:latin typeface="+mn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21863CA8-E718-1D1C-E946-B8E5811FF3F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2"/>
            <a:ext cx="5582708" cy="4116917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4833" b="0" i="0" kern="100" spc="-233" baseline="0" dirty="0">
                <a:solidFill>
                  <a:schemeClr val="bg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Long project title that runs more than two lines should use this template for the correct size</a:t>
            </a:r>
          </a:p>
        </p:txBody>
      </p:sp>
    </p:spTree>
    <p:extLst>
      <p:ext uri="{BB962C8B-B14F-4D97-AF65-F5344CB8AC3E}">
        <p14:creationId xmlns:p14="http://schemas.microsoft.com/office/powerpoint/2010/main" val="121877335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E049DE-96A9-28F7-FB19-5290F42F17C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8"/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373737"/>
          </a:solidFill>
          <a:ln>
            <a:noFill/>
          </a:ln>
        </p:spPr>
        <p:txBody>
          <a:bodyPr tIns="1463040" anchor="ctr">
            <a:noAutofit/>
          </a:bodyPr>
          <a:lstStyle>
            <a:lvl1pPr marL="0" indent="0" algn="ctr">
              <a:buFontTx/>
              <a:buNone/>
              <a:defRPr>
                <a:solidFill>
                  <a:schemeClr val="tx2"/>
                </a:solidFill>
                <a:latin typeface="+mn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63F52555-C63F-3660-E912-BD79F28375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1"/>
            <a:ext cx="5582708" cy="22577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6500" b="0" i="0" kern="100" spc="-333" baseline="0" dirty="0">
                <a:solidFill>
                  <a:schemeClr val="bg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20601024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titl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386D221-68F7-D2BA-FF7B-ACFAEFB755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bg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B90EA98-C69B-19AF-DD48-1FBC53055E43}"/>
              </a:ext>
            </a:extLst>
          </p:cNvPr>
          <p:cNvSpPr/>
          <p:nvPr userDrawn="1"/>
        </p:nvSpPr>
        <p:spPr>
          <a:xfrm>
            <a:off x="6265333" y="344027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4BE95C2-67D8-A0C2-954E-A0A90BEC0BFD}"/>
              </a:ext>
            </a:extLst>
          </p:cNvPr>
          <p:cNvSpPr/>
          <p:nvPr userDrawn="1"/>
        </p:nvSpPr>
        <p:spPr>
          <a:xfrm>
            <a:off x="11696965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43253D1F-50C8-30E9-B7C1-F67A77CC3A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7734" y="496427"/>
            <a:ext cx="5265443" cy="5866538"/>
          </a:xfrm>
          <a:prstGeom prst="roundRect">
            <a:avLst>
              <a:gd name="adj" fmla="val 884"/>
            </a:avLst>
          </a:prstGeom>
          <a:solidFill>
            <a:srgbClr val="373737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30FC54A9-CD04-DFED-0B50-78DE88DB022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2"/>
            <a:ext cx="5582708" cy="4116917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4833" b="0" i="0" kern="100" spc="-233" baseline="0" dirty="0">
                <a:solidFill>
                  <a:schemeClr val="bg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Long project title that runs more than two lines should use this template for the correct size</a:t>
            </a:r>
          </a:p>
        </p:txBody>
      </p:sp>
    </p:spTree>
    <p:extLst>
      <p:ext uri="{BB962C8B-B14F-4D97-AF65-F5344CB8AC3E}">
        <p14:creationId xmlns:p14="http://schemas.microsoft.com/office/powerpoint/2010/main" val="209460511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386D221-68F7-D2BA-FF7B-ACFAEFB755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63F52555-C63F-3660-E912-BD79F28375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1"/>
            <a:ext cx="5582708" cy="22577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6500" b="0" i="0" kern="100" spc="-333" baseline="0" dirty="0">
                <a:solidFill>
                  <a:schemeClr val="bg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Presentation title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bg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B90EA98-C69B-19AF-DD48-1FBC53055E43}"/>
              </a:ext>
            </a:extLst>
          </p:cNvPr>
          <p:cNvSpPr/>
          <p:nvPr userDrawn="1"/>
        </p:nvSpPr>
        <p:spPr>
          <a:xfrm>
            <a:off x="6265333" y="344027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4BE95C2-67D8-A0C2-954E-A0A90BEC0BFD}"/>
              </a:ext>
            </a:extLst>
          </p:cNvPr>
          <p:cNvSpPr/>
          <p:nvPr userDrawn="1"/>
        </p:nvSpPr>
        <p:spPr>
          <a:xfrm>
            <a:off x="11696965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43253D1F-50C8-30E9-B7C1-F67A77CC3A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7734" y="496427"/>
            <a:ext cx="5265443" cy="5866538"/>
          </a:xfrm>
          <a:prstGeom prst="roundRect">
            <a:avLst>
              <a:gd name="adj" fmla="val 884"/>
            </a:avLst>
          </a:prstGeom>
          <a:solidFill>
            <a:srgbClr val="373737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19393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title + two image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0D9C067F-54BF-FFBA-699B-8C65DCEE867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bg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B90EA98-C69B-19AF-DD48-1FBC53055E43}"/>
              </a:ext>
            </a:extLst>
          </p:cNvPr>
          <p:cNvSpPr/>
          <p:nvPr userDrawn="1"/>
        </p:nvSpPr>
        <p:spPr>
          <a:xfrm>
            <a:off x="8019755" y="341313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4BE95C2-67D8-A0C2-954E-A0A90BEC0BFD}"/>
              </a:ext>
            </a:extLst>
          </p:cNvPr>
          <p:cNvSpPr/>
          <p:nvPr userDrawn="1"/>
        </p:nvSpPr>
        <p:spPr>
          <a:xfrm>
            <a:off x="8256681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3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56C9FCE-9D30-38EC-309E-5F4CEFCDFCA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172155" y="493713"/>
            <a:ext cx="3524810" cy="1905971"/>
          </a:xfrm>
          <a:prstGeom prst="roundRect">
            <a:avLst>
              <a:gd name="adj" fmla="val 1725"/>
            </a:avLst>
          </a:prstGeom>
          <a:solidFill>
            <a:srgbClr val="373737"/>
          </a:solidFill>
        </p:spPr>
        <p:txBody>
          <a:bodyPr/>
          <a:lstStyle/>
          <a:p>
            <a:endParaRPr lang="en-US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43253D1F-50C8-30E9-B7C1-F67A77CC3A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7733" y="3086365"/>
            <a:ext cx="3359150" cy="3429000"/>
          </a:xfrm>
          <a:prstGeom prst="roundRect">
            <a:avLst>
              <a:gd name="adj" fmla="val 884"/>
            </a:avLst>
          </a:prstGeom>
          <a:solidFill>
            <a:srgbClr val="373737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E1DE503-6AD3-7CCF-A586-8DCE7EB8A801}"/>
              </a:ext>
            </a:extLst>
          </p:cNvPr>
          <p:cNvSpPr/>
          <p:nvPr userDrawn="1"/>
        </p:nvSpPr>
        <p:spPr>
          <a:xfrm>
            <a:off x="6265333" y="2933965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8B5DC1-ECDE-37A8-0186-BDD6280E2EE6}"/>
              </a:ext>
            </a:extLst>
          </p:cNvPr>
          <p:cNvSpPr/>
          <p:nvPr userDrawn="1"/>
        </p:nvSpPr>
        <p:spPr>
          <a:xfrm>
            <a:off x="9776883" y="2933965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4E74962-1969-852F-7565-63433DC5A8D6}"/>
              </a:ext>
            </a:extLst>
          </p:cNvPr>
          <p:cNvSpPr/>
          <p:nvPr userDrawn="1"/>
        </p:nvSpPr>
        <p:spPr>
          <a:xfrm>
            <a:off x="11696965" y="2399683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BB452ADC-0C68-C010-A799-866A32E1115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2"/>
            <a:ext cx="5582708" cy="4116917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4833" b="0" i="0" kern="100" spc="-233" baseline="0" dirty="0">
                <a:solidFill>
                  <a:schemeClr val="bg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Long project title that runs more than two lines should use this template for the correct size</a:t>
            </a:r>
          </a:p>
        </p:txBody>
      </p:sp>
    </p:spTree>
    <p:extLst>
      <p:ext uri="{BB962C8B-B14F-4D97-AF65-F5344CB8AC3E}">
        <p14:creationId xmlns:p14="http://schemas.microsoft.com/office/powerpoint/2010/main" val="132490779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wo image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0D9C067F-54BF-FFBA-699B-8C65DCEE867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63F52555-C63F-3660-E912-BD79F28375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1"/>
            <a:ext cx="5584032" cy="22577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6500" b="0" i="0" kern="100" spc="-333" baseline="0" dirty="0">
                <a:solidFill>
                  <a:schemeClr val="bg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Presentation title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bg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B90EA98-C69B-19AF-DD48-1FBC53055E43}"/>
              </a:ext>
            </a:extLst>
          </p:cNvPr>
          <p:cNvSpPr/>
          <p:nvPr userDrawn="1"/>
        </p:nvSpPr>
        <p:spPr>
          <a:xfrm>
            <a:off x="8019755" y="341313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4BE95C2-67D8-A0C2-954E-A0A90BEC0BFD}"/>
              </a:ext>
            </a:extLst>
          </p:cNvPr>
          <p:cNvSpPr/>
          <p:nvPr userDrawn="1"/>
        </p:nvSpPr>
        <p:spPr>
          <a:xfrm>
            <a:off x="8256681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3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56C9FCE-9D30-38EC-309E-5F4CEFCDFCA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172155" y="493713"/>
            <a:ext cx="3524810" cy="1905971"/>
          </a:xfrm>
          <a:prstGeom prst="roundRect">
            <a:avLst>
              <a:gd name="adj" fmla="val 1725"/>
            </a:avLst>
          </a:prstGeom>
          <a:solidFill>
            <a:srgbClr val="373737"/>
          </a:solidFill>
        </p:spPr>
        <p:txBody>
          <a:bodyPr/>
          <a:lstStyle/>
          <a:p>
            <a:endParaRPr lang="en-US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43253D1F-50C8-30E9-B7C1-F67A77CC3A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7733" y="3086365"/>
            <a:ext cx="3359150" cy="3429000"/>
          </a:xfrm>
          <a:prstGeom prst="roundRect">
            <a:avLst>
              <a:gd name="adj" fmla="val 884"/>
            </a:avLst>
          </a:prstGeom>
          <a:solidFill>
            <a:srgbClr val="373737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E1DE503-6AD3-7CCF-A586-8DCE7EB8A801}"/>
              </a:ext>
            </a:extLst>
          </p:cNvPr>
          <p:cNvSpPr/>
          <p:nvPr userDrawn="1"/>
        </p:nvSpPr>
        <p:spPr>
          <a:xfrm>
            <a:off x="6265333" y="2933965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B91CD8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8B5DC1-ECDE-37A8-0186-BDD6280E2EE6}"/>
              </a:ext>
            </a:extLst>
          </p:cNvPr>
          <p:cNvSpPr/>
          <p:nvPr userDrawn="1"/>
        </p:nvSpPr>
        <p:spPr>
          <a:xfrm>
            <a:off x="9776883" y="2933965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B91CD8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4E74962-1969-852F-7565-63433DC5A8D6}"/>
              </a:ext>
            </a:extLst>
          </p:cNvPr>
          <p:cNvSpPr/>
          <p:nvPr userDrawn="1"/>
        </p:nvSpPr>
        <p:spPr>
          <a:xfrm>
            <a:off x="11696965" y="2399683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22399342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title + two image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E6A01D6-7F62-5A01-8302-2E595317236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bg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B90EA98-C69B-19AF-DD48-1FBC53055E43}"/>
              </a:ext>
            </a:extLst>
          </p:cNvPr>
          <p:cNvSpPr/>
          <p:nvPr userDrawn="1"/>
        </p:nvSpPr>
        <p:spPr>
          <a:xfrm>
            <a:off x="6265333" y="997228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C691412-2F80-C3F6-DC28-AE2DBEDEEC1E}"/>
              </a:ext>
            </a:extLst>
          </p:cNvPr>
          <p:cNvSpPr/>
          <p:nvPr userDrawn="1"/>
        </p:nvSpPr>
        <p:spPr>
          <a:xfrm>
            <a:off x="8254649" y="2849484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4BE95C2-67D8-A0C2-954E-A0A90BEC0BFD}"/>
              </a:ext>
            </a:extLst>
          </p:cNvPr>
          <p:cNvSpPr/>
          <p:nvPr userDrawn="1"/>
        </p:nvSpPr>
        <p:spPr>
          <a:xfrm>
            <a:off x="8256681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56C9FCE-9D30-38EC-309E-5F4CEFCDFCA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7734" y="1149615"/>
            <a:ext cx="1836916" cy="1699857"/>
          </a:xfrm>
          <a:prstGeom prst="roundRect">
            <a:avLst>
              <a:gd name="adj" fmla="val 1725"/>
            </a:avLst>
          </a:prstGeom>
          <a:solidFill>
            <a:srgbClr val="373737"/>
          </a:solidFill>
        </p:spPr>
        <p:txBody>
          <a:bodyPr/>
          <a:lstStyle/>
          <a:p>
            <a:endParaRPr lang="en-US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43253D1F-50C8-30E9-B7C1-F67A77CC3A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04128" y="3005668"/>
            <a:ext cx="3445237" cy="3357297"/>
          </a:xfrm>
          <a:prstGeom prst="roundRect">
            <a:avLst>
              <a:gd name="adj" fmla="val 884"/>
            </a:avLst>
          </a:prstGeom>
          <a:solidFill>
            <a:srgbClr val="373737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78539F5A-8389-0DBF-03E7-57B2A1A1DA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2"/>
            <a:ext cx="5582708" cy="4116917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4833" b="0" i="0" kern="100" spc="-233" baseline="0" dirty="0">
                <a:solidFill>
                  <a:schemeClr val="bg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Long project title that runs more than two lines should use this template for the correct size</a:t>
            </a:r>
          </a:p>
        </p:txBody>
      </p:sp>
    </p:spTree>
    <p:extLst>
      <p:ext uri="{BB962C8B-B14F-4D97-AF65-F5344CB8AC3E}">
        <p14:creationId xmlns:p14="http://schemas.microsoft.com/office/powerpoint/2010/main" val="73521078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wo image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E6A01D6-7F62-5A01-8302-2E595317236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63F52555-C63F-3660-E912-BD79F28375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1"/>
            <a:ext cx="5582708" cy="22577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6500" b="0" i="0" kern="100" spc="-333" baseline="0" dirty="0">
                <a:solidFill>
                  <a:schemeClr val="bg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Presentation title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bg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B90EA98-C69B-19AF-DD48-1FBC53055E43}"/>
              </a:ext>
            </a:extLst>
          </p:cNvPr>
          <p:cNvSpPr/>
          <p:nvPr userDrawn="1"/>
        </p:nvSpPr>
        <p:spPr>
          <a:xfrm>
            <a:off x="6265333" y="997228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C691412-2F80-C3F6-DC28-AE2DBEDEEC1E}"/>
              </a:ext>
            </a:extLst>
          </p:cNvPr>
          <p:cNvSpPr/>
          <p:nvPr userDrawn="1"/>
        </p:nvSpPr>
        <p:spPr>
          <a:xfrm>
            <a:off x="8254649" y="2849484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4BE95C2-67D8-A0C2-954E-A0A90BEC0BFD}"/>
              </a:ext>
            </a:extLst>
          </p:cNvPr>
          <p:cNvSpPr/>
          <p:nvPr userDrawn="1"/>
        </p:nvSpPr>
        <p:spPr>
          <a:xfrm>
            <a:off x="8256681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56C9FCE-9D30-38EC-309E-5F4CEFCDFCA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7734" y="1149615"/>
            <a:ext cx="1836916" cy="1699857"/>
          </a:xfrm>
          <a:prstGeom prst="roundRect">
            <a:avLst>
              <a:gd name="adj" fmla="val 1725"/>
            </a:avLst>
          </a:prstGeom>
          <a:solidFill>
            <a:srgbClr val="373737"/>
          </a:solidFill>
        </p:spPr>
        <p:txBody>
          <a:bodyPr/>
          <a:lstStyle/>
          <a:p>
            <a:endParaRPr lang="en-US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43253D1F-50C8-30E9-B7C1-F67A77CC3A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04128" y="3005668"/>
            <a:ext cx="3445237" cy="3357297"/>
          </a:xfrm>
          <a:prstGeom prst="roundRect">
            <a:avLst>
              <a:gd name="adj" fmla="val 884"/>
            </a:avLst>
          </a:prstGeom>
          <a:solidFill>
            <a:srgbClr val="373737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10936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09E3FA-A43C-411A-EB4D-93CFB66E067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bg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E9A05736-5899-9EC6-ADE6-944D98F81D5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5423" y="4770870"/>
            <a:ext cx="5573135" cy="714816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lang="en-US" sz="2083" b="0" i="0" kern="100" spc="-50" baseline="0" dirty="0">
                <a:solidFill>
                  <a:schemeClr val="bg1"/>
                </a:solidFill>
                <a:latin typeface="+mn-lt"/>
                <a:ea typeface="Inter" panose="020B0604020202020204" charset="0"/>
                <a:cs typeface="Inter" panose="020B0604020202020204" charset="0"/>
              </a:defRPr>
            </a:lvl1pPr>
          </a:lstStyle>
          <a:p>
            <a:pPr lvl="0"/>
            <a:r>
              <a:rPr lang="en-US"/>
              <a:t>Presentation subtitle or name and title line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5592CA96-2026-79BF-6D46-D5D352762CF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2"/>
            <a:ext cx="5582708" cy="32325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4833" b="0" i="0" kern="100" spc="-233" baseline="0" dirty="0">
                <a:solidFill>
                  <a:schemeClr val="bg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Long project title that runs more than two lines should use this template for the correct size</a:t>
            </a:r>
          </a:p>
        </p:txBody>
      </p:sp>
    </p:spTree>
    <p:extLst>
      <p:ext uri="{BB962C8B-B14F-4D97-AF65-F5344CB8AC3E}">
        <p14:creationId xmlns:p14="http://schemas.microsoft.com/office/powerpoint/2010/main" val="100502105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09E3FA-A43C-411A-EB4D-93CFB66E067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63F52555-C63F-3660-E912-BD79F28375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1"/>
            <a:ext cx="5585738" cy="22577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6500" b="0" i="0" kern="100" spc="-333" baseline="0" dirty="0">
                <a:solidFill>
                  <a:schemeClr val="bg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Presentation title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bg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E2CA3A5-DA0C-2B29-C56D-A94E372B68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5423" y="3742091"/>
            <a:ext cx="5573135" cy="714816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lang="en-US" sz="2083" b="0" i="0" kern="100" spc="-50" baseline="0" dirty="0">
                <a:solidFill>
                  <a:schemeClr val="bg1"/>
                </a:solidFill>
                <a:latin typeface="+mn-lt"/>
                <a:ea typeface="Inter" panose="020B0604020202020204" charset="0"/>
                <a:cs typeface="Inter" panose="020B0604020202020204" charset="0"/>
              </a:defRPr>
            </a:lvl1pPr>
          </a:lstStyle>
          <a:p>
            <a:pPr lvl="0"/>
            <a:r>
              <a:rPr lang="en-US"/>
              <a:t>Presentation subtitle or name and title line</a:t>
            </a:r>
          </a:p>
        </p:txBody>
      </p:sp>
    </p:spTree>
    <p:extLst>
      <p:ext uri="{BB962C8B-B14F-4D97-AF65-F5344CB8AC3E}">
        <p14:creationId xmlns:p14="http://schemas.microsoft.com/office/powerpoint/2010/main" val="246012839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title + subtitl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ADC48B1-73E2-81BA-6741-F7544D67B5F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bg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C6CD91E-BDCF-F30A-3EF9-C079A2A8ED32}"/>
              </a:ext>
            </a:extLst>
          </p:cNvPr>
          <p:cNvSpPr/>
          <p:nvPr userDrawn="1"/>
        </p:nvSpPr>
        <p:spPr>
          <a:xfrm>
            <a:off x="6265333" y="344027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EEFF45D-0C10-69CA-0973-CA05125CA47E}"/>
              </a:ext>
            </a:extLst>
          </p:cNvPr>
          <p:cNvSpPr/>
          <p:nvPr userDrawn="1"/>
        </p:nvSpPr>
        <p:spPr>
          <a:xfrm>
            <a:off x="11696965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5" name="Picture Placeholder 14">
            <a:extLst>
              <a:ext uri="{FF2B5EF4-FFF2-40B4-BE49-F238E27FC236}">
                <a16:creationId xmlns:a16="http://schemas.microsoft.com/office/drawing/2014/main" id="{E9749DA6-920D-EDFD-65A8-B7E8C4AC062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7734" y="496427"/>
            <a:ext cx="5265443" cy="5866538"/>
          </a:xfrm>
          <a:prstGeom prst="roundRect">
            <a:avLst>
              <a:gd name="adj" fmla="val 884"/>
            </a:avLst>
          </a:prstGeom>
          <a:solidFill>
            <a:srgbClr val="373737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FED444E9-367D-AD97-CC97-14D6B81E5E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5423" y="4770870"/>
            <a:ext cx="5573135" cy="714816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lang="en-US" sz="2083" b="0" i="0" kern="100" spc="-50" baseline="0" dirty="0">
                <a:solidFill>
                  <a:schemeClr val="bg1"/>
                </a:solidFill>
                <a:latin typeface="+mn-lt"/>
                <a:ea typeface="Inter" panose="020B0604020202020204" charset="0"/>
                <a:cs typeface="Inter" panose="020B0604020202020204" charset="0"/>
              </a:defRPr>
            </a:lvl1pPr>
          </a:lstStyle>
          <a:p>
            <a:pPr lvl="0"/>
            <a:r>
              <a:rPr lang="en-US"/>
              <a:t>Presentation subtitle or name and title line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5C93AA62-3ECE-29BD-7A4D-23F579A0A8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2"/>
            <a:ext cx="5582708" cy="32325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4833" b="0" i="0" kern="100" spc="-233" baseline="0" dirty="0">
                <a:solidFill>
                  <a:schemeClr val="bg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Long project title that runs more than two lines should use this template for the correct size</a:t>
            </a:r>
          </a:p>
        </p:txBody>
      </p:sp>
    </p:spTree>
    <p:extLst>
      <p:ext uri="{BB962C8B-B14F-4D97-AF65-F5344CB8AC3E}">
        <p14:creationId xmlns:p14="http://schemas.microsoft.com/office/powerpoint/2010/main" val="195723375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ADC48B1-73E2-81BA-6741-F7544D67B5F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63F52555-C63F-3660-E912-BD79F28375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1"/>
            <a:ext cx="5585738" cy="22577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6500" b="0" i="0" kern="100" spc="-333" baseline="0" dirty="0">
                <a:solidFill>
                  <a:schemeClr val="bg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Presentation title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bg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E2CA3A5-DA0C-2B29-C56D-A94E372B68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5423" y="3742091"/>
            <a:ext cx="5573135" cy="714816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lang="en-US" sz="2083" b="0" i="0" kern="100" spc="-50" baseline="0" dirty="0">
                <a:solidFill>
                  <a:schemeClr val="bg1"/>
                </a:solidFill>
                <a:latin typeface="+mn-lt"/>
                <a:ea typeface="Inter" panose="020B0604020202020204" charset="0"/>
                <a:cs typeface="Inter" panose="020B0604020202020204" charset="0"/>
              </a:defRPr>
            </a:lvl1pPr>
          </a:lstStyle>
          <a:p>
            <a:pPr lvl="0"/>
            <a:r>
              <a:rPr lang="en-US"/>
              <a:t>Presentation subtitle or name and title line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C6CD91E-BDCF-F30A-3EF9-C079A2A8ED32}"/>
              </a:ext>
            </a:extLst>
          </p:cNvPr>
          <p:cNvSpPr/>
          <p:nvPr userDrawn="1"/>
        </p:nvSpPr>
        <p:spPr>
          <a:xfrm>
            <a:off x="6265333" y="344027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EEFF45D-0C10-69CA-0973-CA05125CA47E}"/>
              </a:ext>
            </a:extLst>
          </p:cNvPr>
          <p:cNvSpPr/>
          <p:nvPr userDrawn="1"/>
        </p:nvSpPr>
        <p:spPr>
          <a:xfrm>
            <a:off x="11696965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5" name="Picture Placeholder 14">
            <a:extLst>
              <a:ext uri="{FF2B5EF4-FFF2-40B4-BE49-F238E27FC236}">
                <a16:creationId xmlns:a16="http://schemas.microsoft.com/office/drawing/2014/main" id="{E9749DA6-920D-EDFD-65A8-B7E8C4AC062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7734" y="496427"/>
            <a:ext cx="5265443" cy="5866538"/>
          </a:xfrm>
          <a:prstGeom prst="roundRect">
            <a:avLst>
              <a:gd name="adj" fmla="val 884"/>
            </a:avLst>
          </a:prstGeom>
          <a:solidFill>
            <a:srgbClr val="373737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47410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title + subtitle + image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4D37BBB2-07C1-5EEC-157D-7FE6E8293B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bg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2D49475-31D7-977C-77B1-36B1CF8D1413}"/>
              </a:ext>
            </a:extLst>
          </p:cNvPr>
          <p:cNvSpPr/>
          <p:nvPr userDrawn="1"/>
        </p:nvSpPr>
        <p:spPr>
          <a:xfrm>
            <a:off x="8019755" y="341313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915C37A-0A6A-C6B2-A391-369C150C500B}"/>
              </a:ext>
            </a:extLst>
          </p:cNvPr>
          <p:cNvSpPr/>
          <p:nvPr userDrawn="1"/>
        </p:nvSpPr>
        <p:spPr>
          <a:xfrm>
            <a:off x="8256681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3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1" name="Picture Placeholder 14">
            <a:extLst>
              <a:ext uri="{FF2B5EF4-FFF2-40B4-BE49-F238E27FC236}">
                <a16:creationId xmlns:a16="http://schemas.microsoft.com/office/drawing/2014/main" id="{7C58FB8F-7307-2D16-5ED2-89CF2C17D44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72155" y="493713"/>
            <a:ext cx="3524810" cy="1905971"/>
          </a:xfrm>
          <a:prstGeom prst="roundRect">
            <a:avLst>
              <a:gd name="adj" fmla="val 1725"/>
            </a:avLst>
          </a:prstGeom>
          <a:solidFill>
            <a:srgbClr val="373737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14">
            <a:extLst>
              <a:ext uri="{FF2B5EF4-FFF2-40B4-BE49-F238E27FC236}">
                <a16:creationId xmlns:a16="http://schemas.microsoft.com/office/drawing/2014/main" id="{02961AB9-E9F4-3637-DEA7-EC1C9AC6B1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17733" y="3086365"/>
            <a:ext cx="3359150" cy="3429000"/>
          </a:xfrm>
          <a:prstGeom prst="roundRect">
            <a:avLst>
              <a:gd name="adj" fmla="val 884"/>
            </a:avLst>
          </a:prstGeom>
          <a:solidFill>
            <a:srgbClr val="373737"/>
          </a:solidFill>
        </p:spPr>
        <p:txBody>
          <a:bodyPr/>
          <a:lstStyle/>
          <a:p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2DA26D5-8067-7114-A474-D75C71380C6F}"/>
              </a:ext>
            </a:extLst>
          </p:cNvPr>
          <p:cNvSpPr/>
          <p:nvPr userDrawn="1"/>
        </p:nvSpPr>
        <p:spPr>
          <a:xfrm>
            <a:off x="6265333" y="2933965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B91CD8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04461CC-29BE-E53D-6A02-2D99715AB57B}"/>
              </a:ext>
            </a:extLst>
          </p:cNvPr>
          <p:cNvSpPr/>
          <p:nvPr userDrawn="1"/>
        </p:nvSpPr>
        <p:spPr>
          <a:xfrm>
            <a:off x="9776883" y="2933965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B91CD8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ED62488-DFE5-686D-3F29-517D2CD770B0}"/>
              </a:ext>
            </a:extLst>
          </p:cNvPr>
          <p:cNvSpPr/>
          <p:nvPr userDrawn="1"/>
        </p:nvSpPr>
        <p:spPr>
          <a:xfrm>
            <a:off x="11696965" y="2399683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B9AA008B-6BD5-CAB9-1783-694782346C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5423" y="4770870"/>
            <a:ext cx="5573135" cy="714816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lang="en-US" sz="2083" b="0" i="0" kern="100" spc="-50" baseline="0" dirty="0">
                <a:solidFill>
                  <a:schemeClr val="bg1"/>
                </a:solidFill>
                <a:latin typeface="+mn-lt"/>
                <a:ea typeface="Inter" panose="020B0604020202020204" charset="0"/>
                <a:cs typeface="Inter" panose="020B0604020202020204" charset="0"/>
              </a:defRPr>
            </a:lvl1pPr>
          </a:lstStyle>
          <a:p>
            <a:pPr lvl="0"/>
            <a:r>
              <a:rPr lang="en-US"/>
              <a:t>Presentation subtitle or name and title line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56562282-5673-D97C-18C9-4AB88A1CEE4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2"/>
            <a:ext cx="5582708" cy="32325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4833" b="0" i="0" kern="100" spc="-233" baseline="0" dirty="0">
                <a:solidFill>
                  <a:schemeClr val="bg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Long project title that runs more than two lines should use this template for the correct size</a:t>
            </a:r>
          </a:p>
        </p:txBody>
      </p:sp>
    </p:spTree>
    <p:extLst>
      <p:ext uri="{BB962C8B-B14F-4D97-AF65-F5344CB8AC3E}">
        <p14:creationId xmlns:p14="http://schemas.microsoft.com/office/powerpoint/2010/main" val="109818307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image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4D37BBB2-07C1-5EEC-157D-7FE6E8293B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63F52555-C63F-3660-E912-BD79F28375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1"/>
            <a:ext cx="5585738" cy="22577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6500" b="0" i="0" kern="100" spc="-333" baseline="0" dirty="0">
                <a:solidFill>
                  <a:schemeClr val="bg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Presentation title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bg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E2CA3A5-DA0C-2B29-C56D-A94E372B68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5423" y="3742091"/>
            <a:ext cx="5573135" cy="714816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lang="en-US" sz="2083" b="0" i="0" kern="100" spc="-50" baseline="0" dirty="0">
                <a:solidFill>
                  <a:schemeClr val="bg1"/>
                </a:solidFill>
                <a:latin typeface="+mn-lt"/>
                <a:ea typeface="Inter" panose="020B0604020202020204" charset="0"/>
                <a:cs typeface="Inter" panose="020B0604020202020204" charset="0"/>
              </a:defRPr>
            </a:lvl1pPr>
          </a:lstStyle>
          <a:p>
            <a:pPr lvl="0"/>
            <a:r>
              <a:rPr lang="en-US"/>
              <a:t>Presentation subtitle or name and title line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2D49475-31D7-977C-77B1-36B1CF8D1413}"/>
              </a:ext>
            </a:extLst>
          </p:cNvPr>
          <p:cNvSpPr/>
          <p:nvPr userDrawn="1"/>
        </p:nvSpPr>
        <p:spPr>
          <a:xfrm>
            <a:off x="8019755" y="341313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915C37A-0A6A-C6B2-A391-369C150C500B}"/>
              </a:ext>
            </a:extLst>
          </p:cNvPr>
          <p:cNvSpPr/>
          <p:nvPr userDrawn="1"/>
        </p:nvSpPr>
        <p:spPr>
          <a:xfrm>
            <a:off x="8256681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3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1" name="Picture Placeholder 14">
            <a:extLst>
              <a:ext uri="{FF2B5EF4-FFF2-40B4-BE49-F238E27FC236}">
                <a16:creationId xmlns:a16="http://schemas.microsoft.com/office/drawing/2014/main" id="{7C58FB8F-7307-2D16-5ED2-89CF2C17D44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72155" y="493713"/>
            <a:ext cx="3524810" cy="1905971"/>
          </a:xfrm>
          <a:prstGeom prst="roundRect">
            <a:avLst>
              <a:gd name="adj" fmla="val 1725"/>
            </a:avLst>
          </a:prstGeom>
          <a:solidFill>
            <a:srgbClr val="373737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14">
            <a:extLst>
              <a:ext uri="{FF2B5EF4-FFF2-40B4-BE49-F238E27FC236}">
                <a16:creationId xmlns:a16="http://schemas.microsoft.com/office/drawing/2014/main" id="{02961AB9-E9F4-3637-DEA7-EC1C9AC6B1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17733" y="3086365"/>
            <a:ext cx="3359150" cy="3429000"/>
          </a:xfrm>
          <a:prstGeom prst="roundRect">
            <a:avLst>
              <a:gd name="adj" fmla="val 884"/>
            </a:avLst>
          </a:prstGeom>
          <a:solidFill>
            <a:srgbClr val="373737"/>
          </a:solidFill>
        </p:spPr>
        <p:txBody>
          <a:bodyPr/>
          <a:lstStyle/>
          <a:p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2DA26D5-8067-7114-A474-D75C71380C6F}"/>
              </a:ext>
            </a:extLst>
          </p:cNvPr>
          <p:cNvSpPr/>
          <p:nvPr userDrawn="1"/>
        </p:nvSpPr>
        <p:spPr>
          <a:xfrm>
            <a:off x="6265333" y="2933965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B91CD8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04461CC-29BE-E53D-6A02-2D99715AB57B}"/>
              </a:ext>
            </a:extLst>
          </p:cNvPr>
          <p:cNvSpPr/>
          <p:nvPr userDrawn="1"/>
        </p:nvSpPr>
        <p:spPr>
          <a:xfrm>
            <a:off x="9776883" y="2933965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B91CD8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ED62488-DFE5-686D-3F29-517D2CD770B0}"/>
              </a:ext>
            </a:extLst>
          </p:cNvPr>
          <p:cNvSpPr/>
          <p:nvPr userDrawn="1"/>
        </p:nvSpPr>
        <p:spPr>
          <a:xfrm>
            <a:off x="11696965" y="2399683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174544124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title + subtitle + image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A03842-1CD9-5EEE-947B-917F483DF2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bg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F872DCD-213F-4190-34F7-799C5A3F6F94}"/>
              </a:ext>
            </a:extLst>
          </p:cNvPr>
          <p:cNvSpPr/>
          <p:nvPr userDrawn="1"/>
        </p:nvSpPr>
        <p:spPr>
          <a:xfrm>
            <a:off x="6265333" y="997228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00CD96F-74A7-0BC0-24EF-7C65C96167D4}"/>
              </a:ext>
            </a:extLst>
          </p:cNvPr>
          <p:cNvSpPr/>
          <p:nvPr userDrawn="1"/>
        </p:nvSpPr>
        <p:spPr>
          <a:xfrm>
            <a:off x="8254649" y="2849484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4708CCE-12F6-E133-CB29-0287D64809D6}"/>
              </a:ext>
            </a:extLst>
          </p:cNvPr>
          <p:cNvSpPr/>
          <p:nvPr userDrawn="1"/>
        </p:nvSpPr>
        <p:spPr>
          <a:xfrm>
            <a:off x="8256681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D0992227-7B5A-9C08-BADD-92B7A3218F8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7734" y="1149615"/>
            <a:ext cx="1836916" cy="1699857"/>
          </a:xfrm>
          <a:prstGeom prst="roundRect">
            <a:avLst>
              <a:gd name="adj" fmla="val 1725"/>
            </a:avLst>
          </a:prstGeom>
          <a:solidFill>
            <a:srgbClr val="373737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BDEF6D87-FF87-6E21-86BB-33508117464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04128" y="3005668"/>
            <a:ext cx="3445237" cy="3357297"/>
          </a:xfrm>
          <a:prstGeom prst="roundRect">
            <a:avLst>
              <a:gd name="adj" fmla="val 884"/>
            </a:avLst>
          </a:prstGeom>
          <a:solidFill>
            <a:srgbClr val="373737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4E04BE4C-D63A-B362-72F3-BE529148A2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5423" y="4770870"/>
            <a:ext cx="5573135" cy="714816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lang="en-US" sz="2083" b="0" i="0" kern="100" spc="-50" baseline="0" dirty="0">
                <a:solidFill>
                  <a:schemeClr val="bg1"/>
                </a:solidFill>
                <a:latin typeface="+mn-lt"/>
                <a:ea typeface="Inter" panose="020B0604020202020204" charset="0"/>
                <a:cs typeface="Inter" panose="020B0604020202020204" charset="0"/>
              </a:defRPr>
            </a:lvl1pPr>
          </a:lstStyle>
          <a:p>
            <a:pPr lvl="0"/>
            <a:r>
              <a:rPr lang="en-US"/>
              <a:t>Presentation subtitle or name and title line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1638D1E7-415C-D596-2B3D-BA0F6C29E5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2"/>
            <a:ext cx="5582708" cy="32325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4833" b="0" i="0" kern="100" spc="-233" baseline="0" dirty="0">
                <a:solidFill>
                  <a:schemeClr val="bg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Long project title that runs more than two lines should use this template for the correct size</a:t>
            </a:r>
          </a:p>
        </p:txBody>
      </p:sp>
    </p:spTree>
    <p:extLst>
      <p:ext uri="{BB962C8B-B14F-4D97-AF65-F5344CB8AC3E}">
        <p14:creationId xmlns:p14="http://schemas.microsoft.com/office/powerpoint/2010/main" val="146644149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image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A03842-1CD9-5EEE-947B-917F483DF2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63F52555-C63F-3660-E912-BD79F28375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1"/>
            <a:ext cx="5585738" cy="22577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6500" b="0" i="0" kern="100" spc="-333" baseline="0" dirty="0">
                <a:solidFill>
                  <a:schemeClr val="bg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Presentation title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bg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E2CA3A5-DA0C-2B29-C56D-A94E372B68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5423" y="3742091"/>
            <a:ext cx="5573135" cy="714816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lang="en-US" sz="2083" b="0" i="0" kern="100" spc="-50" baseline="0" dirty="0">
                <a:solidFill>
                  <a:schemeClr val="bg1"/>
                </a:solidFill>
                <a:latin typeface="+mn-lt"/>
                <a:ea typeface="Inter" panose="020B0604020202020204" charset="0"/>
                <a:cs typeface="Inter" panose="020B0604020202020204" charset="0"/>
              </a:defRPr>
            </a:lvl1pPr>
          </a:lstStyle>
          <a:p>
            <a:pPr lvl="0"/>
            <a:r>
              <a:rPr lang="en-US"/>
              <a:t>Presentation subtitle or name and title line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F872DCD-213F-4190-34F7-799C5A3F6F94}"/>
              </a:ext>
            </a:extLst>
          </p:cNvPr>
          <p:cNvSpPr/>
          <p:nvPr userDrawn="1"/>
        </p:nvSpPr>
        <p:spPr>
          <a:xfrm>
            <a:off x="6265333" y="997228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00CD96F-74A7-0BC0-24EF-7C65C96167D4}"/>
              </a:ext>
            </a:extLst>
          </p:cNvPr>
          <p:cNvSpPr/>
          <p:nvPr userDrawn="1"/>
        </p:nvSpPr>
        <p:spPr>
          <a:xfrm>
            <a:off x="8254649" y="2849484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4708CCE-12F6-E133-CB29-0287D64809D6}"/>
              </a:ext>
            </a:extLst>
          </p:cNvPr>
          <p:cNvSpPr/>
          <p:nvPr userDrawn="1"/>
        </p:nvSpPr>
        <p:spPr>
          <a:xfrm>
            <a:off x="8256681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D0992227-7B5A-9C08-BADD-92B7A3218F8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7734" y="1149615"/>
            <a:ext cx="1836916" cy="1699857"/>
          </a:xfrm>
          <a:prstGeom prst="roundRect">
            <a:avLst>
              <a:gd name="adj" fmla="val 1725"/>
            </a:avLst>
          </a:prstGeom>
          <a:solidFill>
            <a:srgbClr val="373737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BDEF6D87-FF87-6E21-86BB-33508117464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04128" y="3005668"/>
            <a:ext cx="3445237" cy="3357297"/>
          </a:xfrm>
          <a:prstGeom prst="roundRect">
            <a:avLst>
              <a:gd name="adj" fmla="val 884"/>
            </a:avLst>
          </a:prstGeom>
          <a:solidFill>
            <a:srgbClr val="373737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05519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26EC5FBC-A806-A15A-32C7-EDFA7540C0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bg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1C17BB90-893C-D39D-9979-4AD9B8D9368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2"/>
            <a:ext cx="5582708" cy="4116917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4833" b="0" i="0" kern="100" spc="-233" baseline="0" dirty="0">
                <a:solidFill>
                  <a:schemeClr val="bg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Long project title that runs more than two lines should use this template for the correct size</a:t>
            </a:r>
          </a:p>
        </p:txBody>
      </p:sp>
    </p:spTree>
    <p:extLst>
      <p:ext uri="{BB962C8B-B14F-4D97-AF65-F5344CB8AC3E}">
        <p14:creationId xmlns:p14="http://schemas.microsoft.com/office/powerpoint/2010/main" val="332381206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26EC5FBC-A806-A15A-32C7-EDFA7540C0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63F52555-C63F-3660-E912-BD79F28375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1"/>
            <a:ext cx="5582708" cy="22577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6500" b="0" i="0" kern="100" spc="-333" baseline="0" dirty="0">
                <a:solidFill>
                  <a:schemeClr val="bg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Presentation title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bg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66976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/expressiv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A8CF1-B920-E995-7DCB-8FDFB67988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8630" y="2034116"/>
            <a:ext cx="6078634" cy="3453343"/>
          </a:xfrm>
        </p:spPr>
        <p:txBody>
          <a:bodyPr anchor="t"/>
          <a:lstStyle>
            <a:lvl1pPr>
              <a:lnSpc>
                <a:spcPct val="80000"/>
              </a:lnSpc>
              <a:defRPr lang="en-US" sz="6500" b="0" i="0" kern="100" spc="-333" baseline="0" dirty="0">
                <a:solidFill>
                  <a:schemeClr val="bg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/>
              <a:t>Large header of expressive type or divider slide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C1F4E57-B38C-4039-D7E2-3A0061A1EC3D}"/>
              </a:ext>
            </a:extLst>
          </p:cNvPr>
          <p:cNvSpPr/>
          <p:nvPr userDrawn="1"/>
        </p:nvSpPr>
        <p:spPr>
          <a:xfrm>
            <a:off x="344465" y="1790121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3671032643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33283B9-4493-A9E8-7F5A-1C7C467F88D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2636" y="1341883"/>
            <a:ext cx="11505406" cy="1056565"/>
          </a:xfrm>
        </p:spPr>
        <p:txBody>
          <a:bodyPr wrap="square" anchor="t">
            <a:noAutofit/>
          </a:bodyPr>
          <a:lstStyle>
            <a:lvl1pPr algn="l">
              <a:defRPr lang="en-US" sz="4333" b="0" i="0" kern="100" spc="-233" baseline="0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Headline of slide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F75F73D-FC19-D7D7-019E-393AC641D0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6" y="2401164"/>
            <a:ext cx="5218039" cy="3771566"/>
          </a:xfrm>
        </p:spPr>
        <p:txBody>
          <a:bodyPr/>
          <a:lstStyle>
            <a:lvl1pPr>
              <a:spcAft>
                <a:spcPts val="1000"/>
              </a:spcAft>
              <a:defRPr lang="en-US" sz="1833" kern="100" spc="0" dirty="0" smtClean="0">
                <a:solidFill>
                  <a:schemeClr val="bg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consetetur</a:t>
            </a:r>
            <a:r>
              <a:rPr lang="en-US"/>
              <a:t> </a:t>
            </a:r>
            <a:r>
              <a:rPr lang="en-US" err="1"/>
              <a:t>sadipscing</a:t>
            </a:r>
            <a:r>
              <a:rPr lang="en-US"/>
              <a:t> </a:t>
            </a:r>
            <a:r>
              <a:rPr lang="en-US" err="1"/>
              <a:t>elitr</a:t>
            </a:r>
            <a:r>
              <a:rPr lang="en-US"/>
              <a:t>, sed diam </a:t>
            </a:r>
            <a:r>
              <a:rPr lang="en-US" err="1"/>
              <a:t>nonumy</a:t>
            </a:r>
            <a:r>
              <a:rPr lang="en-US"/>
              <a:t> </a:t>
            </a:r>
            <a:r>
              <a:rPr lang="en-US" err="1"/>
              <a:t>eirmod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invidunt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aliquyam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, sed diam.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954A96F-D2F8-1CF3-3709-C7D1B272AF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65334" y="2401164"/>
            <a:ext cx="5218039" cy="3771566"/>
          </a:xfrm>
        </p:spPr>
        <p:txBody>
          <a:bodyPr/>
          <a:lstStyle>
            <a:lvl1pPr>
              <a:spcAft>
                <a:spcPts val="1000"/>
              </a:spcAft>
              <a:defRPr lang="en-US" sz="1833" kern="100" spc="0" dirty="0" smtClean="0">
                <a:solidFill>
                  <a:schemeClr val="bg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consetetur</a:t>
            </a:r>
            <a:r>
              <a:rPr lang="en-US"/>
              <a:t> </a:t>
            </a:r>
            <a:r>
              <a:rPr lang="en-US" err="1"/>
              <a:t>sadipscing</a:t>
            </a:r>
            <a:r>
              <a:rPr lang="en-US"/>
              <a:t> </a:t>
            </a:r>
            <a:r>
              <a:rPr lang="en-US" err="1"/>
              <a:t>elitr</a:t>
            </a:r>
            <a:r>
              <a:rPr lang="en-US"/>
              <a:t>, sed diam </a:t>
            </a:r>
            <a:r>
              <a:rPr lang="en-US" err="1"/>
              <a:t>nonumy</a:t>
            </a:r>
            <a:r>
              <a:rPr lang="en-US"/>
              <a:t> </a:t>
            </a:r>
            <a:r>
              <a:rPr lang="en-US" err="1"/>
              <a:t>eirmod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invidunt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aliquyam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, sed diam.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9EA02C4-BCEB-5DE3-4E12-0857E7555AA4}"/>
              </a:ext>
            </a:extLst>
          </p:cNvPr>
          <p:cNvSpPr txBox="1">
            <a:spLocks/>
          </p:cNvSpPr>
          <p:nvPr userDrawn="1"/>
        </p:nvSpPr>
        <p:spPr>
          <a:xfrm>
            <a:off x="10556001" y="6416947"/>
            <a:ext cx="1292348" cy="123112"/>
          </a:xfrm>
          <a:prstGeom prst="rect">
            <a:avLst/>
          </a:prstGeom>
          <a:noFill/>
        </p:spPr>
        <p:txBody>
          <a:bodyPr vert="horz" lIns="0" tIns="0" rIns="0" bIns="0" rtlCol="0" anchor="b"/>
          <a:lstStyle>
            <a:defPPr>
              <a:defRPr lang="en-US"/>
            </a:defPPr>
            <a:lvl1pPr marL="0" algn="ctr" defTabSz="914400" rtl="0" eaLnBrk="1" latinLnBrk="0" hangingPunct="1">
              <a:defRPr sz="743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9515C54-FDBB-4A36-9708-FD3B0CAF8E7E}" type="slidenum">
              <a:rPr lang="en-US" sz="1000" b="0" smtClean="0">
                <a:solidFill>
                  <a:schemeClr val="bg1"/>
                </a:solidFill>
                <a:ea typeface="Inter Light" panose="02000403000000020004" pitchFamily="50" charset="0"/>
                <a:cs typeface="Inter Light" panose="02000403000000020004" pitchFamily="50" charset="0"/>
              </a:rPr>
              <a:pPr algn="r"/>
              <a:t>‹#›</a:t>
            </a:fld>
            <a:endParaRPr lang="en-US" sz="1000" b="0">
              <a:solidFill>
                <a:schemeClr val="bg1"/>
              </a:solidFill>
              <a:ea typeface="Inter Light" panose="02000403000000020004" pitchFamily="50" charset="0"/>
              <a:cs typeface="Inter Light" panose="0200040300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752448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9EA02C4-BCEB-5DE3-4E12-0857E7555AA4}"/>
              </a:ext>
            </a:extLst>
          </p:cNvPr>
          <p:cNvSpPr txBox="1">
            <a:spLocks/>
          </p:cNvSpPr>
          <p:nvPr userDrawn="1"/>
        </p:nvSpPr>
        <p:spPr>
          <a:xfrm>
            <a:off x="10556001" y="6416947"/>
            <a:ext cx="1292348" cy="123112"/>
          </a:xfrm>
          <a:prstGeom prst="rect">
            <a:avLst/>
          </a:prstGeom>
          <a:noFill/>
        </p:spPr>
        <p:txBody>
          <a:bodyPr vert="horz" lIns="0" tIns="0" rIns="0" bIns="0" rtlCol="0" anchor="b"/>
          <a:lstStyle>
            <a:defPPr>
              <a:defRPr lang="en-US"/>
            </a:defPPr>
            <a:lvl1pPr marL="0" algn="ctr" defTabSz="914400" rtl="0" eaLnBrk="1" latinLnBrk="0" hangingPunct="1">
              <a:defRPr sz="743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9515C54-FDBB-4A36-9708-FD3B0CAF8E7E}" type="slidenum">
              <a:rPr lang="en-US" sz="1000" b="0" smtClean="0">
                <a:solidFill>
                  <a:schemeClr val="bg1"/>
                </a:solidFill>
                <a:ea typeface="Inter Light" panose="02000403000000020004" pitchFamily="50" charset="0"/>
                <a:cs typeface="Inter Light" panose="02000403000000020004" pitchFamily="50" charset="0"/>
              </a:rPr>
              <a:pPr algn="r"/>
              <a:t>‹#›</a:t>
            </a:fld>
            <a:endParaRPr lang="en-US" sz="1000" b="0">
              <a:solidFill>
                <a:schemeClr val="bg1"/>
              </a:solidFill>
              <a:ea typeface="Inter Light" panose="02000403000000020004" pitchFamily="50" charset="0"/>
              <a:cs typeface="Inter Light" panose="0200040300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233933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py + ima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F75F73D-FC19-D7D7-019E-393AC641D0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6" y="1370542"/>
            <a:ext cx="5218039" cy="4116918"/>
          </a:xfrm>
        </p:spPr>
        <p:txBody>
          <a:bodyPr/>
          <a:lstStyle>
            <a:lvl1pPr>
              <a:spcAft>
                <a:spcPts val="1000"/>
              </a:spcAft>
              <a:defRPr lang="en-US" sz="1833" kern="100" spc="0" dirty="0" smtClean="0">
                <a:solidFill>
                  <a:schemeClr val="bg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consetetur</a:t>
            </a:r>
            <a:r>
              <a:rPr lang="en-US"/>
              <a:t> </a:t>
            </a:r>
            <a:r>
              <a:rPr lang="en-US" err="1"/>
              <a:t>sadipscing</a:t>
            </a:r>
            <a:r>
              <a:rPr lang="en-US"/>
              <a:t> </a:t>
            </a:r>
            <a:r>
              <a:rPr lang="en-US" err="1"/>
              <a:t>elitr</a:t>
            </a:r>
            <a:r>
              <a:rPr lang="en-US"/>
              <a:t>, sed diam </a:t>
            </a:r>
            <a:r>
              <a:rPr lang="en-US" err="1"/>
              <a:t>nonumy</a:t>
            </a:r>
            <a:r>
              <a:rPr lang="en-US"/>
              <a:t> </a:t>
            </a:r>
            <a:r>
              <a:rPr lang="en-US" err="1"/>
              <a:t>eirmod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invidunt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aliquyam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, sed diam.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4C29901-3BFE-30D9-4888-D31F08EFC8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87343" y="5177366"/>
            <a:ext cx="5462022" cy="207787"/>
          </a:xfrm>
        </p:spPr>
        <p:txBody>
          <a:bodyPr anchor="b"/>
          <a:lstStyle>
            <a:lvl1pPr>
              <a:defRPr lang="en-US" sz="833" kern="1200" spc="-25" dirty="0" smtClean="0">
                <a:solidFill>
                  <a:schemeClr val="bg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The title of the picture and courtesy line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19724E8-87CD-40C6-5221-C54A0825E5E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2636" y="250493"/>
            <a:ext cx="11505406" cy="1056565"/>
          </a:xfrm>
        </p:spPr>
        <p:txBody>
          <a:bodyPr wrap="square" anchor="t">
            <a:noAutofit/>
          </a:bodyPr>
          <a:lstStyle>
            <a:lvl1pPr algn="ctr">
              <a:defRPr lang="en-US" sz="4333" b="0" i="0" kern="100" spc="-233" baseline="0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Headline of slide</a:t>
            </a:r>
          </a:p>
        </p:txBody>
      </p:sp>
    </p:spTree>
    <p:extLst>
      <p:ext uri="{BB962C8B-B14F-4D97-AF65-F5344CB8AC3E}">
        <p14:creationId xmlns:p14="http://schemas.microsoft.com/office/powerpoint/2010/main" val="3094378537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+ ima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F75F73D-FC19-D7D7-019E-393AC641D0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6" y="1370542"/>
            <a:ext cx="5218039" cy="4116918"/>
          </a:xfrm>
        </p:spPr>
        <p:txBody>
          <a:bodyPr/>
          <a:lstStyle>
            <a:lvl1pPr>
              <a:spcAft>
                <a:spcPts val="1000"/>
              </a:spcAft>
              <a:defRPr lang="en-US" sz="1833" kern="100" spc="0" dirty="0" smtClean="0">
                <a:solidFill>
                  <a:schemeClr val="bg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consetetur</a:t>
            </a:r>
            <a:r>
              <a:rPr lang="en-US"/>
              <a:t> </a:t>
            </a:r>
            <a:r>
              <a:rPr lang="en-US" err="1"/>
              <a:t>sadipscing</a:t>
            </a:r>
            <a:r>
              <a:rPr lang="en-US"/>
              <a:t> </a:t>
            </a:r>
            <a:r>
              <a:rPr lang="en-US" err="1"/>
              <a:t>elitr</a:t>
            </a:r>
            <a:r>
              <a:rPr lang="en-US"/>
              <a:t>, sed diam </a:t>
            </a:r>
            <a:r>
              <a:rPr lang="en-US" err="1"/>
              <a:t>nonumy</a:t>
            </a:r>
            <a:r>
              <a:rPr lang="en-US"/>
              <a:t> </a:t>
            </a:r>
            <a:r>
              <a:rPr lang="en-US" err="1"/>
              <a:t>eirmod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invidunt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aliquyam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, sed diam.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4C29901-3BFE-30D9-4888-D31F08EFC8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87343" y="5177366"/>
            <a:ext cx="5462022" cy="207787"/>
          </a:xfrm>
        </p:spPr>
        <p:txBody>
          <a:bodyPr anchor="b"/>
          <a:lstStyle>
            <a:lvl1pPr>
              <a:defRPr lang="en-US" sz="833" kern="1200" spc="-25" dirty="0" smtClean="0">
                <a:solidFill>
                  <a:schemeClr val="bg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The title of the picture and courtesy line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19724E8-87CD-40C6-5221-C54A0825E5E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2636" y="250493"/>
            <a:ext cx="11505406" cy="1056565"/>
          </a:xfrm>
        </p:spPr>
        <p:txBody>
          <a:bodyPr wrap="square" anchor="t">
            <a:noAutofit/>
          </a:bodyPr>
          <a:lstStyle>
            <a:lvl1pPr algn="ctr">
              <a:defRPr lang="en-US" sz="4333" b="0" i="0" kern="100" spc="-233" baseline="0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Headline of slide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36BA1B-0070-785C-3774-1C602372EBC7}"/>
              </a:ext>
            </a:extLst>
          </p:cNvPr>
          <p:cNvSpPr/>
          <p:nvPr userDrawn="1"/>
        </p:nvSpPr>
        <p:spPr>
          <a:xfrm>
            <a:off x="0" y="5801436"/>
            <a:ext cx="12192000" cy="10565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FBB6CF4-73DF-F2D5-FC14-F52FA921F17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44124" y="6422806"/>
            <a:ext cx="563018" cy="92996"/>
            <a:chOff x="3287101" y="3191837"/>
            <a:chExt cx="11343298" cy="1873605"/>
          </a:xfrm>
          <a:solidFill>
            <a:schemeClr val="tx1"/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3EB6BB1-97B3-E18C-8E69-B6361676386A}"/>
                </a:ext>
              </a:extLst>
            </p:cNvPr>
            <p:cNvSpPr/>
            <p:nvPr/>
          </p:nvSpPr>
          <p:spPr>
            <a:xfrm>
              <a:off x="13436026" y="3635404"/>
              <a:ext cx="1194373" cy="1429373"/>
            </a:xfrm>
            <a:custGeom>
              <a:avLst/>
              <a:gdLst>
                <a:gd name="csX0" fmla="*/ 1096283 w 1194373"/>
                <a:gd name="csY0" fmla="*/ 747065 h 1429373"/>
                <a:gd name="csX1" fmla="*/ 802013 w 1194373"/>
                <a:gd name="csY1" fmla="*/ 612814 h 1429373"/>
                <a:gd name="csX2" fmla="*/ 564103 w 1194373"/>
                <a:gd name="csY2" fmla="*/ 562356 h 1429373"/>
                <a:gd name="csX3" fmla="*/ 411480 w 1194373"/>
                <a:gd name="csY3" fmla="*/ 500177 h 1429373"/>
                <a:gd name="csX4" fmla="*/ 367007 w 1194373"/>
                <a:gd name="csY4" fmla="*/ 401920 h 1429373"/>
                <a:gd name="csX5" fmla="*/ 435089 w 1194373"/>
                <a:gd name="csY5" fmla="*/ 287454 h 1429373"/>
                <a:gd name="csX6" fmla="*/ 607661 w 1194373"/>
                <a:gd name="csY6" fmla="*/ 243314 h 1429373"/>
                <a:gd name="csX7" fmla="*/ 736674 w 1194373"/>
                <a:gd name="csY7" fmla="*/ 267670 h 1429373"/>
                <a:gd name="csX8" fmla="*/ 820134 w 1194373"/>
                <a:gd name="csY8" fmla="*/ 331678 h 1429373"/>
                <a:gd name="csX9" fmla="*/ 864607 w 1194373"/>
                <a:gd name="csY9" fmla="*/ 416385 h 1429373"/>
                <a:gd name="csX10" fmla="*/ 1164364 w 1194373"/>
                <a:gd name="csY10" fmla="*/ 383965 h 1429373"/>
                <a:gd name="csX11" fmla="*/ 989049 w 1194373"/>
                <a:gd name="csY11" fmla="*/ 103660 h 1429373"/>
                <a:gd name="csX12" fmla="*/ 603006 w 1194373"/>
                <a:gd name="csY12" fmla="*/ 0 h 1429373"/>
                <a:gd name="csX13" fmla="*/ 307821 w 1194373"/>
                <a:gd name="csY13" fmla="*/ 52287 h 1429373"/>
                <a:gd name="csX14" fmla="*/ 108981 w 1194373"/>
                <a:gd name="csY14" fmla="*/ 198259 h 1429373"/>
                <a:gd name="csX15" fmla="*/ 39070 w 1194373"/>
                <a:gd name="csY15" fmla="*/ 419959 h 1429373"/>
                <a:gd name="csX16" fmla="*/ 134417 w 1194373"/>
                <a:gd name="csY16" fmla="*/ 670505 h 1429373"/>
                <a:gd name="csX17" fmla="*/ 431431 w 1194373"/>
                <a:gd name="csY17" fmla="*/ 810158 h 1429373"/>
                <a:gd name="csX18" fmla="*/ 669424 w 1194373"/>
                <a:gd name="csY18" fmla="*/ 859702 h 1429373"/>
                <a:gd name="csX19" fmla="*/ 811073 w 1194373"/>
                <a:gd name="csY19" fmla="*/ 919221 h 1429373"/>
                <a:gd name="csX20" fmla="*/ 857375 w 1194373"/>
                <a:gd name="csY20" fmla="*/ 1017478 h 1429373"/>
                <a:gd name="csX21" fmla="*/ 785636 w 1194373"/>
                <a:gd name="csY21" fmla="*/ 1135519 h 1429373"/>
                <a:gd name="csX22" fmla="*/ 597685 w 1194373"/>
                <a:gd name="csY22" fmla="*/ 1183317 h 1429373"/>
                <a:gd name="csX23" fmla="*/ 413310 w 1194373"/>
                <a:gd name="csY23" fmla="*/ 1135519 h 1429373"/>
                <a:gd name="csX24" fmla="*/ 320622 w 1194373"/>
                <a:gd name="csY24" fmla="*/ 994036 h 1429373"/>
                <a:gd name="csX25" fmla="*/ 0 w 1194373"/>
                <a:gd name="csY25" fmla="*/ 1024710 h 1429373"/>
                <a:gd name="csX26" fmla="*/ 186205 w 1194373"/>
                <a:gd name="csY26" fmla="*/ 1323054 h 1429373"/>
                <a:gd name="csX27" fmla="*/ 598600 w 1194373"/>
                <a:gd name="csY27" fmla="*/ 1429374 h 1429373"/>
                <a:gd name="csX28" fmla="*/ 907418 w 1194373"/>
                <a:gd name="csY28" fmla="*/ 1373512 h 1429373"/>
                <a:gd name="csX29" fmla="*/ 1117148 w 1194373"/>
                <a:gd name="csY29" fmla="*/ 1218480 h 1429373"/>
                <a:gd name="csX30" fmla="*/ 1194373 w 1194373"/>
                <a:gd name="csY30" fmla="*/ 987718 h 1429373"/>
                <a:gd name="csX31" fmla="*/ 1096283 w 1194373"/>
                <a:gd name="csY31" fmla="*/ 747065 h 14293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194373" h="1429373">
                  <a:moveTo>
                    <a:pt x="1096283" y="747065"/>
                  </a:moveTo>
                  <a:cubicBezTo>
                    <a:pt x="1032109" y="685800"/>
                    <a:pt x="934019" y="640994"/>
                    <a:pt x="802013" y="612814"/>
                  </a:cubicBezTo>
                  <a:lnTo>
                    <a:pt x="564103" y="562356"/>
                  </a:lnTo>
                  <a:cubicBezTo>
                    <a:pt x="493195" y="546146"/>
                    <a:pt x="442321" y="525447"/>
                    <a:pt x="411480" y="500177"/>
                  </a:cubicBezTo>
                  <a:cubicBezTo>
                    <a:pt x="381223" y="474906"/>
                    <a:pt x="366426" y="442237"/>
                    <a:pt x="367007" y="401920"/>
                  </a:cubicBezTo>
                  <a:cubicBezTo>
                    <a:pt x="366426" y="355037"/>
                    <a:pt x="389119" y="316881"/>
                    <a:pt x="435089" y="287454"/>
                  </a:cubicBezTo>
                  <a:cubicBezTo>
                    <a:pt x="481723" y="258027"/>
                    <a:pt x="539247" y="243314"/>
                    <a:pt x="607661" y="243314"/>
                  </a:cubicBezTo>
                  <a:cubicBezTo>
                    <a:pt x="658452" y="243314"/>
                    <a:pt x="701428" y="251377"/>
                    <a:pt x="736674" y="267670"/>
                  </a:cubicBezTo>
                  <a:cubicBezTo>
                    <a:pt x="771754" y="283880"/>
                    <a:pt x="799602" y="305243"/>
                    <a:pt x="820134" y="331678"/>
                  </a:cubicBezTo>
                  <a:cubicBezTo>
                    <a:pt x="841332" y="358112"/>
                    <a:pt x="856129" y="386376"/>
                    <a:pt x="864607" y="416385"/>
                  </a:cubicBezTo>
                  <a:lnTo>
                    <a:pt x="1164364" y="383965"/>
                  </a:lnTo>
                  <a:cubicBezTo>
                    <a:pt x="1142003" y="266174"/>
                    <a:pt x="1083565" y="172738"/>
                    <a:pt x="989049" y="103660"/>
                  </a:cubicBezTo>
                  <a:cubicBezTo>
                    <a:pt x="895198" y="34581"/>
                    <a:pt x="766601" y="0"/>
                    <a:pt x="603006" y="0"/>
                  </a:cubicBezTo>
                  <a:cubicBezTo>
                    <a:pt x="491615" y="0"/>
                    <a:pt x="393276" y="17457"/>
                    <a:pt x="307821" y="52287"/>
                  </a:cubicBezTo>
                  <a:cubicBezTo>
                    <a:pt x="223114" y="86535"/>
                    <a:pt x="156779" y="135165"/>
                    <a:pt x="108981" y="198259"/>
                  </a:cubicBezTo>
                  <a:cubicBezTo>
                    <a:pt x="61764" y="260770"/>
                    <a:pt x="38488" y="334670"/>
                    <a:pt x="39070" y="419959"/>
                  </a:cubicBezTo>
                  <a:cubicBezTo>
                    <a:pt x="38488" y="520876"/>
                    <a:pt x="70243" y="604418"/>
                    <a:pt x="134417" y="670505"/>
                  </a:cubicBezTo>
                  <a:cubicBezTo>
                    <a:pt x="198591" y="736009"/>
                    <a:pt x="297596" y="782560"/>
                    <a:pt x="431431" y="810158"/>
                  </a:cubicBezTo>
                  <a:lnTo>
                    <a:pt x="669424" y="859702"/>
                  </a:lnTo>
                  <a:cubicBezTo>
                    <a:pt x="733598" y="873501"/>
                    <a:pt x="780815" y="893369"/>
                    <a:pt x="811073" y="919221"/>
                  </a:cubicBezTo>
                  <a:cubicBezTo>
                    <a:pt x="841913" y="945074"/>
                    <a:pt x="857375" y="977826"/>
                    <a:pt x="857375" y="1017478"/>
                  </a:cubicBezTo>
                  <a:cubicBezTo>
                    <a:pt x="857375" y="1064362"/>
                    <a:pt x="833434" y="1103681"/>
                    <a:pt x="785636" y="1135519"/>
                  </a:cubicBezTo>
                  <a:cubicBezTo>
                    <a:pt x="738420" y="1167356"/>
                    <a:pt x="675742" y="1183317"/>
                    <a:pt x="597685" y="1183317"/>
                  </a:cubicBezTo>
                  <a:cubicBezTo>
                    <a:pt x="519629" y="1183317"/>
                    <a:pt x="460525" y="1167356"/>
                    <a:pt x="413310" y="1135519"/>
                  </a:cubicBezTo>
                  <a:cubicBezTo>
                    <a:pt x="366093" y="1103681"/>
                    <a:pt x="335170" y="1056548"/>
                    <a:pt x="320622" y="994036"/>
                  </a:cubicBezTo>
                  <a:lnTo>
                    <a:pt x="0" y="1024710"/>
                  </a:lnTo>
                  <a:cubicBezTo>
                    <a:pt x="20034" y="1152061"/>
                    <a:pt x="82130" y="1251564"/>
                    <a:pt x="186205" y="1323054"/>
                  </a:cubicBezTo>
                  <a:cubicBezTo>
                    <a:pt x="290364" y="1393961"/>
                    <a:pt x="427774" y="1429374"/>
                    <a:pt x="598600" y="1429374"/>
                  </a:cubicBezTo>
                  <a:cubicBezTo>
                    <a:pt x="714895" y="1429374"/>
                    <a:pt x="817806" y="1410753"/>
                    <a:pt x="907418" y="1373512"/>
                  </a:cubicBezTo>
                  <a:cubicBezTo>
                    <a:pt x="997029" y="1336271"/>
                    <a:pt x="1066939" y="1284566"/>
                    <a:pt x="1117148" y="1218480"/>
                  </a:cubicBezTo>
                  <a:cubicBezTo>
                    <a:pt x="1168021" y="1151812"/>
                    <a:pt x="1193709" y="1074836"/>
                    <a:pt x="1194373" y="987718"/>
                  </a:cubicBezTo>
                  <a:cubicBezTo>
                    <a:pt x="1193792" y="888548"/>
                    <a:pt x="1161122" y="808413"/>
                    <a:pt x="1096283" y="747065"/>
                  </a:cubicBez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B25DA0D-73FE-2039-04C9-ED2D2F34603B}"/>
                </a:ext>
              </a:extLst>
            </p:cNvPr>
            <p:cNvSpPr/>
            <p:nvPr/>
          </p:nvSpPr>
          <p:spPr>
            <a:xfrm>
              <a:off x="12031508" y="3191837"/>
              <a:ext cx="1317900" cy="1870031"/>
            </a:xfrm>
            <a:custGeom>
              <a:avLst/>
              <a:gdLst>
                <a:gd name="csX0" fmla="*/ 988217 w 1317900"/>
                <a:gd name="csY0" fmla="*/ 690289 h 1870031"/>
                <a:gd name="csX1" fmla="*/ 974584 w 1317900"/>
                <a:gd name="csY1" fmla="*/ 690289 h 1870031"/>
                <a:gd name="csX2" fmla="*/ 902762 w 1317900"/>
                <a:gd name="csY2" fmla="*/ 583055 h 1870031"/>
                <a:gd name="csX3" fmla="*/ 777406 w 1317900"/>
                <a:gd name="csY3" fmla="*/ 484798 h 1870031"/>
                <a:gd name="csX4" fmla="*/ 575823 w 1317900"/>
                <a:gd name="csY4" fmla="*/ 443318 h 1870031"/>
                <a:gd name="csX5" fmla="*/ 284296 w 1317900"/>
                <a:gd name="csY5" fmla="*/ 525364 h 1870031"/>
                <a:gd name="csX6" fmla="*/ 76311 w 1317900"/>
                <a:gd name="csY6" fmla="*/ 766018 h 1870031"/>
                <a:gd name="csX7" fmla="*/ 0 w 1317900"/>
                <a:gd name="csY7" fmla="*/ 1155386 h 1870031"/>
                <a:gd name="csX8" fmla="*/ 75397 w 1317900"/>
                <a:gd name="csY8" fmla="*/ 1542925 h 1870031"/>
                <a:gd name="csX9" fmla="*/ 280638 w 1317900"/>
                <a:gd name="csY9" fmla="*/ 1786239 h 1870031"/>
                <a:gd name="csX10" fmla="*/ 574909 w 1317900"/>
                <a:gd name="csY10" fmla="*/ 1870031 h 1870031"/>
                <a:gd name="csX11" fmla="*/ 773832 w 1317900"/>
                <a:gd name="csY11" fmla="*/ 1830380 h 1870031"/>
                <a:gd name="csX12" fmla="*/ 900933 w 1317900"/>
                <a:gd name="csY12" fmla="*/ 1734866 h 1870031"/>
                <a:gd name="csX13" fmla="*/ 974584 w 1317900"/>
                <a:gd name="csY13" fmla="*/ 1627632 h 1870031"/>
                <a:gd name="csX14" fmla="*/ 994535 w 1317900"/>
                <a:gd name="csY14" fmla="*/ 1627632 h 1870031"/>
                <a:gd name="csX15" fmla="*/ 994535 w 1317900"/>
                <a:gd name="csY15" fmla="*/ 1845758 h 1870031"/>
                <a:gd name="csX16" fmla="*/ 1317900 w 1317900"/>
                <a:gd name="csY16" fmla="*/ 1845758 h 1870031"/>
                <a:gd name="csX17" fmla="*/ 1317900 w 1317900"/>
                <a:gd name="csY17" fmla="*/ 0 h 1870031"/>
                <a:gd name="csX18" fmla="*/ 988217 w 1317900"/>
                <a:gd name="csY18" fmla="*/ 0 h 1870031"/>
                <a:gd name="csX19" fmla="*/ 988217 w 1317900"/>
                <a:gd name="csY19" fmla="*/ 690372 h 1870031"/>
                <a:gd name="csX20" fmla="*/ 956380 w 1317900"/>
                <a:gd name="csY20" fmla="*/ 1388807 h 1870031"/>
                <a:gd name="csX21" fmla="*/ 844656 w 1317900"/>
                <a:gd name="csY21" fmla="*/ 1546500 h 1870031"/>
                <a:gd name="csX22" fmla="*/ 666681 w 1317900"/>
                <a:gd name="csY22" fmla="*/ 1602361 h 1870031"/>
                <a:gd name="csX23" fmla="*/ 484133 w 1317900"/>
                <a:gd name="csY23" fmla="*/ 1544671 h 1870031"/>
                <a:gd name="csX24" fmla="*/ 372411 w 1317900"/>
                <a:gd name="csY24" fmla="*/ 1385150 h 1870031"/>
                <a:gd name="csX25" fmla="*/ 335170 w 1317900"/>
                <a:gd name="csY25" fmla="*/ 1153557 h 1870031"/>
                <a:gd name="csX26" fmla="*/ 372411 w 1317900"/>
                <a:gd name="csY26" fmla="*/ 924625 h 1870031"/>
                <a:gd name="csX27" fmla="*/ 483219 w 1317900"/>
                <a:gd name="csY27" fmla="*/ 767847 h 1870031"/>
                <a:gd name="csX28" fmla="*/ 666681 w 1317900"/>
                <a:gd name="csY28" fmla="*/ 711071 h 1870031"/>
                <a:gd name="csX29" fmla="*/ 845570 w 1317900"/>
                <a:gd name="csY29" fmla="*/ 766018 h 1870031"/>
                <a:gd name="csX30" fmla="*/ 956380 w 1317900"/>
                <a:gd name="csY30" fmla="*/ 920136 h 1870031"/>
                <a:gd name="csX31" fmla="*/ 994452 w 1317900"/>
                <a:gd name="csY31" fmla="*/ 1153557 h 1870031"/>
                <a:gd name="csX32" fmla="*/ 956380 w 1317900"/>
                <a:gd name="csY32" fmla="*/ 1388807 h 18700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317900" h="1870031">
                  <a:moveTo>
                    <a:pt x="988217" y="690289"/>
                  </a:moveTo>
                  <a:lnTo>
                    <a:pt x="974584" y="690289"/>
                  </a:lnTo>
                  <a:cubicBezTo>
                    <a:pt x="957627" y="656622"/>
                    <a:pt x="933768" y="620878"/>
                    <a:pt x="902762" y="583055"/>
                  </a:cubicBezTo>
                  <a:cubicBezTo>
                    <a:pt x="871922" y="544567"/>
                    <a:pt x="830192" y="511898"/>
                    <a:pt x="777406" y="484798"/>
                  </a:cubicBezTo>
                  <a:cubicBezTo>
                    <a:pt x="724787" y="457200"/>
                    <a:pt x="657537" y="443318"/>
                    <a:pt x="575823" y="443318"/>
                  </a:cubicBezTo>
                  <a:cubicBezTo>
                    <a:pt x="468588" y="443318"/>
                    <a:pt x="371496" y="470667"/>
                    <a:pt x="284296" y="525364"/>
                  </a:cubicBezTo>
                  <a:cubicBezTo>
                    <a:pt x="197012" y="579397"/>
                    <a:pt x="127767" y="659698"/>
                    <a:pt x="76311" y="766018"/>
                  </a:cubicBezTo>
                  <a:cubicBezTo>
                    <a:pt x="25437" y="871756"/>
                    <a:pt x="0" y="1001517"/>
                    <a:pt x="0" y="1155386"/>
                  </a:cubicBezTo>
                  <a:cubicBezTo>
                    <a:pt x="0" y="1309255"/>
                    <a:pt x="25105" y="1436606"/>
                    <a:pt x="75397" y="1542925"/>
                  </a:cubicBezTo>
                  <a:cubicBezTo>
                    <a:pt x="125605" y="1649245"/>
                    <a:pt x="194102" y="1730378"/>
                    <a:pt x="280638" y="1786239"/>
                  </a:cubicBezTo>
                  <a:cubicBezTo>
                    <a:pt x="367174" y="1842101"/>
                    <a:pt x="465263" y="1870031"/>
                    <a:pt x="574909" y="1870031"/>
                  </a:cubicBezTo>
                  <a:cubicBezTo>
                    <a:pt x="654877" y="1870031"/>
                    <a:pt x="721129" y="1856814"/>
                    <a:pt x="773832" y="1830380"/>
                  </a:cubicBezTo>
                  <a:cubicBezTo>
                    <a:pt x="826452" y="1803945"/>
                    <a:pt x="868930" y="1772107"/>
                    <a:pt x="900933" y="1734866"/>
                  </a:cubicBezTo>
                  <a:cubicBezTo>
                    <a:pt x="933020" y="1697043"/>
                    <a:pt x="957544" y="1661299"/>
                    <a:pt x="974584" y="1627632"/>
                  </a:cubicBezTo>
                  <a:lnTo>
                    <a:pt x="994535" y="1627632"/>
                  </a:lnTo>
                  <a:lnTo>
                    <a:pt x="994535" y="1845758"/>
                  </a:lnTo>
                  <a:lnTo>
                    <a:pt x="1317900" y="1845758"/>
                  </a:lnTo>
                  <a:lnTo>
                    <a:pt x="1317900" y="0"/>
                  </a:lnTo>
                  <a:lnTo>
                    <a:pt x="988217" y="0"/>
                  </a:lnTo>
                  <a:lnTo>
                    <a:pt x="988217" y="690372"/>
                  </a:lnTo>
                  <a:close/>
                  <a:moveTo>
                    <a:pt x="956380" y="1388807"/>
                  </a:moveTo>
                  <a:cubicBezTo>
                    <a:pt x="930942" y="1456141"/>
                    <a:pt x="893701" y="1508677"/>
                    <a:pt x="844656" y="1546500"/>
                  </a:cubicBezTo>
                  <a:cubicBezTo>
                    <a:pt x="795694" y="1583741"/>
                    <a:pt x="736259" y="1602361"/>
                    <a:pt x="666681" y="1602361"/>
                  </a:cubicBezTo>
                  <a:cubicBezTo>
                    <a:pt x="597103" y="1602361"/>
                    <a:pt x="533760" y="1583159"/>
                    <a:pt x="484133" y="1544671"/>
                  </a:cubicBezTo>
                  <a:cubicBezTo>
                    <a:pt x="435088" y="1505601"/>
                    <a:pt x="397847" y="1452483"/>
                    <a:pt x="372411" y="1385150"/>
                  </a:cubicBezTo>
                  <a:cubicBezTo>
                    <a:pt x="347556" y="1317235"/>
                    <a:pt x="335170" y="1240093"/>
                    <a:pt x="335170" y="1153557"/>
                  </a:cubicBezTo>
                  <a:cubicBezTo>
                    <a:pt x="335170" y="1067022"/>
                    <a:pt x="347556" y="991376"/>
                    <a:pt x="372411" y="924625"/>
                  </a:cubicBezTo>
                  <a:cubicBezTo>
                    <a:pt x="397182" y="857957"/>
                    <a:pt x="434090" y="805670"/>
                    <a:pt x="483219" y="767847"/>
                  </a:cubicBezTo>
                  <a:cubicBezTo>
                    <a:pt x="532264" y="730024"/>
                    <a:pt x="593446" y="711071"/>
                    <a:pt x="666681" y="711071"/>
                  </a:cubicBezTo>
                  <a:cubicBezTo>
                    <a:pt x="739916" y="711071"/>
                    <a:pt x="797191" y="729359"/>
                    <a:pt x="845570" y="766018"/>
                  </a:cubicBezTo>
                  <a:cubicBezTo>
                    <a:pt x="894616" y="802677"/>
                    <a:pt x="931525" y="854050"/>
                    <a:pt x="956380" y="920136"/>
                  </a:cubicBezTo>
                  <a:cubicBezTo>
                    <a:pt x="981733" y="986222"/>
                    <a:pt x="994452" y="1064029"/>
                    <a:pt x="994452" y="1153557"/>
                  </a:cubicBezTo>
                  <a:cubicBezTo>
                    <a:pt x="994452" y="1243085"/>
                    <a:pt x="981733" y="1321474"/>
                    <a:pt x="956380" y="1388807"/>
                  </a:cubicBez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1B8A71D-9103-E347-F430-BCA2268D1C17}"/>
                </a:ext>
              </a:extLst>
            </p:cNvPr>
            <p:cNvSpPr/>
            <p:nvPr/>
          </p:nvSpPr>
          <p:spPr>
            <a:xfrm>
              <a:off x="11243545" y="3633576"/>
              <a:ext cx="795695" cy="1404102"/>
            </a:xfrm>
            <a:custGeom>
              <a:avLst/>
              <a:gdLst>
                <a:gd name="csX0" fmla="*/ 795695 w 795695"/>
                <a:gd name="csY0" fmla="*/ 9061 h 1404102"/>
                <a:gd name="csX1" fmla="*/ 738420 w 795695"/>
                <a:gd name="csY1" fmla="*/ 2743 h 1404102"/>
                <a:gd name="csX2" fmla="*/ 677571 w 795695"/>
                <a:gd name="csY2" fmla="*/ 0 h 1404102"/>
                <a:gd name="csX3" fmla="*/ 464183 w 795695"/>
                <a:gd name="csY3" fmla="*/ 65754 h 1404102"/>
                <a:gd name="csX4" fmla="*/ 333341 w 795695"/>
                <a:gd name="csY4" fmla="*/ 250462 h 1404102"/>
                <a:gd name="csX5" fmla="*/ 318794 w 795695"/>
                <a:gd name="csY5" fmla="*/ 250462 h 1404102"/>
                <a:gd name="csX6" fmla="*/ 318794 w 795695"/>
                <a:gd name="csY6" fmla="*/ 19784 h 1404102"/>
                <a:gd name="csX7" fmla="*/ 0 w 795695"/>
                <a:gd name="csY7" fmla="*/ 19784 h 1404102"/>
                <a:gd name="csX8" fmla="*/ 0 w 795695"/>
                <a:gd name="csY8" fmla="*/ 1404103 h 1404102"/>
                <a:gd name="csX9" fmla="*/ 328852 w 795695"/>
                <a:gd name="csY9" fmla="*/ 1404103 h 1404102"/>
                <a:gd name="csX10" fmla="*/ 328852 w 795695"/>
                <a:gd name="csY10" fmla="*/ 590287 h 1404102"/>
                <a:gd name="csX11" fmla="*/ 369668 w 795695"/>
                <a:gd name="csY11" fmla="*/ 434340 h 1404102"/>
                <a:gd name="csX12" fmla="*/ 481390 w 795695"/>
                <a:gd name="csY12" fmla="*/ 328852 h 1404102"/>
                <a:gd name="csX13" fmla="*/ 643074 w 795695"/>
                <a:gd name="csY13" fmla="*/ 290114 h 1404102"/>
                <a:gd name="csX14" fmla="*/ 729360 w 795695"/>
                <a:gd name="csY14" fmla="*/ 296432 h 1404102"/>
                <a:gd name="csX15" fmla="*/ 795695 w 795695"/>
                <a:gd name="csY15" fmla="*/ 309067 h 1404102"/>
                <a:gd name="csX16" fmla="*/ 795695 w 795695"/>
                <a:gd name="csY16" fmla="*/ 8978 h 14041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795695" h="1404102">
                  <a:moveTo>
                    <a:pt x="795695" y="9061"/>
                  </a:moveTo>
                  <a:cubicBezTo>
                    <a:pt x="780565" y="6068"/>
                    <a:pt x="761447" y="3990"/>
                    <a:pt x="738420" y="2743"/>
                  </a:cubicBezTo>
                  <a:cubicBezTo>
                    <a:pt x="715975" y="914"/>
                    <a:pt x="695693" y="0"/>
                    <a:pt x="677571" y="0"/>
                  </a:cubicBezTo>
                  <a:cubicBezTo>
                    <a:pt x="597602" y="0"/>
                    <a:pt x="526529" y="21946"/>
                    <a:pt x="464183" y="65754"/>
                  </a:cubicBezTo>
                  <a:cubicBezTo>
                    <a:pt x="402336" y="108980"/>
                    <a:pt x="358778" y="170577"/>
                    <a:pt x="333341" y="250462"/>
                  </a:cubicBezTo>
                  <a:lnTo>
                    <a:pt x="318794" y="250462"/>
                  </a:lnTo>
                  <a:lnTo>
                    <a:pt x="318794" y="19784"/>
                  </a:lnTo>
                  <a:lnTo>
                    <a:pt x="0" y="19784"/>
                  </a:lnTo>
                  <a:lnTo>
                    <a:pt x="0" y="1404103"/>
                  </a:lnTo>
                  <a:lnTo>
                    <a:pt x="328852" y="1404103"/>
                  </a:lnTo>
                  <a:lnTo>
                    <a:pt x="328852" y="590287"/>
                  </a:lnTo>
                  <a:cubicBezTo>
                    <a:pt x="328852" y="531433"/>
                    <a:pt x="342402" y="479395"/>
                    <a:pt x="369668" y="434340"/>
                  </a:cubicBezTo>
                  <a:cubicBezTo>
                    <a:pt x="396933" y="389285"/>
                    <a:pt x="434091" y="354122"/>
                    <a:pt x="481390" y="328852"/>
                  </a:cubicBezTo>
                  <a:cubicBezTo>
                    <a:pt x="529189" y="302999"/>
                    <a:pt x="583138" y="290114"/>
                    <a:pt x="643074" y="290114"/>
                  </a:cubicBezTo>
                  <a:cubicBezTo>
                    <a:pt x="670921" y="290114"/>
                    <a:pt x="699683" y="292192"/>
                    <a:pt x="729360" y="296432"/>
                  </a:cubicBezTo>
                  <a:cubicBezTo>
                    <a:pt x="759617" y="300006"/>
                    <a:pt x="781729" y="304246"/>
                    <a:pt x="795695" y="309067"/>
                  </a:cubicBezTo>
                  <a:lnTo>
                    <a:pt x="795695" y="8978"/>
                  </a:ln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16DEF15-972B-BDA7-9933-4CA54F5E7D8E}"/>
                </a:ext>
              </a:extLst>
            </p:cNvPr>
            <p:cNvSpPr/>
            <p:nvPr/>
          </p:nvSpPr>
          <p:spPr>
            <a:xfrm>
              <a:off x="9888820" y="3635321"/>
              <a:ext cx="1203516" cy="1430121"/>
            </a:xfrm>
            <a:custGeom>
              <a:avLst/>
              <a:gdLst>
                <a:gd name="csX0" fmla="*/ 1019889 w 1203516"/>
                <a:gd name="csY0" fmla="*/ 100917 h 1430121"/>
                <a:gd name="csX1" fmla="*/ 837341 w 1203516"/>
                <a:gd name="csY1" fmla="*/ 23442 h 1430121"/>
                <a:gd name="csX2" fmla="*/ 636589 w 1203516"/>
                <a:gd name="csY2" fmla="*/ 0 h 1430121"/>
                <a:gd name="csX3" fmla="*/ 369585 w 1203516"/>
                <a:gd name="csY3" fmla="*/ 43226 h 1430121"/>
                <a:gd name="csX4" fmla="*/ 165257 w 1203516"/>
                <a:gd name="csY4" fmla="*/ 171159 h 1430121"/>
                <a:gd name="csX5" fmla="*/ 45388 w 1203516"/>
                <a:gd name="csY5" fmla="*/ 382053 h 1430121"/>
                <a:gd name="csX6" fmla="*/ 352377 w 1203516"/>
                <a:gd name="csY6" fmla="*/ 425279 h 1430121"/>
                <a:gd name="csX7" fmla="*/ 446892 w 1203516"/>
                <a:gd name="csY7" fmla="*/ 301835 h 1430121"/>
                <a:gd name="csX8" fmla="*/ 638501 w 1203516"/>
                <a:gd name="csY8" fmla="*/ 249548 h 1430121"/>
                <a:gd name="csX9" fmla="*/ 813816 w 1203516"/>
                <a:gd name="csY9" fmla="*/ 305410 h 1430121"/>
                <a:gd name="csX10" fmla="*/ 874665 w 1203516"/>
                <a:gd name="csY10" fmla="*/ 463102 h 1430121"/>
                <a:gd name="csX11" fmla="*/ 874665 w 1203516"/>
                <a:gd name="csY11" fmla="*/ 468505 h 1430121"/>
                <a:gd name="csX12" fmla="*/ 839254 w 1203516"/>
                <a:gd name="csY12" fmla="*/ 537917 h 1430121"/>
                <a:gd name="csX13" fmla="*/ 728361 w 1203516"/>
                <a:gd name="csY13" fmla="*/ 570336 h 1430121"/>
                <a:gd name="csX14" fmla="*/ 529521 w 1203516"/>
                <a:gd name="csY14" fmla="*/ 592864 h 1430121"/>
                <a:gd name="csX15" fmla="*/ 332426 w 1203516"/>
                <a:gd name="csY15" fmla="*/ 628027 h 1430121"/>
                <a:gd name="csX16" fmla="*/ 162597 w 1203516"/>
                <a:gd name="csY16" fmla="*/ 697438 h 1430121"/>
                <a:gd name="csX17" fmla="*/ 43642 w 1203516"/>
                <a:gd name="csY17" fmla="*/ 819968 h 1430121"/>
                <a:gd name="csX18" fmla="*/ 0 w 1203516"/>
                <a:gd name="csY18" fmla="*/ 1013737 h 1430121"/>
                <a:gd name="csX19" fmla="*/ 60933 w 1203516"/>
                <a:gd name="csY19" fmla="*/ 1242670 h 1430121"/>
                <a:gd name="csX20" fmla="*/ 228019 w 1203516"/>
                <a:gd name="csY20" fmla="*/ 1383238 h 1430121"/>
                <a:gd name="csX21" fmla="*/ 466926 w 1203516"/>
                <a:gd name="csY21" fmla="*/ 1430122 h 1430121"/>
                <a:gd name="csX22" fmla="*/ 656789 w 1203516"/>
                <a:gd name="csY22" fmla="*/ 1400362 h 1430121"/>
                <a:gd name="csX23" fmla="*/ 792120 w 1203516"/>
                <a:gd name="csY23" fmla="*/ 1320144 h 1430121"/>
                <a:gd name="csX24" fmla="*/ 876495 w 1203516"/>
                <a:gd name="csY24" fmla="*/ 1211996 h 1430121"/>
                <a:gd name="csX25" fmla="*/ 887384 w 1203516"/>
                <a:gd name="csY25" fmla="*/ 1211996 h 1430121"/>
                <a:gd name="csX26" fmla="*/ 887384 w 1203516"/>
                <a:gd name="csY26" fmla="*/ 1402191 h 1430121"/>
                <a:gd name="csX27" fmla="*/ 1203517 w 1203516"/>
                <a:gd name="csY27" fmla="*/ 1402191 h 1430121"/>
                <a:gd name="csX28" fmla="*/ 1203517 w 1203516"/>
                <a:gd name="csY28" fmla="*/ 475737 h 1430121"/>
                <a:gd name="csX29" fmla="*/ 1152643 w 1203516"/>
                <a:gd name="csY29" fmla="*/ 245891 h 1430121"/>
                <a:gd name="csX30" fmla="*/ 1020055 w 1203516"/>
                <a:gd name="csY30" fmla="*/ 100833 h 1430121"/>
                <a:gd name="csX31" fmla="*/ 875414 w 1203516"/>
                <a:gd name="csY31" fmla="*/ 905755 h 1430121"/>
                <a:gd name="csX32" fmla="*/ 835512 w 1203516"/>
                <a:gd name="csY32" fmla="*/ 1047238 h 1430121"/>
                <a:gd name="csX33" fmla="*/ 723790 w 1203516"/>
                <a:gd name="csY33" fmla="*/ 1151812 h 1430121"/>
                <a:gd name="csX34" fmla="*/ 552132 w 1203516"/>
                <a:gd name="csY34" fmla="*/ 1190549 h 1430121"/>
                <a:gd name="csX35" fmla="*/ 383217 w 1203516"/>
                <a:gd name="csY35" fmla="*/ 1144580 h 1430121"/>
                <a:gd name="csX36" fmla="*/ 316964 w 1203516"/>
                <a:gd name="csY36" fmla="*/ 1008500 h 1430121"/>
                <a:gd name="csX37" fmla="*/ 350548 w 1203516"/>
                <a:gd name="csY37" fmla="*/ 905755 h 1430121"/>
                <a:gd name="csX38" fmla="*/ 442321 w 1203516"/>
                <a:gd name="csY38" fmla="*/ 842661 h 1430121"/>
                <a:gd name="csX39" fmla="*/ 573994 w 1203516"/>
                <a:gd name="csY39" fmla="*/ 810242 h 1430121"/>
                <a:gd name="csX40" fmla="*/ 651219 w 1203516"/>
                <a:gd name="csY40" fmla="*/ 799435 h 1430121"/>
                <a:gd name="csX41" fmla="*/ 741163 w 1203516"/>
                <a:gd name="csY41" fmla="*/ 785054 h 1430121"/>
                <a:gd name="csX42" fmla="*/ 822960 w 1203516"/>
                <a:gd name="csY42" fmla="*/ 766101 h 1430121"/>
                <a:gd name="csX43" fmla="*/ 875580 w 1203516"/>
                <a:gd name="csY43" fmla="*/ 742659 h 1430121"/>
                <a:gd name="csX44" fmla="*/ 875580 w 1203516"/>
                <a:gd name="csY44" fmla="*/ 905755 h 14301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1203516" h="1430121">
                  <a:moveTo>
                    <a:pt x="1019889" y="100917"/>
                  </a:moveTo>
                  <a:cubicBezTo>
                    <a:pt x="964776" y="64839"/>
                    <a:pt x="903926" y="39070"/>
                    <a:pt x="837341" y="23442"/>
                  </a:cubicBezTo>
                  <a:cubicBezTo>
                    <a:pt x="770756" y="7814"/>
                    <a:pt x="703839" y="0"/>
                    <a:pt x="636589" y="0"/>
                  </a:cubicBezTo>
                  <a:cubicBezTo>
                    <a:pt x="539163" y="0"/>
                    <a:pt x="450134" y="14381"/>
                    <a:pt x="369585" y="43226"/>
                  </a:cubicBezTo>
                  <a:cubicBezTo>
                    <a:pt x="289117" y="71489"/>
                    <a:pt x="220953" y="114134"/>
                    <a:pt x="165257" y="171159"/>
                  </a:cubicBezTo>
                  <a:cubicBezTo>
                    <a:pt x="109562" y="227602"/>
                    <a:pt x="69661" y="297928"/>
                    <a:pt x="45388" y="382053"/>
                  </a:cubicBezTo>
                  <a:lnTo>
                    <a:pt x="352377" y="425279"/>
                  </a:lnTo>
                  <a:cubicBezTo>
                    <a:pt x="368752" y="377814"/>
                    <a:pt x="400258" y="336666"/>
                    <a:pt x="446892" y="301835"/>
                  </a:cubicBezTo>
                  <a:cubicBezTo>
                    <a:pt x="494192" y="267005"/>
                    <a:pt x="558033" y="249548"/>
                    <a:pt x="638501" y="249548"/>
                  </a:cubicBezTo>
                  <a:cubicBezTo>
                    <a:pt x="718968" y="249548"/>
                    <a:pt x="773250" y="268169"/>
                    <a:pt x="813816" y="305410"/>
                  </a:cubicBezTo>
                  <a:cubicBezTo>
                    <a:pt x="854382" y="342651"/>
                    <a:pt x="874665" y="395187"/>
                    <a:pt x="874665" y="463102"/>
                  </a:cubicBezTo>
                  <a:lnTo>
                    <a:pt x="874665" y="468505"/>
                  </a:lnTo>
                  <a:cubicBezTo>
                    <a:pt x="874665" y="499761"/>
                    <a:pt x="862862" y="522871"/>
                    <a:pt x="839254" y="537917"/>
                  </a:cubicBezTo>
                  <a:cubicBezTo>
                    <a:pt x="816227" y="552298"/>
                    <a:pt x="779235" y="563187"/>
                    <a:pt x="728361" y="570336"/>
                  </a:cubicBezTo>
                  <a:cubicBezTo>
                    <a:pt x="677571" y="576986"/>
                    <a:pt x="611235" y="584468"/>
                    <a:pt x="529521" y="592864"/>
                  </a:cubicBezTo>
                  <a:cubicBezTo>
                    <a:pt x="461689" y="600096"/>
                    <a:pt x="396018" y="611817"/>
                    <a:pt x="332426" y="628027"/>
                  </a:cubicBezTo>
                  <a:cubicBezTo>
                    <a:pt x="269499" y="643655"/>
                    <a:pt x="212806" y="666764"/>
                    <a:pt x="162597" y="697438"/>
                  </a:cubicBezTo>
                  <a:cubicBezTo>
                    <a:pt x="112388" y="728112"/>
                    <a:pt x="72653" y="768927"/>
                    <a:pt x="43642" y="819968"/>
                  </a:cubicBezTo>
                  <a:cubicBezTo>
                    <a:pt x="14547" y="871008"/>
                    <a:pt x="0" y="935598"/>
                    <a:pt x="0" y="1013737"/>
                  </a:cubicBezTo>
                  <a:cubicBezTo>
                    <a:pt x="0" y="1104429"/>
                    <a:pt x="20284" y="1180740"/>
                    <a:pt x="60933" y="1242670"/>
                  </a:cubicBezTo>
                  <a:cubicBezTo>
                    <a:pt x="102081" y="1304600"/>
                    <a:pt x="157775" y="1351400"/>
                    <a:pt x="228019" y="1383238"/>
                  </a:cubicBezTo>
                  <a:cubicBezTo>
                    <a:pt x="298926" y="1414494"/>
                    <a:pt x="378479" y="1430122"/>
                    <a:pt x="466926" y="1430122"/>
                  </a:cubicBezTo>
                  <a:cubicBezTo>
                    <a:pt x="539579" y="1430122"/>
                    <a:pt x="602922" y="1420230"/>
                    <a:pt x="656789" y="1400362"/>
                  </a:cubicBezTo>
                  <a:cubicBezTo>
                    <a:pt x="711237" y="1379913"/>
                    <a:pt x="756375" y="1353229"/>
                    <a:pt x="792120" y="1320144"/>
                  </a:cubicBezTo>
                  <a:cubicBezTo>
                    <a:pt x="828530" y="1286478"/>
                    <a:pt x="856544" y="1250484"/>
                    <a:pt x="876495" y="1211996"/>
                  </a:cubicBezTo>
                  <a:lnTo>
                    <a:pt x="887384" y="1211996"/>
                  </a:lnTo>
                  <a:lnTo>
                    <a:pt x="887384" y="1402191"/>
                  </a:lnTo>
                  <a:lnTo>
                    <a:pt x="1203517" y="1402191"/>
                  </a:lnTo>
                  <a:lnTo>
                    <a:pt x="1203517" y="475737"/>
                  </a:lnTo>
                  <a:cubicBezTo>
                    <a:pt x="1203517" y="383799"/>
                    <a:pt x="1186559" y="307238"/>
                    <a:pt x="1152643" y="245891"/>
                  </a:cubicBezTo>
                  <a:cubicBezTo>
                    <a:pt x="1119392" y="184626"/>
                    <a:pt x="1075168" y="136246"/>
                    <a:pt x="1020055" y="100833"/>
                  </a:cubicBezTo>
                  <a:close/>
                  <a:moveTo>
                    <a:pt x="875414" y="905755"/>
                  </a:moveTo>
                  <a:cubicBezTo>
                    <a:pt x="875414" y="956795"/>
                    <a:pt x="862114" y="1004011"/>
                    <a:pt x="835512" y="1047238"/>
                  </a:cubicBezTo>
                  <a:cubicBezTo>
                    <a:pt x="809493" y="1090464"/>
                    <a:pt x="772253" y="1125377"/>
                    <a:pt x="723790" y="1151812"/>
                  </a:cubicBezTo>
                  <a:cubicBezTo>
                    <a:pt x="675326" y="1177664"/>
                    <a:pt x="618051" y="1190549"/>
                    <a:pt x="552132" y="1190549"/>
                  </a:cubicBezTo>
                  <a:cubicBezTo>
                    <a:pt x="486211" y="1190549"/>
                    <a:pt x="427358" y="1175254"/>
                    <a:pt x="383217" y="1144580"/>
                  </a:cubicBezTo>
                  <a:cubicBezTo>
                    <a:pt x="338993" y="1113906"/>
                    <a:pt x="316964" y="1068601"/>
                    <a:pt x="316964" y="1008500"/>
                  </a:cubicBezTo>
                  <a:cubicBezTo>
                    <a:pt x="316964" y="966438"/>
                    <a:pt x="328103" y="932189"/>
                    <a:pt x="350548" y="905755"/>
                  </a:cubicBezTo>
                  <a:cubicBezTo>
                    <a:pt x="372909" y="878738"/>
                    <a:pt x="403500" y="857707"/>
                    <a:pt x="442321" y="842661"/>
                  </a:cubicBezTo>
                  <a:cubicBezTo>
                    <a:pt x="480974" y="827615"/>
                    <a:pt x="524866" y="816809"/>
                    <a:pt x="573994" y="810242"/>
                  </a:cubicBezTo>
                  <a:cubicBezTo>
                    <a:pt x="595774" y="807249"/>
                    <a:pt x="621460" y="803591"/>
                    <a:pt x="651219" y="799435"/>
                  </a:cubicBezTo>
                  <a:cubicBezTo>
                    <a:pt x="680896" y="795196"/>
                    <a:pt x="710821" y="790457"/>
                    <a:pt x="741163" y="785054"/>
                  </a:cubicBezTo>
                  <a:cubicBezTo>
                    <a:pt x="771422" y="779651"/>
                    <a:pt x="798688" y="773333"/>
                    <a:pt x="822960" y="766101"/>
                  </a:cubicBezTo>
                  <a:cubicBezTo>
                    <a:pt x="847815" y="758869"/>
                    <a:pt x="865355" y="751055"/>
                    <a:pt x="875580" y="742659"/>
                  </a:cubicBezTo>
                  <a:lnTo>
                    <a:pt x="875580" y="905755"/>
                  </a:ln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E09D543-D085-75AE-61F2-637B66061DE7}"/>
                </a:ext>
              </a:extLst>
            </p:cNvPr>
            <p:cNvSpPr/>
            <p:nvPr/>
          </p:nvSpPr>
          <p:spPr>
            <a:xfrm>
              <a:off x="7931090" y="3653111"/>
              <a:ext cx="2017249" cy="1384318"/>
            </a:xfrm>
            <a:custGeom>
              <a:avLst/>
              <a:gdLst>
                <a:gd name="csX0" fmla="*/ 1681165 w 2017249"/>
                <a:gd name="csY0" fmla="*/ 0 h 1384318"/>
                <a:gd name="csX1" fmla="*/ 1439681 w 2017249"/>
                <a:gd name="csY1" fmla="*/ 967934 h 1384318"/>
                <a:gd name="csX2" fmla="*/ 1426048 w 2017249"/>
                <a:gd name="csY2" fmla="*/ 967934 h 1384318"/>
                <a:gd name="csX3" fmla="*/ 1175336 w 2017249"/>
                <a:gd name="csY3" fmla="*/ 0 h 1384318"/>
                <a:gd name="csX4" fmla="*/ 843825 w 2017249"/>
                <a:gd name="csY4" fmla="*/ 0 h 1384318"/>
                <a:gd name="csX5" fmla="*/ 593112 w 2017249"/>
                <a:gd name="csY5" fmla="*/ 973337 h 1384318"/>
                <a:gd name="csX6" fmla="*/ 580394 w 2017249"/>
                <a:gd name="csY6" fmla="*/ 973337 h 1384318"/>
                <a:gd name="csX7" fmla="*/ 335169 w 2017249"/>
                <a:gd name="csY7" fmla="*/ 0 h 1384318"/>
                <a:gd name="csX8" fmla="*/ 0 w 2017249"/>
                <a:gd name="csY8" fmla="*/ 0 h 1384318"/>
                <a:gd name="csX9" fmla="*/ 394189 w 2017249"/>
                <a:gd name="csY9" fmla="*/ 1384319 h 1384318"/>
                <a:gd name="csX10" fmla="*/ 737505 w 2017249"/>
                <a:gd name="csY10" fmla="*/ 1384319 h 1384318"/>
                <a:gd name="csX11" fmla="*/ 999107 w 2017249"/>
                <a:gd name="csY11" fmla="*/ 448804 h 1384318"/>
                <a:gd name="csX12" fmla="*/ 1018225 w 2017249"/>
                <a:gd name="csY12" fmla="*/ 448804 h 1384318"/>
                <a:gd name="csX13" fmla="*/ 1279828 w 2017249"/>
                <a:gd name="csY13" fmla="*/ 1384319 h 1384318"/>
                <a:gd name="csX14" fmla="*/ 1622228 w 2017249"/>
                <a:gd name="csY14" fmla="*/ 1384319 h 1384318"/>
                <a:gd name="csX15" fmla="*/ 2017249 w 2017249"/>
                <a:gd name="csY15" fmla="*/ 0 h 1384318"/>
                <a:gd name="csX16" fmla="*/ 1681165 w 2017249"/>
                <a:gd name="csY16" fmla="*/ 0 h 13843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017249" h="1384318">
                  <a:moveTo>
                    <a:pt x="1681165" y="0"/>
                  </a:moveTo>
                  <a:lnTo>
                    <a:pt x="1439681" y="967934"/>
                  </a:lnTo>
                  <a:lnTo>
                    <a:pt x="1426048" y="967934"/>
                  </a:lnTo>
                  <a:lnTo>
                    <a:pt x="1175336" y="0"/>
                  </a:lnTo>
                  <a:lnTo>
                    <a:pt x="843825" y="0"/>
                  </a:lnTo>
                  <a:lnTo>
                    <a:pt x="593112" y="973337"/>
                  </a:lnTo>
                  <a:lnTo>
                    <a:pt x="580394" y="973337"/>
                  </a:lnTo>
                  <a:lnTo>
                    <a:pt x="335169" y="0"/>
                  </a:lnTo>
                  <a:lnTo>
                    <a:pt x="0" y="0"/>
                  </a:lnTo>
                  <a:lnTo>
                    <a:pt x="394189" y="1384319"/>
                  </a:lnTo>
                  <a:lnTo>
                    <a:pt x="737505" y="1384319"/>
                  </a:lnTo>
                  <a:lnTo>
                    <a:pt x="999107" y="448804"/>
                  </a:lnTo>
                  <a:lnTo>
                    <a:pt x="1018225" y="448804"/>
                  </a:lnTo>
                  <a:lnTo>
                    <a:pt x="1279828" y="1384319"/>
                  </a:lnTo>
                  <a:lnTo>
                    <a:pt x="1622228" y="1384319"/>
                  </a:lnTo>
                  <a:lnTo>
                    <a:pt x="2017249" y="0"/>
                  </a:lnTo>
                  <a:lnTo>
                    <a:pt x="1681165" y="0"/>
                  </a:ln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A2C6745-8A51-2431-FE06-996FC6BC15E1}"/>
                </a:ext>
              </a:extLst>
            </p:cNvPr>
            <p:cNvSpPr/>
            <p:nvPr/>
          </p:nvSpPr>
          <p:spPr>
            <a:xfrm>
              <a:off x="6457077" y="3191837"/>
              <a:ext cx="1726553" cy="1845758"/>
            </a:xfrm>
            <a:custGeom>
              <a:avLst/>
              <a:gdLst>
                <a:gd name="csX0" fmla="*/ 654876 w 1726553"/>
                <a:gd name="csY0" fmla="*/ 0 h 1845758"/>
                <a:gd name="csX1" fmla="*/ 0 w 1726553"/>
                <a:gd name="csY1" fmla="*/ 1845758 h 1845758"/>
                <a:gd name="csX2" fmla="*/ 359691 w 1726553"/>
                <a:gd name="csY2" fmla="*/ 1845758 h 1845758"/>
                <a:gd name="csX3" fmla="*/ 513477 w 1726553"/>
                <a:gd name="csY3" fmla="*/ 1390636 h 1845758"/>
                <a:gd name="csX4" fmla="*/ 1212743 w 1726553"/>
                <a:gd name="csY4" fmla="*/ 1390636 h 1845758"/>
                <a:gd name="csX5" fmla="*/ 1366862 w 1726553"/>
                <a:gd name="csY5" fmla="*/ 1845758 h 1845758"/>
                <a:gd name="csX6" fmla="*/ 1726553 w 1726553"/>
                <a:gd name="csY6" fmla="*/ 1845758 h 1845758"/>
                <a:gd name="csX7" fmla="*/ 1070762 w 1726553"/>
                <a:gd name="csY7" fmla="*/ 0 h 1845758"/>
                <a:gd name="csX8" fmla="*/ 654793 w 1726553"/>
                <a:gd name="csY8" fmla="*/ 0 h 1845758"/>
                <a:gd name="csX9" fmla="*/ 604335 w 1726553"/>
                <a:gd name="csY9" fmla="*/ 1122052 h 1845758"/>
                <a:gd name="csX10" fmla="*/ 855629 w 1726553"/>
                <a:gd name="csY10" fmla="*/ 378479 h 1845758"/>
                <a:gd name="csX11" fmla="*/ 870176 w 1726553"/>
                <a:gd name="csY11" fmla="*/ 378479 h 1845758"/>
                <a:gd name="csX12" fmla="*/ 1121969 w 1726553"/>
                <a:gd name="csY12" fmla="*/ 1122052 h 1845758"/>
                <a:gd name="csX13" fmla="*/ 604418 w 1726553"/>
                <a:gd name="csY13" fmla="*/ 1122052 h 18457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726553" h="1845758">
                  <a:moveTo>
                    <a:pt x="654876" y="0"/>
                  </a:moveTo>
                  <a:lnTo>
                    <a:pt x="0" y="1845758"/>
                  </a:lnTo>
                  <a:lnTo>
                    <a:pt x="359691" y="1845758"/>
                  </a:lnTo>
                  <a:lnTo>
                    <a:pt x="513477" y="1390636"/>
                  </a:lnTo>
                  <a:lnTo>
                    <a:pt x="1212743" y="1390636"/>
                  </a:lnTo>
                  <a:lnTo>
                    <a:pt x="1366862" y="1845758"/>
                  </a:lnTo>
                  <a:lnTo>
                    <a:pt x="1726553" y="1845758"/>
                  </a:lnTo>
                  <a:lnTo>
                    <a:pt x="1070762" y="0"/>
                  </a:lnTo>
                  <a:lnTo>
                    <a:pt x="654793" y="0"/>
                  </a:lnTo>
                  <a:close/>
                  <a:moveTo>
                    <a:pt x="604335" y="1122052"/>
                  </a:moveTo>
                  <a:lnTo>
                    <a:pt x="855629" y="378479"/>
                  </a:lnTo>
                  <a:lnTo>
                    <a:pt x="870176" y="378479"/>
                  </a:lnTo>
                  <a:lnTo>
                    <a:pt x="1121969" y="1122052"/>
                  </a:lnTo>
                  <a:lnTo>
                    <a:pt x="604418" y="1122052"/>
                  </a:ln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5D52889-F0EC-3DF7-09CE-7CBCEA0E90C0}"/>
                </a:ext>
              </a:extLst>
            </p:cNvPr>
            <p:cNvSpPr/>
            <p:nvPr/>
          </p:nvSpPr>
          <p:spPr>
            <a:xfrm>
              <a:off x="5599702" y="3191837"/>
              <a:ext cx="336997" cy="1845758"/>
            </a:xfrm>
            <a:prstGeom prst="rect">
              <a:avLst/>
            </a:pr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842DDB0-6337-2F41-BC3B-7F32D88AD054}"/>
                </a:ext>
              </a:extLst>
            </p:cNvPr>
            <p:cNvSpPr/>
            <p:nvPr/>
          </p:nvSpPr>
          <p:spPr>
            <a:xfrm>
              <a:off x="5077081" y="3191837"/>
              <a:ext cx="336914" cy="1845758"/>
            </a:xfrm>
            <a:prstGeom prst="rect">
              <a:avLst/>
            </a:pr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31F3F8F-FFD7-C576-8FE5-824C555E663A}"/>
                </a:ext>
              </a:extLst>
            </p:cNvPr>
            <p:cNvSpPr/>
            <p:nvPr/>
          </p:nvSpPr>
          <p:spPr>
            <a:xfrm>
              <a:off x="3287101" y="3191837"/>
              <a:ext cx="1689312" cy="1845758"/>
            </a:xfrm>
            <a:custGeom>
              <a:avLst/>
              <a:gdLst>
                <a:gd name="csX0" fmla="*/ 853717 w 1689312"/>
                <a:gd name="csY0" fmla="*/ 816476 h 1845758"/>
                <a:gd name="csX1" fmla="*/ 835596 w 1689312"/>
                <a:gd name="csY1" fmla="*/ 816476 h 1845758"/>
                <a:gd name="csX2" fmla="*/ 380557 w 1689312"/>
                <a:gd name="csY2" fmla="*/ 0 h 1845758"/>
                <a:gd name="csX3" fmla="*/ 0 w 1689312"/>
                <a:gd name="csY3" fmla="*/ 0 h 1845758"/>
                <a:gd name="csX4" fmla="*/ 676656 w 1689312"/>
                <a:gd name="csY4" fmla="*/ 1157215 h 1845758"/>
                <a:gd name="csX5" fmla="*/ 676656 w 1689312"/>
                <a:gd name="csY5" fmla="*/ 1845758 h 1845758"/>
                <a:gd name="csX6" fmla="*/ 1012657 w 1689312"/>
                <a:gd name="csY6" fmla="*/ 1845758 h 1845758"/>
                <a:gd name="csX7" fmla="*/ 1012657 w 1689312"/>
                <a:gd name="csY7" fmla="*/ 1157215 h 1845758"/>
                <a:gd name="csX8" fmla="*/ 1689313 w 1689312"/>
                <a:gd name="csY8" fmla="*/ 0 h 1845758"/>
                <a:gd name="csX9" fmla="*/ 1308756 w 1689312"/>
                <a:gd name="csY9" fmla="*/ 0 h 1845758"/>
                <a:gd name="csX10" fmla="*/ 853717 w 1689312"/>
                <a:gd name="csY10" fmla="*/ 816476 h 18457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689312" h="1845758">
                  <a:moveTo>
                    <a:pt x="853717" y="816476"/>
                  </a:moveTo>
                  <a:lnTo>
                    <a:pt x="835596" y="816476"/>
                  </a:lnTo>
                  <a:lnTo>
                    <a:pt x="380557" y="0"/>
                  </a:lnTo>
                  <a:lnTo>
                    <a:pt x="0" y="0"/>
                  </a:lnTo>
                  <a:lnTo>
                    <a:pt x="676656" y="1157215"/>
                  </a:lnTo>
                  <a:lnTo>
                    <a:pt x="676656" y="1845758"/>
                  </a:lnTo>
                  <a:lnTo>
                    <a:pt x="1012657" y="1845758"/>
                  </a:lnTo>
                  <a:lnTo>
                    <a:pt x="1012657" y="1157215"/>
                  </a:lnTo>
                  <a:lnTo>
                    <a:pt x="1689313" y="0"/>
                  </a:lnTo>
                  <a:lnTo>
                    <a:pt x="1308756" y="0"/>
                  </a:lnTo>
                  <a:lnTo>
                    <a:pt x="853717" y="816476"/>
                  </a:ln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9767088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py + ima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19724E8-87CD-40C6-5221-C54A0825E5E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2636" y="250493"/>
            <a:ext cx="11505406" cy="1056565"/>
          </a:xfrm>
        </p:spPr>
        <p:txBody>
          <a:bodyPr wrap="square" anchor="t">
            <a:noAutofit/>
          </a:bodyPr>
          <a:lstStyle>
            <a:lvl1pPr algn="ctr">
              <a:defRPr lang="en-US" sz="4333" b="0" i="0" kern="100" spc="-233" baseline="0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Headline of slide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36BA1B-0070-785C-3774-1C602372EBC7}"/>
              </a:ext>
            </a:extLst>
          </p:cNvPr>
          <p:cNvSpPr/>
          <p:nvPr userDrawn="1"/>
        </p:nvSpPr>
        <p:spPr>
          <a:xfrm>
            <a:off x="0" y="5801436"/>
            <a:ext cx="12192000" cy="10565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FBB6CF4-73DF-F2D5-FC14-F52FA921F17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44124" y="6422806"/>
            <a:ext cx="563018" cy="92996"/>
            <a:chOff x="3287101" y="3191837"/>
            <a:chExt cx="11343298" cy="1873605"/>
          </a:xfrm>
          <a:solidFill>
            <a:schemeClr val="tx1"/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3EB6BB1-97B3-E18C-8E69-B6361676386A}"/>
                </a:ext>
              </a:extLst>
            </p:cNvPr>
            <p:cNvSpPr/>
            <p:nvPr/>
          </p:nvSpPr>
          <p:spPr>
            <a:xfrm>
              <a:off x="13436026" y="3635404"/>
              <a:ext cx="1194373" cy="1429373"/>
            </a:xfrm>
            <a:custGeom>
              <a:avLst/>
              <a:gdLst>
                <a:gd name="csX0" fmla="*/ 1096283 w 1194373"/>
                <a:gd name="csY0" fmla="*/ 747065 h 1429373"/>
                <a:gd name="csX1" fmla="*/ 802013 w 1194373"/>
                <a:gd name="csY1" fmla="*/ 612814 h 1429373"/>
                <a:gd name="csX2" fmla="*/ 564103 w 1194373"/>
                <a:gd name="csY2" fmla="*/ 562356 h 1429373"/>
                <a:gd name="csX3" fmla="*/ 411480 w 1194373"/>
                <a:gd name="csY3" fmla="*/ 500177 h 1429373"/>
                <a:gd name="csX4" fmla="*/ 367007 w 1194373"/>
                <a:gd name="csY4" fmla="*/ 401920 h 1429373"/>
                <a:gd name="csX5" fmla="*/ 435089 w 1194373"/>
                <a:gd name="csY5" fmla="*/ 287454 h 1429373"/>
                <a:gd name="csX6" fmla="*/ 607661 w 1194373"/>
                <a:gd name="csY6" fmla="*/ 243314 h 1429373"/>
                <a:gd name="csX7" fmla="*/ 736674 w 1194373"/>
                <a:gd name="csY7" fmla="*/ 267670 h 1429373"/>
                <a:gd name="csX8" fmla="*/ 820134 w 1194373"/>
                <a:gd name="csY8" fmla="*/ 331678 h 1429373"/>
                <a:gd name="csX9" fmla="*/ 864607 w 1194373"/>
                <a:gd name="csY9" fmla="*/ 416385 h 1429373"/>
                <a:gd name="csX10" fmla="*/ 1164364 w 1194373"/>
                <a:gd name="csY10" fmla="*/ 383965 h 1429373"/>
                <a:gd name="csX11" fmla="*/ 989049 w 1194373"/>
                <a:gd name="csY11" fmla="*/ 103660 h 1429373"/>
                <a:gd name="csX12" fmla="*/ 603006 w 1194373"/>
                <a:gd name="csY12" fmla="*/ 0 h 1429373"/>
                <a:gd name="csX13" fmla="*/ 307821 w 1194373"/>
                <a:gd name="csY13" fmla="*/ 52287 h 1429373"/>
                <a:gd name="csX14" fmla="*/ 108981 w 1194373"/>
                <a:gd name="csY14" fmla="*/ 198259 h 1429373"/>
                <a:gd name="csX15" fmla="*/ 39070 w 1194373"/>
                <a:gd name="csY15" fmla="*/ 419959 h 1429373"/>
                <a:gd name="csX16" fmla="*/ 134417 w 1194373"/>
                <a:gd name="csY16" fmla="*/ 670505 h 1429373"/>
                <a:gd name="csX17" fmla="*/ 431431 w 1194373"/>
                <a:gd name="csY17" fmla="*/ 810158 h 1429373"/>
                <a:gd name="csX18" fmla="*/ 669424 w 1194373"/>
                <a:gd name="csY18" fmla="*/ 859702 h 1429373"/>
                <a:gd name="csX19" fmla="*/ 811073 w 1194373"/>
                <a:gd name="csY19" fmla="*/ 919221 h 1429373"/>
                <a:gd name="csX20" fmla="*/ 857375 w 1194373"/>
                <a:gd name="csY20" fmla="*/ 1017478 h 1429373"/>
                <a:gd name="csX21" fmla="*/ 785636 w 1194373"/>
                <a:gd name="csY21" fmla="*/ 1135519 h 1429373"/>
                <a:gd name="csX22" fmla="*/ 597685 w 1194373"/>
                <a:gd name="csY22" fmla="*/ 1183317 h 1429373"/>
                <a:gd name="csX23" fmla="*/ 413310 w 1194373"/>
                <a:gd name="csY23" fmla="*/ 1135519 h 1429373"/>
                <a:gd name="csX24" fmla="*/ 320622 w 1194373"/>
                <a:gd name="csY24" fmla="*/ 994036 h 1429373"/>
                <a:gd name="csX25" fmla="*/ 0 w 1194373"/>
                <a:gd name="csY25" fmla="*/ 1024710 h 1429373"/>
                <a:gd name="csX26" fmla="*/ 186205 w 1194373"/>
                <a:gd name="csY26" fmla="*/ 1323054 h 1429373"/>
                <a:gd name="csX27" fmla="*/ 598600 w 1194373"/>
                <a:gd name="csY27" fmla="*/ 1429374 h 1429373"/>
                <a:gd name="csX28" fmla="*/ 907418 w 1194373"/>
                <a:gd name="csY28" fmla="*/ 1373512 h 1429373"/>
                <a:gd name="csX29" fmla="*/ 1117148 w 1194373"/>
                <a:gd name="csY29" fmla="*/ 1218480 h 1429373"/>
                <a:gd name="csX30" fmla="*/ 1194373 w 1194373"/>
                <a:gd name="csY30" fmla="*/ 987718 h 1429373"/>
                <a:gd name="csX31" fmla="*/ 1096283 w 1194373"/>
                <a:gd name="csY31" fmla="*/ 747065 h 14293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194373" h="1429373">
                  <a:moveTo>
                    <a:pt x="1096283" y="747065"/>
                  </a:moveTo>
                  <a:cubicBezTo>
                    <a:pt x="1032109" y="685800"/>
                    <a:pt x="934019" y="640994"/>
                    <a:pt x="802013" y="612814"/>
                  </a:cubicBezTo>
                  <a:lnTo>
                    <a:pt x="564103" y="562356"/>
                  </a:lnTo>
                  <a:cubicBezTo>
                    <a:pt x="493195" y="546146"/>
                    <a:pt x="442321" y="525447"/>
                    <a:pt x="411480" y="500177"/>
                  </a:cubicBezTo>
                  <a:cubicBezTo>
                    <a:pt x="381223" y="474906"/>
                    <a:pt x="366426" y="442237"/>
                    <a:pt x="367007" y="401920"/>
                  </a:cubicBezTo>
                  <a:cubicBezTo>
                    <a:pt x="366426" y="355037"/>
                    <a:pt x="389119" y="316881"/>
                    <a:pt x="435089" y="287454"/>
                  </a:cubicBezTo>
                  <a:cubicBezTo>
                    <a:pt x="481723" y="258027"/>
                    <a:pt x="539247" y="243314"/>
                    <a:pt x="607661" y="243314"/>
                  </a:cubicBezTo>
                  <a:cubicBezTo>
                    <a:pt x="658452" y="243314"/>
                    <a:pt x="701428" y="251377"/>
                    <a:pt x="736674" y="267670"/>
                  </a:cubicBezTo>
                  <a:cubicBezTo>
                    <a:pt x="771754" y="283880"/>
                    <a:pt x="799602" y="305243"/>
                    <a:pt x="820134" y="331678"/>
                  </a:cubicBezTo>
                  <a:cubicBezTo>
                    <a:pt x="841332" y="358112"/>
                    <a:pt x="856129" y="386376"/>
                    <a:pt x="864607" y="416385"/>
                  </a:cubicBezTo>
                  <a:lnTo>
                    <a:pt x="1164364" y="383965"/>
                  </a:lnTo>
                  <a:cubicBezTo>
                    <a:pt x="1142003" y="266174"/>
                    <a:pt x="1083565" y="172738"/>
                    <a:pt x="989049" y="103660"/>
                  </a:cubicBezTo>
                  <a:cubicBezTo>
                    <a:pt x="895198" y="34581"/>
                    <a:pt x="766601" y="0"/>
                    <a:pt x="603006" y="0"/>
                  </a:cubicBezTo>
                  <a:cubicBezTo>
                    <a:pt x="491615" y="0"/>
                    <a:pt x="393276" y="17457"/>
                    <a:pt x="307821" y="52287"/>
                  </a:cubicBezTo>
                  <a:cubicBezTo>
                    <a:pt x="223114" y="86535"/>
                    <a:pt x="156779" y="135165"/>
                    <a:pt x="108981" y="198259"/>
                  </a:cubicBezTo>
                  <a:cubicBezTo>
                    <a:pt x="61764" y="260770"/>
                    <a:pt x="38488" y="334670"/>
                    <a:pt x="39070" y="419959"/>
                  </a:cubicBezTo>
                  <a:cubicBezTo>
                    <a:pt x="38488" y="520876"/>
                    <a:pt x="70243" y="604418"/>
                    <a:pt x="134417" y="670505"/>
                  </a:cubicBezTo>
                  <a:cubicBezTo>
                    <a:pt x="198591" y="736009"/>
                    <a:pt x="297596" y="782560"/>
                    <a:pt x="431431" y="810158"/>
                  </a:cubicBezTo>
                  <a:lnTo>
                    <a:pt x="669424" y="859702"/>
                  </a:lnTo>
                  <a:cubicBezTo>
                    <a:pt x="733598" y="873501"/>
                    <a:pt x="780815" y="893369"/>
                    <a:pt x="811073" y="919221"/>
                  </a:cubicBezTo>
                  <a:cubicBezTo>
                    <a:pt x="841913" y="945074"/>
                    <a:pt x="857375" y="977826"/>
                    <a:pt x="857375" y="1017478"/>
                  </a:cubicBezTo>
                  <a:cubicBezTo>
                    <a:pt x="857375" y="1064362"/>
                    <a:pt x="833434" y="1103681"/>
                    <a:pt x="785636" y="1135519"/>
                  </a:cubicBezTo>
                  <a:cubicBezTo>
                    <a:pt x="738420" y="1167356"/>
                    <a:pt x="675742" y="1183317"/>
                    <a:pt x="597685" y="1183317"/>
                  </a:cubicBezTo>
                  <a:cubicBezTo>
                    <a:pt x="519629" y="1183317"/>
                    <a:pt x="460525" y="1167356"/>
                    <a:pt x="413310" y="1135519"/>
                  </a:cubicBezTo>
                  <a:cubicBezTo>
                    <a:pt x="366093" y="1103681"/>
                    <a:pt x="335170" y="1056548"/>
                    <a:pt x="320622" y="994036"/>
                  </a:cubicBezTo>
                  <a:lnTo>
                    <a:pt x="0" y="1024710"/>
                  </a:lnTo>
                  <a:cubicBezTo>
                    <a:pt x="20034" y="1152061"/>
                    <a:pt x="82130" y="1251564"/>
                    <a:pt x="186205" y="1323054"/>
                  </a:cubicBezTo>
                  <a:cubicBezTo>
                    <a:pt x="290364" y="1393961"/>
                    <a:pt x="427774" y="1429374"/>
                    <a:pt x="598600" y="1429374"/>
                  </a:cubicBezTo>
                  <a:cubicBezTo>
                    <a:pt x="714895" y="1429374"/>
                    <a:pt x="817806" y="1410753"/>
                    <a:pt x="907418" y="1373512"/>
                  </a:cubicBezTo>
                  <a:cubicBezTo>
                    <a:pt x="997029" y="1336271"/>
                    <a:pt x="1066939" y="1284566"/>
                    <a:pt x="1117148" y="1218480"/>
                  </a:cubicBezTo>
                  <a:cubicBezTo>
                    <a:pt x="1168021" y="1151812"/>
                    <a:pt x="1193709" y="1074836"/>
                    <a:pt x="1194373" y="987718"/>
                  </a:cubicBezTo>
                  <a:cubicBezTo>
                    <a:pt x="1193792" y="888548"/>
                    <a:pt x="1161122" y="808413"/>
                    <a:pt x="1096283" y="747065"/>
                  </a:cubicBez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B25DA0D-73FE-2039-04C9-ED2D2F34603B}"/>
                </a:ext>
              </a:extLst>
            </p:cNvPr>
            <p:cNvSpPr/>
            <p:nvPr/>
          </p:nvSpPr>
          <p:spPr>
            <a:xfrm>
              <a:off x="12031508" y="3191837"/>
              <a:ext cx="1317900" cy="1870031"/>
            </a:xfrm>
            <a:custGeom>
              <a:avLst/>
              <a:gdLst>
                <a:gd name="csX0" fmla="*/ 988217 w 1317900"/>
                <a:gd name="csY0" fmla="*/ 690289 h 1870031"/>
                <a:gd name="csX1" fmla="*/ 974584 w 1317900"/>
                <a:gd name="csY1" fmla="*/ 690289 h 1870031"/>
                <a:gd name="csX2" fmla="*/ 902762 w 1317900"/>
                <a:gd name="csY2" fmla="*/ 583055 h 1870031"/>
                <a:gd name="csX3" fmla="*/ 777406 w 1317900"/>
                <a:gd name="csY3" fmla="*/ 484798 h 1870031"/>
                <a:gd name="csX4" fmla="*/ 575823 w 1317900"/>
                <a:gd name="csY4" fmla="*/ 443318 h 1870031"/>
                <a:gd name="csX5" fmla="*/ 284296 w 1317900"/>
                <a:gd name="csY5" fmla="*/ 525364 h 1870031"/>
                <a:gd name="csX6" fmla="*/ 76311 w 1317900"/>
                <a:gd name="csY6" fmla="*/ 766018 h 1870031"/>
                <a:gd name="csX7" fmla="*/ 0 w 1317900"/>
                <a:gd name="csY7" fmla="*/ 1155386 h 1870031"/>
                <a:gd name="csX8" fmla="*/ 75397 w 1317900"/>
                <a:gd name="csY8" fmla="*/ 1542925 h 1870031"/>
                <a:gd name="csX9" fmla="*/ 280638 w 1317900"/>
                <a:gd name="csY9" fmla="*/ 1786239 h 1870031"/>
                <a:gd name="csX10" fmla="*/ 574909 w 1317900"/>
                <a:gd name="csY10" fmla="*/ 1870031 h 1870031"/>
                <a:gd name="csX11" fmla="*/ 773832 w 1317900"/>
                <a:gd name="csY11" fmla="*/ 1830380 h 1870031"/>
                <a:gd name="csX12" fmla="*/ 900933 w 1317900"/>
                <a:gd name="csY12" fmla="*/ 1734866 h 1870031"/>
                <a:gd name="csX13" fmla="*/ 974584 w 1317900"/>
                <a:gd name="csY13" fmla="*/ 1627632 h 1870031"/>
                <a:gd name="csX14" fmla="*/ 994535 w 1317900"/>
                <a:gd name="csY14" fmla="*/ 1627632 h 1870031"/>
                <a:gd name="csX15" fmla="*/ 994535 w 1317900"/>
                <a:gd name="csY15" fmla="*/ 1845758 h 1870031"/>
                <a:gd name="csX16" fmla="*/ 1317900 w 1317900"/>
                <a:gd name="csY16" fmla="*/ 1845758 h 1870031"/>
                <a:gd name="csX17" fmla="*/ 1317900 w 1317900"/>
                <a:gd name="csY17" fmla="*/ 0 h 1870031"/>
                <a:gd name="csX18" fmla="*/ 988217 w 1317900"/>
                <a:gd name="csY18" fmla="*/ 0 h 1870031"/>
                <a:gd name="csX19" fmla="*/ 988217 w 1317900"/>
                <a:gd name="csY19" fmla="*/ 690372 h 1870031"/>
                <a:gd name="csX20" fmla="*/ 956380 w 1317900"/>
                <a:gd name="csY20" fmla="*/ 1388807 h 1870031"/>
                <a:gd name="csX21" fmla="*/ 844656 w 1317900"/>
                <a:gd name="csY21" fmla="*/ 1546500 h 1870031"/>
                <a:gd name="csX22" fmla="*/ 666681 w 1317900"/>
                <a:gd name="csY22" fmla="*/ 1602361 h 1870031"/>
                <a:gd name="csX23" fmla="*/ 484133 w 1317900"/>
                <a:gd name="csY23" fmla="*/ 1544671 h 1870031"/>
                <a:gd name="csX24" fmla="*/ 372411 w 1317900"/>
                <a:gd name="csY24" fmla="*/ 1385150 h 1870031"/>
                <a:gd name="csX25" fmla="*/ 335170 w 1317900"/>
                <a:gd name="csY25" fmla="*/ 1153557 h 1870031"/>
                <a:gd name="csX26" fmla="*/ 372411 w 1317900"/>
                <a:gd name="csY26" fmla="*/ 924625 h 1870031"/>
                <a:gd name="csX27" fmla="*/ 483219 w 1317900"/>
                <a:gd name="csY27" fmla="*/ 767847 h 1870031"/>
                <a:gd name="csX28" fmla="*/ 666681 w 1317900"/>
                <a:gd name="csY28" fmla="*/ 711071 h 1870031"/>
                <a:gd name="csX29" fmla="*/ 845570 w 1317900"/>
                <a:gd name="csY29" fmla="*/ 766018 h 1870031"/>
                <a:gd name="csX30" fmla="*/ 956380 w 1317900"/>
                <a:gd name="csY30" fmla="*/ 920136 h 1870031"/>
                <a:gd name="csX31" fmla="*/ 994452 w 1317900"/>
                <a:gd name="csY31" fmla="*/ 1153557 h 1870031"/>
                <a:gd name="csX32" fmla="*/ 956380 w 1317900"/>
                <a:gd name="csY32" fmla="*/ 1388807 h 18700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317900" h="1870031">
                  <a:moveTo>
                    <a:pt x="988217" y="690289"/>
                  </a:moveTo>
                  <a:lnTo>
                    <a:pt x="974584" y="690289"/>
                  </a:lnTo>
                  <a:cubicBezTo>
                    <a:pt x="957627" y="656622"/>
                    <a:pt x="933768" y="620878"/>
                    <a:pt x="902762" y="583055"/>
                  </a:cubicBezTo>
                  <a:cubicBezTo>
                    <a:pt x="871922" y="544567"/>
                    <a:pt x="830192" y="511898"/>
                    <a:pt x="777406" y="484798"/>
                  </a:cubicBezTo>
                  <a:cubicBezTo>
                    <a:pt x="724787" y="457200"/>
                    <a:pt x="657537" y="443318"/>
                    <a:pt x="575823" y="443318"/>
                  </a:cubicBezTo>
                  <a:cubicBezTo>
                    <a:pt x="468588" y="443318"/>
                    <a:pt x="371496" y="470667"/>
                    <a:pt x="284296" y="525364"/>
                  </a:cubicBezTo>
                  <a:cubicBezTo>
                    <a:pt x="197012" y="579397"/>
                    <a:pt x="127767" y="659698"/>
                    <a:pt x="76311" y="766018"/>
                  </a:cubicBezTo>
                  <a:cubicBezTo>
                    <a:pt x="25437" y="871756"/>
                    <a:pt x="0" y="1001517"/>
                    <a:pt x="0" y="1155386"/>
                  </a:cubicBezTo>
                  <a:cubicBezTo>
                    <a:pt x="0" y="1309255"/>
                    <a:pt x="25105" y="1436606"/>
                    <a:pt x="75397" y="1542925"/>
                  </a:cubicBezTo>
                  <a:cubicBezTo>
                    <a:pt x="125605" y="1649245"/>
                    <a:pt x="194102" y="1730378"/>
                    <a:pt x="280638" y="1786239"/>
                  </a:cubicBezTo>
                  <a:cubicBezTo>
                    <a:pt x="367174" y="1842101"/>
                    <a:pt x="465263" y="1870031"/>
                    <a:pt x="574909" y="1870031"/>
                  </a:cubicBezTo>
                  <a:cubicBezTo>
                    <a:pt x="654877" y="1870031"/>
                    <a:pt x="721129" y="1856814"/>
                    <a:pt x="773832" y="1830380"/>
                  </a:cubicBezTo>
                  <a:cubicBezTo>
                    <a:pt x="826452" y="1803945"/>
                    <a:pt x="868930" y="1772107"/>
                    <a:pt x="900933" y="1734866"/>
                  </a:cubicBezTo>
                  <a:cubicBezTo>
                    <a:pt x="933020" y="1697043"/>
                    <a:pt x="957544" y="1661299"/>
                    <a:pt x="974584" y="1627632"/>
                  </a:cubicBezTo>
                  <a:lnTo>
                    <a:pt x="994535" y="1627632"/>
                  </a:lnTo>
                  <a:lnTo>
                    <a:pt x="994535" y="1845758"/>
                  </a:lnTo>
                  <a:lnTo>
                    <a:pt x="1317900" y="1845758"/>
                  </a:lnTo>
                  <a:lnTo>
                    <a:pt x="1317900" y="0"/>
                  </a:lnTo>
                  <a:lnTo>
                    <a:pt x="988217" y="0"/>
                  </a:lnTo>
                  <a:lnTo>
                    <a:pt x="988217" y="690372"/>
                  </a:lnTo>
                  <a:close/>
                  <a:moveTo>
                    <a:pt x="956380" y="1388807"/>
                  </a:moveTo>
                  <a:cubicBezTo>
                    <a:pt x="930942" y="1456141"/>
                    <a:pt x="893701" y="1508677"/>
                    <a:pt x="844656" y="1546500"/>
                  </a:cubicBezTo>
                  <a:cubicBezTo>
                    <a:pt x="795694" y="1583741"/>
                    <a:pt x="736259" y="1602361"/>
                    <a:pt x="666681" y="1602361"/>
                  </a:cubicBezTo>
                  <a:cubicBezTo>
                    <a:pt x="597103" y="1602361"/>
                    <a:pt x="533760" y="1583159"/>
                    <a:pt x="484133" y="1544671"/>
                  </a:cubicBezTo>
                  <a:cubicBezTo>
                    <a:pt x="435088" y="1505601"/>
                    <a:pt x="397847" y="1452483"/>
                    <a:pt x="372411" y="1385150"/>
                  </a:cubicBezTo>
                  <a:cubicBezTo>
                    <a:pt x="347556" y="1317235"/>
                    <a:pt x="335170" y="1240093"/>
                    <a:pt x="335170" y="1153557"/>
                  </a:cubicBezTo>
                  <a:cubicBezTo>
                    <a:pt x="335170" y="1067022"/>
                    <a:pt x="347556" y="991376"/>
                    <a:pt x="372411" y="924625"/>
                  </a:cubicBezTo>
                  <a:cubicBezTo>
                    <a:pt x="397182" y="857957"/>
                    <a:pt x="434090" y="805670"/>
                    <a:pt x="483219" y="767847"/>
                  </a:cubicBezTo>
                  <a:cubicBezTo>
                    <a:pt x="532264" y="730024"/>
                    <a:pt x="593446" y="711071"/>
                    <a:pt x="666681" y="711071"/>
                  </a:cubicBezTo>
                  <a:cubicBezTo>
                    <a:pt x="739916" y="711071"/>
                    <a:pt x="797191" y="729359"/>
                    <a:pt x="845570" y="766018"/>
                  </a:cubicBezTo>
                  <a:cubicBezTo>
                    <a:pt x="894616" y="802677"/>
                    <a:pt x="931525" y="854050"/>
                    <a:pt x="956380" y="920136"/>
                  </a:cubicBezTo>
                  <a:cubicBezTo>
                    <a:pt x="981733" y="986222"/>
                    <a:pt x="994452" y="1064029"/>
                    <a:pt x="994452" y="1153557"/>
                  </a:cubicBezTo>
                  <a:cubicBezTo>
                    <a:pt x="994452" y="1243085"/>
                    <a:pt x="981733" y="1321474"/>
                    <a:pt x="956380" y="1388807"/>
                  </a:cubicBez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1B8A71D-9103-E347-F430-BCA2268D1C17}"/>
                </a:ext>
              </a:extLst>
            </p:cNvPr>
            <p:cNvSpPr/>
            <p:nvPr/>
          </p:nvSpPr>
          <p:spPr>
            <a:xfrm>
              <a:off x="11243545" y="3633576"/>
              <a:ext cx="795695" cy="1404102"/>
            </a:xfrm>
            <a:custGeom>
              <a:avLst/>
              <a:gdLst>
                <a:gd name="csX0" fmla="*/ 795695 w 795695"/>
                <a:gd name="csY0" fmla="*/ 9061 h 1404102"/>
                <a:gd name="csX1" fmla="*/ 738420 w 795695"/>
                <a:gd name="csY1" fmla="*/ 2743 h 1404102"/>
                <a:gd name="csX2" fmla="*/ 677571 w 795695"/>
                <a:gd name="csY2" fmla="*/ 0 h 1404102"/>
                <a:gd name="csX3" fmla="*/ 464183 w 795695"/>
                <a:gd name="csY3" fmla="*/ 65754 h 1404102"/>
                <a:gd name="csX4" fmla="*/ 333341 w 795695"/>
                <a:gd name="csY4" fmla="*/ 250462 h 1404102"/>
                <a:gd name="csX5" fmla="*/ 318794 w 795695"/>
                <a:gd name="csY5" fmla="*/ 250462 h 1404102"/>
                <a:gd name="csX6" fmla="*/ 318794 w 795695"/>
                <a:gd name="csY6" fmla="*/ 19784 h 1404102"/>
                <a:gd name="csX7" fmla="*/ 0 w 795695"/>
                <a:gd name="csY7" fmla="*/ 19784 h 1404102"/>
                <a:gd name="csX8" fmla="*/ 0 w 795695"/>
                <a:gd name="csY8" fmla="*/ 1404103 h 1404102"/>
                <a:gd name="csX9" fmla="*/ 328852 w 795695"/>
                <a:gd name="csY9" fmla="*/ 1404103 h 1404102"/>
                <a:gd name="csX10" fmla="*/ 328852 w 795695"/>
                <a:gd name="csY10" fmla="*/ 590287 h 1404102"/>
                <a:gd name="csX11" fmla="*/ 369668 w 795695"/>
                <a:gd name="csY11" fmla="*/ 434340 h 1404102"/>
                <a:gd name="csX12" fmla="*/ 481390 w 795695"/>
                <a:gd name="csY12" fmla="*/ 328852 h 1404102"/>
                <a:gd name="csX13" fmla="*/ 643074 w 795695"/>
                <a:gd name="csY13" fmla="*/ 290114 h 1404102"/>
                <a:gd name="csX14" fmla="*/ 729360 w 795695"/>
                <a:gd name="csY14" fmla="*/ 296432 h 1404102"/>
                <a:gd name="csX15" fmla="*/ 795695 w 795695"/>
                <a:gd name="csY15" fmla="*/ 309067 h 1404102"/>
                <a:gd name="csX16" fmla="*/ 795695 w 795695"/>
                <a:gd name="csY16" fmla="*/ 8978 h 14041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795695" h="1404102">
                  <a:moveTo>
                    <a:pt x="795695" y="9061"/>
                  </a:moveTo>
                  <a:cubicBezTo>
                    <a:pt x="780565" y="6068"/>
                    <a:pt x="761447" y="3990"/>
                    <a:pt x="738420" y="2743"/>
                  </a:cubicBezTo>
                  <a:cubicBezTo>
                    <a:pt x="715975" y="914"/>
                    <a:pt x="695693" y="0"/>
                    <a:pt x="677571" y="0"/>
                  </a:cubicBezTo>
                  <a:cubicBezTo>
                    <a:pt x="597602" y="0"/>
                    <a:pt x="526529" y="21946"/>
                    <a:pt x="464183" y="65754"/>
                  </a:cubicBezTo>
                  <a:cubicBezTo>
                    <a:pt x="402336" y="108980"/>
                    <a:pt x="358778" y="170577"/>
                    <a:pt x="333341" y="250462"/>
                  </a:cubicBezTo>
                  <a:lnTo>
                    <a:pt x="318794" y="250462"/>
                  </a:lnTo>
                  <a:lnTo>
                    <a:pt x="318794" y="19784"/>
                  </a:lnTo>
                  <a:lnTo>
                    <a:pt x="0" y="19784"/>
                  </a:lnTo>
                  <a:lnTo>
                    <a:pt x="0" y="1404103"/>
                  </a:lnTo>
                  <a:lnTo>
                    <a:pt x="328852" y="1404103"/>
                  </a:lnTo>
                  <a:lnTo>
                    <a:pt x="328852" y="590287"/>
                  </a:lnTo>
                  <a:cubicBezTo>
                    <a:pt x="328852" y="531433"/>
                    <a:pt x="342402" y="479395"/>
                    <a:pt x="369668" y="434340"/>
                  </a:cubicBezTo>
                  <a:cubicBezTo>
                    <a:pt x="396933" y="389285"/>
                    <a:pt x="434091" y="354122"/>
                    <a:pt x="481390" y="328852"/>
                  </a:cubicBezTo>
                  <a:cubicBezTo>
                    <a:pt x="529189" y="302999"/>
                    <a:pt x="583138" y="290114"/>
                    <a:pt x="643074" y="290114"/>
                  </a:cubicBezTo>
                  <a:cubicBezTo>
                    <a:pt x="670921" y="290114"/>
                    <a:pt x="699683" y="292192"/>
                    <a:pt x="729360" y="296432"/>
                  </a:cubicBezTo>
                  <a:cubicBezTo>
                    <a:pt x="759617" y="300006"/>
                    <a:pt x="781729" y="304246"/>
                    <a:pt x="795695" y="309067"/>
                  </a:cubicBezTo>
                  <a:lnTo>
                    <a:pt x="795695" y="8978"/>
                  </a:ln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16DEF15-972B-BDA7-9933-4CA54F5E7D8E}"/>
                </a:ext>
              </a:extLst>
            </p:cNvPr>
            <p:cNvSpPr/>
            <p:nvPr/>
          </p:nvSpPr>
          <p:spPr>
            <a:xfrm>
              <a:off x="9888820" y="3635321"/>
              <a:ext cx="1203516" cy="1430121"/>
            </a:xfrm>
            <a:custGeom>
              <a:avLst/>
              <a:gdLst>
                <a:gd name="csX0" fmla="*/ 1019889 w 1203516"/>
                <a:gd name="csY0" fmla="*/ 100917 h 1430121"/>
                <a:gd name="csX1" fmla="*/ 837341 w 1203516"/>
                <a:gd name="csY1" fmla="*/ 23442 h 1430121"/>
                <a:gd name="csX2" fmla="*/ 636589 w 1203516"/>
                <a:gd name="csY2" fmla="*/ 0 h 1430121"/>
                <a:gd name="csX3" fmla="*/ 369585 w 1203516"/>
                <a:gd name="csY3" fmla="*/ 43226 h 1430121"/>
                <a:gd name="csX4" fmla="*/ 165257 w 1203516"/>
                <a:gd name="csY4" fmla="*/ 171159 h 1430121"/>
                <a:gd name="csX5" fmla="*/ 45388 w 1203516"/>
                <a:gd name="csY5" fmla="*/ 382053 h 1430121"/>
                <a:gd name="csX6" fmla="*/ 352377 w 1203516"/>
                <a:gd name="csY6" fmla="*/ 425279 h 1430121"/>
                <a:gd name="csX7" fmla="*/ 446892 w 1203516"/>
                <a:gd name="csY7" fmla="*/ 301835 h 1430121"/>
                <a:gd name="csX8" fmla="*/ 638501 w 1203516"/>
                <a:gd name="csY8" fmla="*/ 249548 h 1430121"/>
                <a:gd name="csX9" fmla="*/ 813816 w 1203516"/>
                <a:gd name="csY9" fmla="*/ 305410 h 1430121"/>
                <a:gd name="csX10" fmla="*/ 874665 w 1203516"/>
                <a:gd name="csY10" fmla="*/ 463102 h 1430121"/>
                <a:gd name="csX11" fmla="*/ 874665 w 1203516"/>
                <a:gd name="csY11" fmla="*/ 468505 h 1430121"/>
                <a:gd name="csX12" fmla="*/ 839254 w 1203516"/>
                <a:gd name="csY12" fmla="*/ 537917 h 1430121"/>
                <a:gd name="csX13" fmla="*/ 728361 w 1203516"/>
                <a:gd name="csY13" fmla="*/ 570336 h 1430121"/>
                <a:gd name="csX14" fmla="*/ 529521 w 1203516"/>
                <a:gd name="csY14" fmla="*/ 592864 h 1430121"/>
                <a:gd name="csX15" fmla="*/ 332426 w 1203516"/>
                <a:gd name="csY15" fmla="*/ 628027 h 1430121"/>
                <a:gd name="csX16" fmla="*/ 162597 w 1203516"/>
                <a:gd name="csY16" fmla="*/ 697438 h 1430121"/>
                <a:gd name="csX17" fmla="*/ 43642 w 1203516"/>
                <a:gd name="csY17" fmla="*/ 819968 h 1430121"/>
                <a:gd name="csX18" fmla="*/ 0 w 1203516"/>
                <a:gd name="csY18" fmla="*/ 1013737 h 1430121"/>
                <a:gd name="csX19" fmla="*/ 60933 w 1203516"/>
                <a:gd name="csY19" fmla="*/ 1242670 h 1430121"/>
                <a:gd name="csX20" fmla="*/ 228019 w 1203516"/>
                <a:gd name="csY20" fmla="*/ 1383238 h 1430121"/>
                <a:gd name="csX21" fmla="*/ 466926 w 1203516"/>
                <a:gd name="csY21" fmla="*/ 1430122 h 1430121"/>
                <a:gd name="csX22" fmla="*/ 656789 w 1203516"/>
                <a:gd name="csY22" fmla="*/ 1400362 h 1430121"/>
                <a:gd name="csX23" fmla="*/ 792120 w 1203516"/>
                <a:gd name="csY23" fmla="*/ 1320144 h 1430121"/>
                <a:gd name="csX24" fmla="*/ 876495 w 1203516"/>
                <a:gd name="csY24" fmla="*/ 1211996 h 1430121"/>
                <a:gd name="csX25" fmla="*/ 887384 w 1203516"/>
                <a:gd name="csY25" fmla="*/ 1211996 h 1430121"/>
                <a:gd name="csX26" fmla="*/ 887384 w 1203516"/>
                <a:gd name="csY26" fmla="*/ 1402191 h 1430121"/>
                <a:gd name="csX27" fmla="*/ 1203517 w 1203516"/>
                <a:gd name="csY27" fmla="*/ 1402191 h 1430121"/>
                <a:gd name="csX28" fmla="*/ 1203517 w 1203516"/>
                <a:gd name="csY28" fmla="*/ 475737 h 1430121"/>
                <a:gd name="csX29" fmla="*/ 1152643 w 1203516"/>
                <a:gd name="csY29" fmla="*/ 245891 h 1430121"/>
                <a:gd name="csX30" fmla="*/ 1020055 w 1203516"/>
                <a:gd name="csY30" fmla="*/ 100833 h 1430121"/>
                <a:gd name="csX31" fmla="*/ 875414 w 1203516"/>
                <a:gd name="csY31" fmla="*/ 905755 h 1430121"/>
                <a:gd name="csX32" fmla="*/ 835512 w 1203516"/>
                <a:gd name="csY32" fmla="*/ 1047238 h 1430121"/>
                <a:gd name="csX33" fmla="*/ 723790 w 1203516"/>
                <a:gd name="csY33" fmla="*/ 1151812 h 1430121"/>
                <a:gd name="csX34" fmla="*/ 552132 w 1203516"/>
                <a:gd name="csY34" fmla="*/ 1190549 h 1430121"/>
                <a:gd name="csX35" fmla="*/ 383217 w 1203516"/>
                <a:gd name="csY35" fmla="*/ 1144580 h 1430121"/>
                <a:gd name="csX36" fmla="*/ 316964 w 1203516"/>
                <a:gd name="csY36" fmla="*/ 1008500 h 1430121"/>
                <a:gd name="csX37" fmla="*/ 350548 w 1203516"/>
                <a:gd name="csY37" fmla="*/ 905755 h 1430121"/>
                <a:gd name="csX38" fmla="*/ 442321 w 1203516"/>
                <a:gd name="csY38" fmla="*/ 842661 h 1430121"/>
                <a:gd name="csX39" fmla="*/ 573994 w 1203516"/>
                <a:gd name="csY39" fmla="*/ 810242 h 1430121"/>
                <a:gd name="csX40" fmla="*/ 651219 w 1203516"/>
                <a:gd name="csY40" fmla="*/ 799435 h 1430121"/>
                <a:gd name="csX41" fmla="*/ 741163 w 1203516"/>
                <a:gd name="csY41" fmla="*/ 785054 h 1430121"/>
                <a:gd name="csX42" fmla="*/ 822960 w 1203516"/>
                <a:gd name="csY42" fmla="*/ 766101 h 1430121"/>
                <a:gd name="csX43" fmla="*/ 875580 w 1203516"/>
                <a:gd name="csY43" fmla="*/ 742659 h 1430121"/>
                <a:gd name="csX44" fmla="*/ 875580 w 1203516"/>
                <a:gd name="csY44" fmla="*/ 905755 h 14301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1203516" h="1430121">
                  <a:moveTo>
                    <a:pt x="1019889" y="100917"/>
                  </a:moveTo>
                  <a:cubicBezTo>
                    <a:pt x="964776" y="64839"/>
                    <a:pt x="903926" y="39070"/>
                    <a:pt x="837341" y="23442"/>
                  </a:cubicBezTo>
                  <a:cubicBezTo>
                    <a:pt x="770756" y="7814"/>
                    <a:pt x="703839" y="0"/>
                    <a:pt x="636589" y="0"/>
                  </a:cubicBezTo>
                  <a:cubicBezTo>
                    <a:pt x="539163" y="0"/>
                    <a:pt x="450134" y="14381"/>
                    <a:pt x="369585" y="43226"/>
                  </a:cubicBezTo>
                  <a:cubicBezTo>
                    <a:pt x="289117" y="71489"/>
                    <a:pt x="220953" y="114134"/>
                    <a:pt x="165257" y="171159"/>
                  </a:cubicBezTo>
                  <a:cubicBezTo>
                    <a:pt x="109562" y="227602"/>
                    <a:pt x="69661" y="297928"/>
                    <a:pt x="45388" y="382053"/>
                  </a:cubicBezTo>
                  <a:lnTo>
                    <a:pt x="352377" y="425279"/>
                  </a:lnTo>
                  <a:cubicBezTo>
                    <a:pt x="368752" y="377814"/>
                    <a:pt x="400258" y="336666"/>
                    <a:pt x="446892" y="301835"/>
                  </a:cubicBezTo>
                  <a:cubicBezTo>
                    <a:pt x="494192" y="267005"/>
                    <a:pt x="558033" y="249548"/>
                    <a:pt x="638501" y="249548"/>
                  </a:cubicBezTo>
                  <a:cubicBezTo>
                    <a:pt x="718968" y="249548"/>
                    <a:pt x="773250" y="268169"/>
                    <a:pt x="813816" y="305410"/>
                  </a:cubicBezTo>
                  <a:cubicBezTo>
                    <a:pt x="854382" y="342651"/>
                    <a:pt x="874665" y="395187"/>
                    <a:pt x="874665" y="463102"/>
                  </a:cubicBezTo>
                  <a:lnTo>
                    <a:pt x="874665" y="468505"/>
                  </a:lnTo>
                  <a:cubicBezTo>
                    <a:pt x="874665" y="499761"/>
                    <a:pt x="862862" y="522871"/>
                    <a:pt x="839254" y="537917"/>
                  </a:cubicBezTo>
                  <a:cubicBezTo>
                    <a:pt x="816227" y="552298"/>
                    <a:pt x="779235" y="563187"/>
                    <a:pt x="728361" y="570336"/>
                  </a:cubicBezTo>
                  <a:cubicBezTo>
                    <a:pt x="677571" y="576986"/>
                    <a:pt x="611235" y="584468"/>
                    <a:pt x="529521" y="592864"/>
                  </a:cubicBezTo>
                  <a:cubicBezTo>
                    <a:pt x="461689" y="600096"/>
                    <a:pt x="396018" y="611817"/>
                    <a:pt x="332426" y="628027"/>
                  </a:cubicBezTo>
                  <a:cubicBezTo>
                    <a:pt x="269499" y="643655"/>
                    <a:pt x="212806" y="666764"/>
                    <a:pt x="162597" y="697438"/>
                  </a:cubicBezTo>
                  <a:cubicBezTo>
                    <a:pt x="112388" y="728112"/>
                    <a:pt x="72653" y="768927"/>
                    <a:pt x="43642" y="819968"/>
                  </a:cubicBezTo>
                  <a:cubicBezTo>
                    <a:pt x="14547" y="871008"/>
                    <a:pt x="0" y="935598"/>
                    <a:pt x="0" y="1013737"/>
                  </a:cubicBezTo>
                  <a:cubicBezTo>
                    <a:pt x="0" y="1104429"/>
                    <a:pt x="20284" y="1180740"/>
                    <a:pt x="60933" y="1242670"/>
                  </a:cubicBezTo>
                  <a:cubicBezTo>
                    <a:pt x="102081" y="1304600"/>
                    <a:pt x="157775" y="1351400"/>
                    <a:pt x="228019" y="1383238"/>
                  </a:cubicBezTo>
                  <a:cubicBezTo>
                    <a:pt x="298926" y="1414494"/>
                    <a:pt x="378479" y="1430122"/>
                    <a:pt x="466926" y="1430122"/>
                  </a:cubicBezTo>
                  <a:cubicBezTo>
                    <a:pt x="539579" y="1430122"/>
                    <a:pt x="602922" y="1420230"/>
                    <a:pt x="656789" y="1400362"/>
                  </a:cubicBezTo>
                  <a:cubicBezTo>
                    <a:pt x="711237" y="1379913"/>
                    <a:pt x="756375" y="1353229"/>
                    <a:pt x="792120" y="1320144"/>
                  </a:cubicBezTo>
                  <a:cubicBezTo>
                    <a:pt x="828530" y="1286478"/>
                    <a:pt x="856544" y="1250484"/>
                    <a:pt x="876495" y="1211996"/>
                  </a:cubicBezTo>
                  <a:lnTo>
                    <a:pt x="887384" y="1211996"/>
                  </a:lnTo>
                  <a:lnTo>
                    <a:pt x="887384" y="1402191"/>
                  </a:lnTo>
                  <a:lnTo>
                    <a:pt x="1203517" y="1402191"/>
                  </a:lnTo>
                  <a:lnTo>
                    <a:pt x="1203517" y="475737"/>
                  </a:lnTo>
                  <a:cubicBezTo>
                    <a:pt x="1203517" y="383799"/>
                    <a:pt x="1186559" y="307238"/>
                    <a:pt x="1152643" y="245891"/>
                  </a:cubicBezTo>
                  <a:cubicBezTo>
                    <a:pt x="1119392" y="184626"/>
                    <a:pt x="1075168" y="136246"/>
                    <a:pt x="1020055" y="100833"/>
                  </a:cubicBezTo>
                  <a:close/>
                  <a:moveTo>
                    <a:pt x="875414" y="905755"/>
                  </a:moveTo>
                  <a:cubicBezTo>
                    <a:pt x="875414" y="956795"/>
                    <a:pt x="862114" y="1004011"/>
                    <a:pt x="835512" y="1047238"/>
                  </a:cubicBezTo>
                  <a:cubicBezTo>
                    <a:pt x="809493" y="1090464"/>
                    <a:pt x="772253" y="1125377"/>
                    <a:pt x="723790" y="1151812"/>
                  </a:cubicBezTo>
                  <a:cubicBezTo>
                    <a:pt x="675326" y="1177664"/>
                    <a:pt x="618051" y="1190549"/>
                    <a:pt x="552132" y="1190549"/>
                  </a:cubicBezTo>
                  <a:cubicBezTo>
                    <a:pt x="486211" y="1190549"/>
                    <a:pt x="427358" y="1175254"/>
                    <a:pt x="383217" y="1144580"/>
                  </a:cubicBezTo>
                  <a:cubicBezTo>
                    <a:pt x="338993" y="1113906"/>
                    <a:pt x="316964" y="1068601"/>
                    <a:pt x="316964" y="1008500"/>
                  </a:cubicBezTo>
                  <a:cubicBezTo>
                    <a:pt x="316964" y="966438"/>
                    <a:pt x="328103" y="932189"/>
                    <a:pt x="350548" y="905755"/>
                  </a:cubicBezTo>
                  <a:cubicBezTo>
                    <a:pt x="372909" y="878738"/>
                    <a:pt x="403500" y="857707"/>
                    <a:pt x="442321" y="842661"/>
                  </a:cubicBezTo>
                  <a:cubicBezTo>
                    <a:pt x="480974" y="827615"/>
                    <a:pt x="524866" y="816809"/>
                    <a:pt x="573994" y="810242"/>
                  </a:cubicBezTo>
                  <a:cubicBezTo>
                    <a:pt x="595774" y="807249"/>
                    <a:pt x="621460" y="803591"/>
                    <a:pt x="651219" y="799435"/>
                  </a:cubicBezTo>
                  <a:cubicBezTo>
                    <a:pt x="680896" y="795196"/>
                    <a:pt x="710821" y="790457"/>
                    <a:pt x="741163" y="785054"/>
                  </a:cubicBezTo>
                  <a:cubicBezTo>
                    <a:pt x="771422" y="779651"/>
                    <a:pt x="798688" y="773333"/>
                    <a:pt x="822960" y="766101"/>
                  </a:cubicBezTo>
                  <a:cubicBezTo>
                    <a:pt x="847815" y="758869"/>
                    <a:pt x="865355" y="751055"/>
                    <a:pt x="875580" y="742659"/>
                  </a:cubicBezTo>
                  <a:lnTo>
                    <a:pt x="875580" y="905755"/>
                  </a:ln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E09D543-D085-75AE-61F2-637B66061DE7}"/>
                </a:ext>
              </a:extLst>
            </p:cNvPr>
            <p:cNvSpPr/>
            <p:nvPr/>
          </p:nvSpPr>
          <p:spPr>
            <a:xfrm>
              <a:off x="7931090" y="3653111"/>
              <a:ext cx="2017249" cy="1384318"/>
            </a:xfrm>
            <a:custGeom>
              <a:avLst/>
              <a:gdLst>
                <a:gd name="csX0" fmla="*/ 1681165 w 2017249"/>
                <a:gd name="csY0" fmla="*/ 0 h 1384318"/>
                <a:gd name="csX1" fmla="*/ 1439681 w 2017249"/>
                <a:gd name="csY1" fmla="*/ 967934 h 1384318"/>
                <a:gd name="csX2" fmla="*/ 1426048 w 2017249"/>
                <a:gd name="csY2" fmla="*/ 967934 h 1384318"/>
                <a:gd name="csX3" fmla="*/ 1175336 w 2017249"/>
                <a:gd name="csY3" fmla="*/ 0 h 1384318"/>
                <a:gd name="csX4" fmla="*/ 843825 w 2017249"/>
                <a:gd name="csY4" fmla="*/ 0 h 1384318"/>
                <a:gd name="csX5" fmla="*/ 593112 w 2017249"/>
                <a:gd name="csY5" fmla="*/ 973337 h 1384318"/>
                <a:gd name="csX6" fmla="*/ 580394 w 2017249"/>
                <a:gd name="csY6" fmla="*/ 973337 h 1384318"/>
                <a:gd name="csX7" fmla="*/ 335169 w 2017249"/>
                <a:gd name="csY7" fmla="*/ 0 h 1384318"/>
                <a:gd name="csX8" fmla="*/ 0 w 2017249"/>
                <a:gd name="csY8" fmla="*/ 0 h 1384318"/>
                <a:gd name="csX9" fmla="*/ 394189 w 2017249"/>
                <a:gd name="csY9" fmla="*/ 1384319 h 1384318"/>
                <a:gd name="csX10" fmla="*/ 737505 w 2017249"/>
                <a:gd name="csY10" fmla="*/ 1384319 h 1384318"/>
                <a:gd name="csX11" fmla="*/ 999107 w 2017249"/>
                <a:gd name="csY11" fmla="*/ 448804 h 1384318"/>
                <a:gd name="csX12" fmla="*/ 1018225 w 2017249"/>
                <a:gd name="csY12" fmla="*/ 448804 h 1384318"/>
                <a:gd name="csX13" fmla="*/ 1279828 w 2017249"/>
                <a:gd name="csY13" fmla="*/ 1384319 h 1384318"/>
                <a:gd name="csX14" fmla="*/ 1622228 w 2017249"/>
                <a:gd name="csY14" fmla="*/ 1384319 h 1384318"/>
                <a:gd name="csX15" fmla="*/ 2017249 w 2017249"/>
                <a:gd name="csY15" fmla="*/ 0 h 1384318"/>
                <a:gd name="csX16" fmla="*/ 1681165 w 2017249"/>
                <a:gd name="csY16" fmla="*/ 0 h 13843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017249" h="1384318">
                  <a:moveTo>
                    <a:pt x="1681165" y="0"/>
                  </a:moveTo>
                  <a:lnTo>
                    <a:pt x="1439681" y="967934"/>
                  </a:lnTo>
                  <a:lnTo>
                    <a:pt x="1426048" y="967934"/>
                  </a:lnTo>
                  <a:lnTo>
                    <a:pt x="1175336" y="0"/>
                  </a:lnTo>
                  <a:lnTo>
                    <a:pt x="843825" y="0"/>
                  </a:lnTo>
                  <a:lnTo>
                    <a:pt x="593112" y="973337"/>
                  </a:lnTo>
                  <a:lnTo>
                    <a:pt x="580394" y="973337"/>
                  </a:lnTo>
                  <a:lnTo>
                    <a:pt x="335169" y="0"/>
                  </a:lnTo>
                  <a:lnTo>
                    <a:pt x="0" y="0"/>
                  </a:lnTo>
                  <a:lnTo>
                    <a:pt x="394189" y="1384319"/>
                  </a:lnTo>
                  <a:lnTo>
                    <a:pt x="737505" y="1384319"/>
                  </a:lnTo>
                  <a:lnTo>
                    <a:pt x="999107" y="448804"/>
                  </a:lnTo>
                  <a:lnTo>
                    <a:pt x="1018225" y="448804"/>
                  </a:lnTo>
                  <a:lnTo>
                    <a:pt x="1279828" y="1384319"/>
                  </a:lnTo>
                  <a:lnTo>
                    <a:pt x="1622228" y="1384319"/>
                  </a:lnTo>
                  <a:lnTo>
                    <a:pt x="2017249" y="0"/>
                  </a:lnTo>
                  <a:lnTo>
                    <a:pt x="1681165" y="0"/>
                  </a:ln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A2C6745-8A51-2431-FE06-996FC6BC15E1}"/>
                </a:ext>
              </a:extLst>
            </p:cNvPr>
            <p:cNvSpPr/>
            <p:nvPr/>
          </p:nvSpPr>
          <p:spPr>
            <a:xfrm>
              <a:off x="6457077" y="3191837"/>
              <a:ext cx="1726553" cy="1845758"/>
            </a:xfrm>
            <a:custGeom>
              <a:avLst/>
              <a:gdLst>
                <a:gd name="csX0" fmla="*/ 654876 w 1726553"/>
                <a:gd name="csY0" fmla="*/ 0 h 1845758"/>
                <a:gd name="csX1" fmla="*/ 0 w 1726553"/>
                <a:gd name="csY1" fmla="*/ 1845758 h 1845758"/>
                <a:gd name="csX2" fmla="*/ 359691 w 1726553"/>
                <a:gd name="csY2" fmla="*/ 1845758 h 1845758"/>
                <a:gd name="csX3" fmla="*/ 513477 w 1726553"/>
                <a:gd name="csY3" fmla="*/ 1390636 h 1845758"/>
                <a:gd name="csX4" fmla="*/ 1212743 w 1726553"/>
                <a:gd name="csY4" fmla="*/ 1390636 h 1845758"/>
                <a:gd name="csX5" fmla="*/ 1366862 w 1726553"/>
                <a:gd name="csY5" fmla="*/ 1845758 h 1845758"/>
                <a:gd name="csX6" fmla="*/ 1726553 w 1726553"/>
                <a:gd name="csY6" fmla="*/ 1845758 h 1845758"/>
                <a:gd name="csX7" fmla="*/ 1070762 w 1726553"/>
                <a:gd name="csY7" fmla="*/ 0 h 1845758"/>
                <a:gd name="csX8" fmla="*/ 654793 w 1726553"/>
                <a:gd name="csY8" fmla="*/ 0 h 1845758"/>
                <a:gd name="csX9" fmla="*/ 604335 w 1726553"/>
                <a:gd name="csY9" fmla="*/ 1122052 h 1845758"/>
                <a:gd name="csX10" fmla="*/ 855629 w 1726553"/>
                <a:gd name="csY10" fmla="*/ 378479 h 1845758"/>
                <a:gd name="csX11" fmla="*/ 870176 w 1726553"/>
                <a:gd name="csY11" fmla="*/ 378479 h 1845758"/>
                <a:gd name="csX12" fmla="*/ 1121969 w 1726553"/>
                <a:gd name="csY12" fmla="*/ 1122052 h 1845758"/>
                <a:gd name="csX13" fmla="*/ 604418 w 1726553"/>
                <a:gd name="csY13" fmla="*/ 1122052 h 18457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726553" h="1845758">
                  <a:moveTo>
                    <a:pt x="654876" y="0"/>
                  </a:moveTo>
                  <a:lnTo>
                    <a:pt x="0" y="1845758"/>
                  </a:lnTo>
                  <a:lnTo>
                    <a:pt x="359691" y="1845758"/>
                  </a:lnTo>
                  <a:lnTo>
                    <a:pt x="513477" y="1390636"/>
                  </a:lnTo>
                  <a:lnTo>
                    <a:pt x="1212743" y="1390636"/>
                  </a:lnTo>
                  <a:lnTo>
                    <a:pt x="1366862" y="1845758"/>
                  </a:lnTo>
                  <a:lnTo>
                    <a:pt x="1726553" y="1845758"/>
                  </a:lnTo>
                  <a:lnTo>
                    <a:pt x="1070762" y="0"/>
                  </a:lnTo>
                  <a:lnTo>
                    <a:pt x="654793" y="0"/>
                  </a:lnTo>
                  <a:close/>
                  <a:moveTo>
                    <a:pt x="604335" y="1122052"/>
                  </a:moveTo>
                  <a:lnTo>
                    <a:pt x="855629" y="378479"/>
                  </a:lnTo>
                  <a:lnTo>
                    <a:pt x="870176" y="378479"/>
                  </a:lnTo>
                  <a:lnTo>
                    <a:pt x="1121969" y="1122052"/>
                  </a:lnTo>
                  <a:lnTo>
                    <a:pt x="604418" y="1122052"/>
                  </a:ln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5D52889-F0EC-3DF7-09CE-7CBCEA0E90C0}"/>
                </a:ext>
              </a:extLst>
            </p:cNvPr>
            <p:cNvSpPr/>
            <p:nvPr/>
          </p:nvSpPr>
          <p:spPr>
            <a:xfrm>
              <a:off x="5599702" y="3191837"/>
              <a:ext cx="336997" cy="1845758"/>
            </a:xfrm>
            <a:prstGeom prst="rect">
              <a:avLst/>
            </a:pr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842DDB0-6337-2F41-BC3B-7F32D88AD054}"/>
                </a:ext>
              </a:extLst>
            </p:cNvPr>
            <p:cNvSpPr/>
            <p:nvPr/>
          </p:nvSpPr>
          <p:spPr>
            <a:xfrm>
              <a:off x="5077081" y="3191837"/>
              <a:ext cx="336914" cy="1845758"/>
            </a:xfrm>
            <a:prstGeom prst="rect">
              <a:avLst/>
            </a:pr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31F3F8F-FFD7-C576-8FE5-824C555E663A}"/>
                </a:ext>
              </a:extLst>
            </p:cNvPr>
            <p:cNvSpPr/>
            <p:nvPr/>
          </p:nvSpPr>
          <p:spPr>
            <a:xfrm>
              <a:off x="3287101" y="3191837"/>
              <a:ext cx="1689312" cy="1845758"/>
            </a:xfrm>
            <a:custGeom>
              <a:avLst/>
              <a:gdLst>
                <a:gd name="csX0" fmla="*/ 853717 w 1689312"/>
                <a:gd name="csY0" fmla="*/ 816476 h 1845758"/>
                <a:gd name="csX1" fmla="*/ 835596 w 1689312"/>
                <a:gd name="csY1" fmla="*/ 816476 h 1845758"/>
                <a:gd name="csX2" fmla="*/ 380557 w 1689312"/>
                <a:gd name="csY2" fmla="*/ 0 h 1845758"/>
                <a:gd name="csX3" fmla="*/ 0 w 1689312"/>
                <a:gd name="csY3" fmla="*/ 0 h 1845758"/>
                <a:gd name="csX4" fmla="*/ 676656 w 1689312"/>
                <a:gd name="csY4" fmla="*/ 1157215 h 1845758"/>
                <a:gd name="csX5" fmla="*/ 676656 w 1689312"/>
                <a:gd name="csY5" fmla="*/ 1845758 h 1845758"/>
                <a:gd name="csX6" fmla="*/ 1012657 w 1689312"/>
                <a:gd name="csY6" fmla="*/ 1845758 h 1845758"/>
                <a:gd name="csX7" fmla="*/ 1012657 w 1689312"/>
                <a:gd name="csY7" fmla="*/ 1157215 h 1845758"/>
                <a:gd name="csX8" fmla="*/ 1689313 w 1689312"/>
                <a:gd name="csY8" fmla="*/ 0 h 1845758"/>
                <a:gd name="csX9" fmla="*/ 1308756 w 1689312"/>
                <a:gd name="csY9" fmla="*/ 0 h 1845758"/>
                <a:gd name="csX10" fmla="*/ 853717 w 1689312"/>
                <a:gd name="csY10" fmla="*/ 816476 h 18457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689312" h="1845758">
                  <a:moveTo>
                    <a:pt x="853717" y="816476"/>
                  </a:moveTo>
                  <a:lnTo>
                    <a:pt x="835596" y="816476"/>
                  </a:lnTo>
                  <a:lnTo>
                    <a:pt x="380557" y="0"/>
                  </a:lnTo>
                  <a:lnTo>
                    <a:pt x="0" y="0"/>
                  </a:lnTo>
                  <a:lnTo>
                    <a:pt x="676656" y="1157215"/>
                  </a:lnTo>
                  <a:lnTo>
                    <a:pt x="676656" y="1845758"/>
                  </a:lnTo>
                  <a:lnTo>
                    <a:pt x="1012657" y="1845758"/>
                  </a:lnTo>
                  <a:lnTo>
                    <a:pt x="1012657" y="1157215"/>
                  </a:lnTo>
                  <a:lnTo>
                    <a:pt x="1689313" y="0"/>
                  </a:lnTo>
                  <a:lnTo>
                    <a:pt x="1308756" y="0"/>
                  </a:lnTo>
                  <a:lnTo>
                    <a:pt x="853717" y="816476"/>
                  </a:ln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923243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+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33283B9-4493-A9E8-7F5A-1C7C467F88D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2636" y="1341883"/>
            <a:ext cx="5582708" cy="1056565"/>
          </a:xfrm>
        </p:spPr>
        <p:txBody>
          <a:bodyPr wrap="square" anchor="t">
            <a:noAutofit/>
          </a:bodyPr>
          <a:lstStyle>
            <a:lvl1pPr algn="l">
              <a:defRPr lang="en-US" sz="4333" b="0" i="0" kern="100" spc="-233" baseline="0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Headline of slide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F75F73D-FC19-D7D7-019E-393AC641D0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6" y="2401164"/>
            <a:ext cx="5218039" cy="3771566"/>
          </a:xfrm>
        </p:spPr>
        <p:txBody>
          <a:bodyPr/>
          <a:lstStyle>
            <a:lvl1pPr>
              <a:spcAft>
                <a:spcPts val="1000"/>
              </a:spcAft>
              <a:defRPr lang="en-US" sz="1833" kern="100" spc="0" dirty="0" smtClean="0">
                <a:solidFill>
                  <a:schemeClr val="bg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consetetur</a:t>
            </a:r>
            <a:r>
              <a:rPr lang="en-US"/>
              <a:t> </a:t>
            </a:r>
            <a:r>
              <a:rPr lang="en-US" err="1"/>
              <a:t>sadipscing</a:t>
            </a:r>
            <a:r>
              <a:rPr lang="en-US"/>
              <a:t> </a:t>
            </a:r>
            <a:r>
              <a:rPr lang="en-US" err="1"/>
              <a:t>elitr</a:t>
            </a:r>
            <a:r>
              <a:rPr lang="en-US"/>
              <a:t>, sed diam </a:t>
            </a:r>
            <a:r>
              <a:rPr lang="en-US" err="1"/>
              <a:t>nonumy</a:t>
            </a:r>
            <a:r>
              <a:rPr lang="en-US"/>
              <a:t> </a:t>
            </a:r>
            <a:r>
              <a:rPr lang="en-US" err="1"/>
              <a:t>eirmod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invidunt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aliquyam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, sed diam.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D42C365-161A-15B7-9A2F-DDEFF25E528F}"/>
              </a:ext>
            </a:extLst>
          </p:cNvPr>
          <p:cNvSpPr/>
          <p:nvPr userDrawn="1"/>
        </p:nvSpPr>
        <p:spPr>
          <a:xfrm>
            <a:off x="6265333" y="344027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2928096959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+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33283B9-4493-A9E8-7F5A-1C7C467F88D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2636" y="1341883"/>
            <a:ext cx="5582708" cy="1056565"/>
          </a:xfrm>
        </p:spPr>
        <p:txBody>
          <a:bodyPr wrap="square" anchor="t">
            <a:noAutofit/>
          </a:bodyPr>
          <a:lstStyle>
            <a:lvl1pPr algn="l">
              <a:defRPr lang="en-US" sz="4333" b="0" i="0" kern="100" spc="-233" baseline="0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Headline of slide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F75F73D-FC19-D7D7-019E-393AC641D0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6" y="2401164"/>
            <a:ext cx="5218039" cy="3771566"/>
          </a:xfrm>
        </p:spPr>
        <p:txBody>
          <a:bodyPr/>
          <a:lstStyle>
            <a:lvl1pPr>
              <a:spcAft>
                <a:spcPts val="1000"/>
              </a:spcAft>
              <a:defRPr lang="en-US" sz="1833" kern="100" spc="0" dirty="0" smtClean="0">
                <a:solidFill>
                  <a:schemeClr val="bg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consetetur</a:t>
            </a:r>
            <a:r>
              <a:rPr lang="en-US"/>
              <a:t> </a:t>
            </a:r>
            <a:r>
              <a:rPr lang="en-US" err="1"/>
              <a:t>sadipscing</a:t>
            </a:r>
            <a:r>
              <a:rPr lang="en-US"/>
              <a:t> </a:t>
            </a:r>
            <a:r>
              <a:rPr lang="en-US" err="1"/>
              <a:t>elitr</a:t>
            </a:r>
            <a:r>
              <a:rPr lang="en-US"/>
              <a:t>, sed diam </a:t>
            </a:r>
            <a:r>
              <a:rPr lang="en-US" err="1"/>
              <a:t>nonumy</a:t>
            </a:r>
            <a:r>
              <a:rPr lang="en-US"/>
              <a:t> </a:t>
            </a:r>
            <a:r>
              <a:rPr lang="en-US" err="1"/>
              <a:t>eirmod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invidunt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aliquyam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, sed diam.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D42C365-161A-15B7-9A2F-DDEFF25E528F}"/>
              </a:ext>
            </a:extLst>
          </p:cNvPr>
          <p:cNvSpPr/>
          <p:nvPr userDrawn="1"/>
        </p:nvSpPr>
        <p:spPr>
          <a:xfrm>
            <a:off x="6265333" y="344027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B914690-4191-F579-9F4E-447CAA68B183}"/>
              </a:ext>
            </a:extLst>
          </p:cNvPr>
          <p:cNvSpPr/>
          <p:nvPr userDrawn="1"/>
        </p:nvSpPr>
        <p:spPr>
          <a:xfrm>
            <a:off x="11696965" y="344027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F3B14603-52BE-6C9B-FCEE-FD5B15983CE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7734" y="496427"/>
            <a:ext cx="5265443" cy="5866538"/>
          </a:xfrm>
          <a:prstGeom prst="roundRect">
            <a:avLst>
              <a:gd name="adj" fmla="val 884"/>
            </a:avLst>
          </a:prstGeom>
          <a:solidFill>
            <a:srgbClr val="373737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500109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+ imag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33283B9-4493-A9E8-7F5A-1C7C467F88D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2636" y="1341883"/>
            <a:ext cx="5582708" cy="1056565"/>
          </a:xfrm>
        </p:spPr>
        <p:txBody>
          <a:bodyPr wrap="square" anchor="t">
            <a:noAutofit/>
          </a:bodyPr>
          <a:lstStyle>
            <a:lvl1pPr algn="l">
              <a:defRPr lang="en-US" sz="4333" b="0" i="0" kern="100" spc="-233" baseline="0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Headline of slide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F75F73D-FC19-D7D7-019E-393AC641D0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6" y="2401164"/>
            <a:ext cx="5218039" cy="3771566"/>
          </a:xfrm>
        </p:spPr>
        <p:txBody>
          <a:bodyPr/>
          <a:lstStyle>
            <a:lvl1pPr>
              <a:spcAft>
                <a:spcPts val="1000"/>
              </a:spcAft>
              <a:defRPr lang="en-US" sz="1833" kern="100" spc="0" dirty="0" smtClean="0">
                <a:solidFill>
                  <a:schemeClr val="bg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consetetur</a:t>
            </a:r>
            <a:r>
              <a:rPr lang="en-US"/>
              <a:t> </a:t>
            </a:r>
            <a:r>
              <a:rPr lang="en-US" err="1"/>
              <a:t>sadipscing</a:t>
            </a:r>
            <a:r>
              <a:rPr lang="en-US"/>
              <a:t> </a:t>
            </a:r>
            <a:r>
              <a:rPr lang="en-US" err="1"/>
              <a:t>elitr</a:t>
            </a:r>
            <a:r>
              <a:rPr lang="en-US"/>
              <a:t>, sed diam </a:t>
            </a:r>
            <a:r>
              <a:rPr lang="en-US" err="1"/>
              <a:t>nonumy</a:t>
            </a:r>
            <a:r>
              <a:rPr lang="en-US"/>
              <a:t> </a:t>
            </a:r>
            <a:r>
              <a:rPr lang="en-US" err="1"/>
              <a:t>eirmod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invidunt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aliquyam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, sed diam.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D42C365-161A-15B7-9A2F-DDEFF25E528F}"/>
              </a:ext>
            </a:extLst>
          </p:cNvPr>
          <p:cNvSpPr/>
          <p:nvPr userDrawn="1"/>
        </p:nvSpPr>
        <p:spPr>
          <a:xfrm>
            <a:off x="6265333" y="344027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F3B14603-52BE-6C9B-FCEE-FD5B15983CE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7734" y="496427"/>
            <a:ext cx="5431631" cy="5866538"/>
          </a:xfrm>
          <a:prstGeom prst="roundRect">
            <a:avLst>
              <a:gd name="adj" fmla="val 884"/>
            </a:avLst>
          </a:prstGeom>
          <a:solidFill>
            <a:srgbClr val="373737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1149592-D58C-3399-30E4-F7BF6FFC27ED}"/>
              </a:ext>
            </a:extLst>
          </p:cNvPr>
          <p:cNvSpPr/>
          <p:nvPr userDrawn="1"/>
        </p:nvSpPr>
        <p:spPr>
          <a:xfrm>
            <a:off x="6265333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2212900103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+ imag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33283B9-4493-A9E8-7F5A-1C7C467F88D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2636" y="1341883"/>
            <a:ext cx="5582708" cy="1056565"/>
          </a:xfrm>
        </p:spPr>
        <p:txBody>
          <a:bodyPr wrap="square" anchor="t">
            <a:noAutofit/>
          </a:bodyPr>
          <a:lstStyle>
            <a:lvl1pPr algn="l">
              <a:defRPr lang="en-US" sz="4333" b="0" i="0" kern="100" spc="-233" baseline="0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Headline of slide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F75F73D-FC19-D7D7-019E-393AC641D0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6" y="2401164"/>
            <a:ext cx="5218039" cy="3771566"/>
          </a:xfrm>
        </p:spPr>
        <p:txBody>
          <a:bodyPr/>
          <a:lstStyle>
            <a:lvl1pPr>
              <a:spcAft>
                <a:spcPts val="1000"/>
              </a:spcAft>
              <a:defRPr lang="en-US" sz="1833" kern="100" spc="0" dirty="0" smtClean="0">
                <a:solidFill>
                  <a:schemeClr val="bg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consetetur</a:t>
            </a:r>
            <a:r>
              <a:rPr lang="en-US"/>
              <a:t> </a:t>
            </a:r>
            <a:r>
              <a:rPr lang="en-US" err="1"/>
              <a:t>sadipscing</a:t>
            </a:r>
            <a:r>
              <a:rPr lang="en-US"/>
              <a:t> </a:t>
            </a:r>
            <a:r>
              <a:rPr lang="en-US" err="1"/>
              <a:t>elitr</a:t>
            </a:r>
            <a:r>
              <a:rPr lang="en-US"/>
              <a:t>, sed diam </a:t>
            </a:r>
            <a:r>
              <a:rPr lang="en-US" err="1"/>
              <a:t>nonumy</a:t>
            </a:r>
            <a:r>
              <a:rPr lang="en-US"/>
              <a:t> </a:t>
            </a:r>
            <a:r>
              <a:rPr lang="en-US" err="1"/>
              <a:t>eirmod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invidunt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aliquyam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, sed diam.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D42C365-161A-15B7-9A2F-DDEFF25E528F}"/>
              </a:ext>
            </a:extLst>
          </p:cNvPr>
          <p:cNvSpPr/>
          <p:nvPr userDrawn="1"/>
        </p:nvSpPr>
        <p:spPr>
          <a:xfrm>
            <a:off x="6265333" y="344027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F3B14603-52BE-6C9B-FCEE-FD5B15983CE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7734" y="496427"/>
            <a:ext cx="5431631" cy="5866538"/>
          </a:xfrm>
          <a:prstGeom prst="roundRect">
            <a:avLst>
              <a:gd name="adj" fmla="val 884"/>
            </a:avLst>
          </a:prstGeom>
          <a:solidFill>
            <a:srgbClr val="373737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1149592-D58C-3399-30E4-F7BF6FFC27ED}"/>
              </a:ext>
            </a:extLst>
          </p:cNvPr>
          <p:cNvSpPr/>
          <p:nvPr userDrawn="1"/>
        </p:nvSpPr>
        <p:spPr>
          <a:xfrm>
            <a:off x="6265333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3479100010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B5A7FA0-0EBE-D930-7F98-AAC2207FF91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3B54C3D-45CB-4122-9332-989CED1D7B7C}"/>
              </a:ext>
            </a:extLst>
          </p:cNvPr>
          <p:cNvSpPr/>
          <p:nvPr userDrawn="1"/>
        </p:nvSpPr>
        <p:spPr>
          <a:xfrm>
            <a:off x="341313" y="344027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6C492DBF-EC2F-960A-18D7-1239F9E24CC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93713" y="496427"/>
            <a:ext cx="11203253" cy="5866538"/>
          </a:xfrm>
          <a:prstGeom prst="roundRect">
            <a:avLst>
              <a:gd name="adj" fmla="val 884"/>
            </a:avLst>
          </a:prstGeom>
          <a:solidFill>
            <a:srgbClr val="373737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213A905-FDED-B5DF-4CE3-4978FC20E3CD}"/>
              </a:ext>
            </a:extLst>
          </p:cNvPr>
          <p:cNvSpPr/>
          <p:nvPr userDrawn="1"/>
        </p:nvSpPr>
        <p:spPr>
          <a:xfrm>
            <a:off x="11696965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217378692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B5A7FA0-0EBE-D930-7F98-AAC2207FF91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3B54C3D-45CB-4122-9332-989CED1D7B7C}"/>
              </a:ext>
            </a:extLst>
          </p:cNvPr>
          <p:cNvSpPr/>
          <p:nvPr userDrawn="1"/>
        </p:nvSpPr>
        <p:spPr>
          <a:xfrm>
            <a:off x="341313" y="344027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6C492DBF-EC2F-960A-18D7-1239F9E24CC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93713" y="496426"/>
            <a:ext cx="11204575" cy="6017547"/>
          </a:xfrm>
          <a:prstGeom prst="roundRect">
            <a:avLst>
              <a:gd name="adj" fmla="val 884"/>
            </a:avLst>
          </a:prstGeom>
          <a:solidFill>
            <a:srgbClr val="373737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213A905-FDED-B5DF-4CE3-4978FC20E3CD}"/>
              </a:ext>
            </a:extLst>
          </p:cNvPr>
          <p:cNvSpPr/>
          <p:nvPr userDrawn="1"/>
        </p:nvSpPr>
        <p:spPr>
          <a:xfrm>
            <a:off x="11698288" y="344027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1323177778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B5A7FA0-0EBE-D930-7F98-AAC2207FF91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3B54C3D-45CB-4122-9332-989CED1D7B7C}"/>
              </a:ext>
            </a:extLst>
          </p:cNvPr>
          <p:cNvSpPr/>
          <p:nvPr userDrawn="1"/>
        </p:nvSpPr>
        <p:spPr>
          <a:xfrm>
            <a:off x="341313" y="344027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6C492DBF-EC2F-960A-18D7-1239F9E24CC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93713" y="496427"/>
            <a:ext cx="11355653" cy="5866538"/>
          </a:xfrm>
          <a:prstGeom prst="roundRect">
            <a:avLst>
              <a:gd name="adj" fmla="val 884"/>
            </a:avLst>
          </a:prstGeom>
          <a:solidFill>
            <a:srgbClr val="373737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213A905-FDED-B5DF-4CE3-4978FC20E3CD}"/>
              </a:ext>
            </a:extLst>
          </p:cNvPr>
          <p:cNvSpPr/>
          <p:nvPr userDrawn="1"/>
        </p:nvSpPr>
        <p:spPr>
          <a:xfrm>
            <a:off x="341313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939206074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B5A7FA0-0EBE-D930-7F98-AAC2207FF91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3B54C3D-45CB-4122-9332-989CED1D7B7C}"/>
              </a:ext>
            </a:extLst>
          </p:cNvPr>
          <p:cNvSpPr/>
          <p:nvPr userDrawn="1"/>
        </p:nvSpPr>
        <p:spPr>
          <a:xfrm>
            <a:off x="341313" y="344027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6C492DBF-EC2F-960A-18D7-1239F9E24CC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93713" y="496427"/>
            <a:ext cx="11355653" cy="5866538"/>
          </a:xfrm>
          <a:prstGeom prst="roundRect">
            <a:avLst>
              <a:gd name="adj" fmla="val 884"/>
            </a:avLst>
          </a:prstGeom>
          <a:solidFill>
            <a:srgbClr val="373737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213A905-FDED-B5DF-4CE3-4978FC20E3CD}"/>
              </a:ext>
            </a:extLst>
          </p:cNvPr>
          <p:cNvSpPr/>
          <p:nvPr userDrawn="1"/>
        </p:nvSpPr>
        <p:spPr>
          <a:xfrm>
            <a:off x="341313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2940865923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08581-8F34-5CFB-907C-537400B079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header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59C6D97-4973-CB1D-EAB8-D2AFC66F7C73}"/>
              </a:ext>
            </a:extLst>
          </p:cNvPr>
          <p:cNvSpPr txBox="1">
            <a:spLocks/>
          </p:cNvSpPr>
          <p:nvPr userDrawn="1"/>
        </p:nvSpPr>
        <p:spPr>
          <a:xfrm>
            <a:off x="10556001" y="6416947"/>
            <a:ext cx="1292348" cy="123112"/>
          </a:xfrm>
          <a:prstGeom prst="rect">
            <a:avLst/>
          </a:prstGeom>
          <a:noFill/>
        </p:spPr>
        <p:txBody>
          <a:bodyPr vert="horz" lIns="0" tIns="0" rIns="0" bIns="0" rtlCol="0" anchor="b"/>
          <a:lstStyle>
            <a:defPPr>
              <a:defRPr lang="en-US"/>
            </a:defPPr>
            <a:lvl1pPr marL="0" algn="ctr" defTabSz="914400" rtl="0" eaLnBrk="1" latinLnBrk="0" hangingPunct="1">
              <a:defRPr sz="743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9515C54-FDBB-4A36-9708-FD3B0CAF8E7E}" type="slidenum">
              <a:rPr lang="en-US" sz="1000" b="0" smtClean="0">
                <a:solidFill>
                  <a:schemeClr val="bg1"/>
                </a:solidFill>
                <a:ea typeface="Inter Light" panose="02000403000000020004" pitchFamily="50" charset="0"/>
                <a:cs typeface="Inter Light" panose="02000403000000020004" pitchFamily="50" charset="0"/>
              </a:rPr>
              <a:pPr algn="r"/>
              <a:t>‹#›</a:t>
            </a:fld>
            <a:endParaRPr lang="en-US" sz="1000" b="0">
              <a:solidFill>
                <a:schemeClr val="bg1"/>
              </a:solidFill>
              <a:ea typeface="Inter Light" panose="02000403000000020004" pitchFamily="50" charset="0"/>
              <a:cs typeface="Inter Light" panose="0200040300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597277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58604BC-EDA2-BB37-F382-FA12DB305972}"/>
              </a:ext>
            </a:extLst>
          </p:cNvPr>
          <p:cNvSpPr txBox="1">
            <a:spLocks/>
          </p:cNvSpPr>
          <p:nvPr userDrawn="1"/>
        </p:nvSpPr>
        <p:spPr>
          <a:xfrm>
            <a:off x="10556001" y="6416947"/>
            <a:ext cx="1292348" cy="123112"/>
          </a:xfrm>
          <a:prstGeom prst="rect">
            <a:avLst/>
          </a:prstGeom>
          <a:noFill/>
        </p:spPr>
        <p:txBody>
          <a:bodyPr vert="horz" lIns="0" tIns="0" rIns="0" bIns="0" rtlCol="0" anchor="b"/>
          <a:lstStyle>
            <a:defPPr>
              <a:defRPr lang="en-US"/>
            </a:defPPr>
            <a:lvl1pPr marL="0" algn="ctr" defTabSz="914400" rtl="0" eaLnBrk="1" latinLnBrk="0" hangingPunct="1">
              <a:defRPr sz="743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9515C54-FDBB-4A36-9708-FD3B0CAF8E7E}" type="slidenum">
              <a:rPr lang="en-US" sz="1000" b="0" smtClean="0">
                <a:solidFill>
                  <a:schemeClr val="bg1"/>
                </a:solidFill>
                <a:ea typeface="Inter Light" panose="02000403000000020004" pitchFamily="50" charset="0"/>
                <a:cs typeface="Inter Light" panose="02000403000000020004" pitchFamily="50" charset="0"/>
              </a:rPr>
              <a:pPr algn="r"/>
              <a:t>‹#›</a:t>
            </a:fld>
            <a:endParaRPr lang="en-US" sz="1000" b="0">
              <a:solidFill>
                <a:schemeClr val="bg1"/>
              </a:solidFill>
              <a:ea typeface="Inter Light" panose="02000403000000020004" pitchFamily="50" charset="0"/>
              <a:cs typeface="Inter Light" panose="02000403000000020004" pitchFamily="50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11E5CE4-B4AE-5DEA-F5A8-26126D8A902A}"/>
              </a:ext>
            </a:extLst>
          </p:cNvPr>
          <p:cNvSpPr/>
          <p:nvPr userDrawn="1"/>
        </p:nvSpPr>
        <p:spPr>
          <a:xfrm>
            <a:off x="6270718" y="6106920"/>
            <a:ext cx="55314" cy="55314"/>
          </a:xfrm>
          <a:prstGeom prst="roundRect">
            <a:avLst>
              <a:gd name="adj" fmla="val 15728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>
              <a:solidFill>
                <a:schemeClr val="bg1"/>
              </a:solidFill>
            </a:endParaRP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C97F3F30-9D25-1513-18FB-B6D8E1E077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89990" y="5990519"/>
            <a:ext cx="5462022" cy="207787"/>
          </a:xfrm>
        </p:spPr>
        <p:txBody>
          <a:bodyPr anchor="b"/>
          <a:lstStyle>
            <a:lvl1pPr>
              <a:defRPr lang="en-US" sz="833" kern="1200" spc="-25" dirty="0" smtClean="0">
                <a:solidFill>
                  <a:schemeClr val="bg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The title of the picture and courtesy line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8E8B882-6322-C535-BBBB-4744882FE162}"/>
              </a:ext>
            </a:extLst>
          </p:cNvPr>
          <p:cNvSpPr/>
          <p:nvPr userDrawn="1"/>
        </p:nvSpPr>
        <p:spPr>
          <a:xfrm>
            <a:off x="345433" y="6106920"/>
            <a:ext cx="55314" cy="55314"/>
          </a:xfrm>
          <a:prstGeom prst="roundRect">
            <a:avLst>
              <a:gd name="adj" fmla="val 15728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>
              <a:solidFill>
                <a:schemeClr val="bg1"/>
              </a:solidFill>
            </a:endParaRPr>
          </a:p>
        </p:txBody>
      </p:sp>
      <p:sp>
        <p:nvSpPr>
          <p:cNvPr id="13" name="Picture Placeholder 14">
            <a:extLst>
              <a:ext uri="{FF2B5EF4-FFF2-40B4-BE49-F238E27FC236}">
                <a16:creationId xmlns:a16="http://schemas.microsoft.com/office/drawing/2014/main" id="{14FD1E86-09B1-5087-3250-2AD7A1E6392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2635" y="2398448"/>
            <a:ext cx="5579787" cy="3592071"/>
          </a:xfrm>
          <a:prstGeom prst="roundRect">
            <a:avLst>
              <a:gd name="adj" fmla="val 1649"/>
            </a:avLst>
          </a:prstGeom>
          <a:solidFill>
            <a:srgbClr val="373737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C96521A7-D835-A78E-A4D0-AA95B650CC6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4705" y="5990519"/>
            <a:ext cx="5462022" cy="207787"/>
          </a:xfrm>
        </p:spPr>
        <p:txBody>
          <a:bodyPr anchor="b"/>
          <a:lstStyle>
            <a:lvl1pPr>
              <a:defRPr lang="en-US" sz="833" kern="1200" spc="-25" dirty="0" smtClean="0">
                <a:solidFill>
                  <a:schemeClr val="bg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The title of the picture and courtesy line</a:t>
            </a:r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311972E9-C3AD-877E-0449-4077FE77862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67920" y="2398448"/>
            <a:ext cx="5579787" cy="3592071"/>
          </a:xfrm>
          <a:prstGeom prst="roundRect">
            <a:avLst>
              <a:gd name="adj" fmla="val 1649"/>
            </a:avLst>
          </a:prstGeom>
          <a:solidFill>
            <a:srgbClr val="373737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E04654E-5D57-31B4-F047-FC8FFFF34A1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67427" y="1354668"/>
            <a:ext cx="5579786" cy="867833"/>
          </a:xfrm>
        </p:spPr>
        <p:txBody>
          <a:bodyPr/>
          <a:lstStyle>
            <a:lvl1pPr>
              <a:spcAft>
                <a:spcPts val="1000"/>
              </a:spcAft>
              <a:defRPr lang="en-US" sz="1667" kern="100" spc="0" dirty="0" smtClean="0">
                <a:solidFill>
                  <a:schemeClr val="bg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018138FF-2511-F5E4-7753-F3EFDB1CC5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637" y="1341883"/>
            <a:ext cx="5579787" cy="88061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Headline of slide</a:t>
            </a:r>
          </a:p>
        </p:txBody>
      </p:sp>
    </p:spTree>
    <p:extLst>
      <p:ext uri="{BB962C8B-B14F-4D97-AF65-F5344CB8AC3E}">
        <p14:creationId xmlns:p14="http://schemas.microsoft.com/office/powerpoint/2010/main" val="833785456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58604BC-EDA2-BB37-F382-FA12DB305972}"/>
              </a:ext>
            </a:extLst>
          </p:cNvPr>
          <p:cNvSpPr txBox="1">
            <a:spLocks/>
          </p:cNvSpPr>
          <p:nvPr userDrawn="1"/>
        </p:nvSpPr>
        <p:spPr>
          <a:xfrm>
            <a:off x="10556001" y="6416947"/>
            <a:ext cx="1292348" cy="123112"/>
          </a:xfrm>
          <a:prstGeom prst="rect">
            <a:avLst/>
          </a:prstGeom>
          <a:noFill/>
        </p:spPr>
        <p:txBody>
          <a:bodyPr vert="horz" lIns="0" tIns="0" rIns="0" bIns="0" rtlCol="0" anchor="b"/>
          <a:lstStyle>
            <a:defPPr>
              <a:defRPr lang="en-US"/>
            </a:defPPr>
            <a:lvl1pPr marL="0" algn="ctr" defTabSz="914400" rtl="0" eaLnBrk="1" latinLnBrk="0" hangingPunct="1">
              <a:defRPr sz="743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9515C54-FDBB-4A36-9708-FD3B0CAF8E7E}" type="slidenum">
              <a:rPr lang="en-US" sz="1000" b="0" smtClean="0">
                <a:solidFill>
                  <a:schemeClr val="bg1"/>
                </a:solidFill>
                <a:ea typeface="Inter Light" panose="02000403000000020004" pitchFamily="50" charset="0"/>
                <a:cs typeface="Inter Light" panose="02000403000000020004" pitchFamily="50" charset="0"/>
              </a:rPr>
              <a:pPr algn="r"/>
              <a:t>‹#›</a:t>
            </a:fld>
            <a:endParaRPr lang="en-US" sz="1000" b="0">
              <a:solidFill>
                <a:schemeClr val="bg1"/>
              </a:solidFill>
              <a:ea typeface="Inter Light" panose="02000403000000020004" pitchFamily="50" charset="0"/>
              <a:cs typeface="Inter Light" panose="02000403000000020004" pitchFamily="50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D4135B0-D250-BD23-D24E-D6CB7CEE4CE8}"/>
              </a:ext>
            </a:extLst>
          </p:cNvPr>
          <p:cNvSpPr/>
          <p:nvPr userDrawn="1"/>
        </p:nvSpPr>
        <p:spPr>
          <a:xfrm>
            <a:off x="345433" y="6107803"/>
            <a:ext cx="55314" cy="55314"/>
          </a:xfrm>
          <a:prstGeom prst="roundRect">
            <a:avLst>
              <a:gd name="adj" fmla="val 15728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>
              <a:solidFill>
                <a:schemeClr val="bg1"/>
              </a:solidFill>
            </a:endParaRPr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652D1B54-013E-0627-4D36-9BDD3D15BB1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2635" y="2398449"/>
            <a:ext cx="3607594" cy="3592954"/>
          </a:xfrm>
          <a:prstGeom prst="roundRect">
            <a:avLst>
              <a:gd name="adj" fmla="val 1739"/>
            </a:avLst>
          </a:prstGeom>
          <a:solidFill>
            <a:srgbClr val="373737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D7ADD77A-DD01-33CD-2CE4-46DDB85C6B1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4705" y="5991402"/>
            <a:ext cx="3485523" cy="207787"/>
          </a:xfrm>
        </p:spPr>
        <p:txBody>
          <a:bodyPr anchor="b"/>
          <a:lstStyle>
            <a:lvl1pPr>
              <a:defRPr lang="en-US" sz="833" kern="1200" spc="-25" dirty="0" smtClean="0">
                <a:solidFill>
                  <a:schemeClr val="bg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The title of the picture and courtesy line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6BEB417-1F71-83A1-DB26-CA0F87096B65}"/>
              </a:ext>
            </a:extLst>
          </p:cNvPr>
          <p:cNvSpPr/>
          <p:nvPr userDrawn="1"/>
        </p:nvSpPr>
        <p:spPr>
          <a:xfrm>
            <a:off x="4295001" y="6107803"/>
            <a:ext cx="55314" cy="55314"/>
          </a:xfrm>
          <a:prstGeom prst="roundRect">
            <a:avLst>
              <a:gd name="adj" fmla="val 15728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>
              <a:solidFill>
                <a:schemeClr val="bg1"/>
              </a:solidFill>
            </a:endParaRP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0E73DD14-C3CF-0976-2F75-022EC3AC8B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14273" y="5991402"/>
            <a:ext cx="3485523" cy="207787"/>
          </a:xfrm>
        </p:spPr>
        <p:txBody>
          <a:bodyPr anchor="b"/>
          <a:lstStyle>
            <a:lvl1pPr>
              <a:defRPr lang="en-US" sz="833" kern="1200" spc="-25" dirty="0" smtClean="0">
                <a:solidFill>
                  <a:schemeClr val="bg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The title of the picture and courtesy line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8E4DED3-A12C-F19E-F524-F84DEE4CCBAF}"/>
              </a:ext>
            </a:extLst>
          </p:cNvPr>
          <p:cNvSpPr/>
          <p:nvPr userDrawn="1"/>
        </p:nvSpPr>
        <p:spPr>
          <a:xfrm>
            <a:off x="8241772" y="6107803"/>
            <a:ext cx="55314" cy="55314"/>
          </a:xfrm>
          <a:prstGeom prst="roundRect">
            <a:avLst>
              <a:gd name="adj" fmla="val 15728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>
              <a:solidFill>
                <a:schemeClr val="bg1"/>
              </a:solidFill>
            </a:endParaRP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C8FE8367-4782-50E6-C2FD-C59B5AF0A0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61044" y="5991402"/>
            <a:ext cx="3485523" cy="207787"/>
          </a:xfrm>
        </p:spPr>
        <p:txBody>
          <a:bodyPr anchor="b"/>
          <a:lstStyle>
            <a:lvl1pPr>
              <a:defRPr lang="en-US" sz="833" kern="1200" spc="-25" dirty="0" smtClean="0">
                <a:solidFill>
                  <a:schemeClr val="bg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The title of the picture and courtesy line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D168078-6648-EF0C-D86B-C96E306F1C7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292204" y="2398449"/>
            <a:ext cx="3607594" cy="3592954"/>
          </a:xfrm>
          <a:prstGeom prst="roundRect">
            <a:avLst>
              <a:gd name="adj" fmla="val 1739"/>
            </a:avLst>
          </a:prstGeom>
          <a:solidFill>
            <a:srgbClr val="373737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D6402644-DD30-AB17-44C3-314EA7283B3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238974" y="2398449"/>
            <a:ext cx="3607594" cy="3592954"/>
          </a:xfrm>
          <a:prstGeom prst="roundRect">
            <a:avLst>
              <a:gd name="adj" fmla="val 1739"/>
            </a:avLst>
          </a:prstGeom>
          <a:solidFill>
            <a:srgbClr val="373737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6BDB6784-E765-1417-9E5C-B4675C858C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67427" y="1354668"/>
            <a:ext cx="5579786" cy="867833"/>
          </a:xfrm>
        </p:spPr>
        <p:txBody>
          <a:bodyPr/>
          <a:lstStyle>
            <a:lvl1pPr>
              <a:spcAft>
                <a:spcPts val="1000"/>
              </a:spcAft>
              <a:defRPr lang="en-US" sz="1667" kern="100" spc="0" dirty="0" smtClean="0">
                <a:solidFill>
                  <a:schemeClr val="bg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5A32ABBA-FABB-C564-C449-1500E4CBE1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637" y="1341883"/>
            <a:ext cx="5579787" cy="88061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Headline of slide</a:t>
            </a:r>
          </a:p>
        </p:txBody>
      </p:sp>
    </p:spTree>
    <p:extLst>
      <p:ext uri="{BB962C8B-B14F-4D97-AF65-F5344CB8AC3E}">
        <p14:creationId xmlns:p14="http://schemas.microsoft.com/office/powerpoint/2010/main" val="3075223449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58604BC-EDA2-BB37-F382-FA12DB305972}"/>
              </a:ext>
            </a:extLst>
          </p:cNvPr>
          <p:cNvSpPr txBox="1">
            <a:spLocks/>
          </p:cNvSpPr>
          <p:nvPr userDrawn="1"/>
        </p:nvSpPr>
        <p:spPr>
          <a:xfrm>
            <a:off x="10556001" y="6416947"/>
            <a:ext cx="1292348" cy="123112"/>
          </a:xfrm>
          <a:prstGeom prst="rect">
            <a:avLst/>
          </a:prstGeom>
          <a:noFill/>
        </p:spPr>
        <p:txBody>
          <a:bodyPr vert="horz" lIns="0" tIns="0" rIns="0" bIns="0" rtlCol="0" anchor="b"/>
          <a:lstStyle>
            <a:defPPr>
              <a:defRPr lang="en-US"/>
            </a:defPPr>
            <a:lvl1pPr marL="0" algn="ctr" defTabSz="914400" rtl="0" eaLnBrk="1" latinLnBrk="0" hangingPunct="1">
              <a:defRPr sz="743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9515C54-FDBB-4A36-9708-FD3B0CAF8E7E}" type="slidenum">
              <a:rPr lang="en-US" sz="1000" b="0" smtClean="0">
                <a:solidFill>
                  <a:schemeClr val="bg1"/>
                </a:solidFill>
                <a:ea typeface="Inter Light" panose="02000403000000020004" pitchFamily="50" charset="0"/>
                <a:cs typeface="Inter Light" panose="02000403000000020004" pitchFamily="50" charset="0"/>
              </a:rPr>
              <a:pPr algn="r"/>
              <a:t>‹#›</a:t>
            </a:fld>
            <a:endParaRPr lang="en-US" sz="1000" b="0">
              <a:solidFill>
                <a:schemeClr val="bg1"/>
              </a:solidFill>
              <a:ea typeface="Inter Light" panose="02000403000000020004" pitchFamily="50" charset="0"/>
              <a:cs typeface="Inter Light" panose="02000403000000020004" pitchFamily="50" charset="0"/>
            </a:endParaRP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74793563-AAA7-74B2-5FB6-6A7155BD49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67427" y="1354668"/>
            <a:ext cx="5579786" cy="867833"/>
          </a:xfrm>
        </p:spPr>
        <p:txBody>
          <a:bodyPr/>
          <a:lstStyle>
            <a:lvl1pPr>
              <a:spcAft>
                <a:spcPts val="1000"/>
              </a:spcAft>
              <a:defRPr lang="en-US" sz="1667" kern="100" spc="0" dirty="0" smtClean="0">
                <a:solidFill>
                  <a:schemeClr val="bg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03337C9-03A2-67B7-F3A7-7067BB02F1F8}"/>
              </a:ext>
            </a:extLst>
          </p:cNvPr>
          <p:cNvSpPr/>
          <p:nvPr userDrawn="1"/>
        </p:nvSpPr>
        <p:spPr>
          <a:xfrm>
            <a:off x="345433" y="6106917"/>
            <a:ext cx="55314" cy="55314"/>
          </a:xfrm>
          <a:prstGeom prst="roundRect">
            <a:avLst>
              <a:gd name="adj" fmla="val 15728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>
              <a:solidFill>
                <a:schemeClr val="bg1"/>
              </a:solidFill>
            </a:endParaRPr>
          </a:p>
        </p:txBody>
      </p:sp>
      <p:sp>
        <p:nvSpPr>
          <p:cNvPr id="11" name="Picture Placeholder 14">
            <a:extLst>
              <a:ext uri="{FF2B5EF4-FFF2-40B4-BE49-F238E27FC236}">
                <a16:creationId xmlns:a16="http://schemas.microsoft.com/office/drawing/2014/main" id="{E28ED3DD-A126-6719-CB74-89DF3D681B7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2635" y="2395802"/>
            <a:ext cx="2620035" cy="3594715"/>
          </a:xfrm>
          <a:prstGeom prst="roundRect">
            <a:avLst>
              <a:gd name="adj" fmla="val 2096"/>
            </a:avLst>
          </a:prstGeom>
          <a:solidFill>
            <a:srgbClr val="373737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3600BDA0-3AA7-C493-26FC-80139335155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4705" y="5990517"/>
            <a:ext cx="2497965" cy="207787"/>
          </a:xfrm>
        </p:spPr>
        <p:txBody>
          <a:bodyPr anchor="b"/>
          <a:lstStyle>
            <a:lvl1pPr>
              <a:defRPr lang="en-US" sz="833" kern="1200" spc="-25" dirty="0" smtClean="0">
                <a:solidFill>
                  <a:schemeClr val="bg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The title of the picture and courtesy line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84A0FD9-42F0-4020-8E6F-741693A9F660}"/>
              </a:ext>
            </a:extLst>
          </p:cNvPr>
          <p:cNvSpPr/>
          <p:nvPr userDrawn="1"/>
        </p:nvSpPr>
        <p:spPr>
          <a:xfrm>
            <a:off x="3308107" y="6106917"/>
            <a:ext cx="55314" cy="55314"/>
          </a:xfrm>
          <a:prstGeom prst="roundRect">
            <a:avLst>
              <a:gd name="adj" fmla="val 15728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>
              <a:solidFill>
                <a:schemeClr val="bg1"/>
              </a:solidFill>
            </a:endParaRP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7669A077-7A3A-B9A4-7E0B-3B53305892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27379" y="5990517"/>
            <a:ext cx="2497965" cy="207787"/>
          </a:xfrm>
        </p:spPr>
        <p:txBody>
          <a:bodyPr anchor="b"/>
          <a:lstStyle>
            <a:lvl1pPr>
              <a:defRPr lang="en-US" sz="833" kern="1200" spc="-25" dirty="0" smtClean="0">
                <a:solidFill>
                  <a:schemeClr val="bg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The title of the picture and courtesy line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CE6EDA2-EC88-353B-C325-3A9004BF6984}"/>
              </a:ext>
            </a:extLst>
          </p:cNvPr>
          <p:cNvSpPr/>
          <p:nvPr userDrawn="1"/>
        </p:nvSpPr>
        <p:spPr>
          <a:xfrm>
            <a:off x="6269455" y="6106917"/>
            <a:ext cx="55314" cy="55314"/>
          </a:xfrm>
          <a:prstGeom prst="roundRect">
            <a:avLst>
              <a:gd name="adj" fmla="val 15728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>
              <a:solidFill>
                <a:schemeClr val="bg1"/>
              </a:solidFill>
            </a:endParaRP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F040D0A0-F7D9-31AF-4E4A-6DDBA960911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88727" y="5990517"/>
            <a:ext cx="2497965" cy="207787"/>
          </a:xfrm>
        </p:spPr>
        <p:txBody>
          <a:bodyPr anchor="b"/>
          <a:lstStyle>
            <a:lvl1pPr>
              <a:defRPr lang="en-US" sz="833" kern="1200" spc="-25" dirty="0" smtClean="0">
                <a:solidFill>
                  <a:schemeClr val="bg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The title of the picture and courtesy line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4FEC27DC-1251-8CE6-C0EA-320CBBAB784F}"/>
              </a:ext>
            </a:extLst>
          </p:cNvPr>
          <p:cNvSpPr/>
          <p:nvPr userDrawn="1"/>
        </p:nvSpPr>
        <p:spPr>
          <a:xfrm>
            <a:off x="9232128" y="6106917"/>
            <a:ext cx="55314" cy="55314"/>
          </a:xfrm>
          <a:prstGeom prst="roundRect">
            <a:avLst>
              <a:gd name="adj" fmla="val 15728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>
              <a:solidFill>
                <a:schemeClr val="bg1"/>
              </a:solidFill>
            </a:endParaRP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7181C3F9-5C91-3AD3-FC10-B6C414D4459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351400" y="5990517"/>
            <a:ext cx="2497965" cy="207787"/>
          </a:xfrm>
        </p:spPr>
        <p:txBody>
          <a:bodyPr anchor="b"/>
          <a:lstStyle>
            <a:lvl1pPr>
              <a:defRPr lang="en-US" sz="833" kern="1200" spc="-25" dirty="0" smtClean="0">
                <a:solidFill>
                  <a:schemeClr val="bg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The title of the picture and courtesy line</a:t>
            </a:r>
          </a:p>
        </p:txBody>
      </p:sp>
      <p:sp>
        <p:nvSpPr>
          <p:cNvPr id="27" name="Picture Placeholder 14">
            <a:extLst>
              <a:ext uri="{FF2B5EF4-FFF2-40B4-BE49-F238E27FC236}">
                <a16:creationId xmlns:a16="http://schemas.microsoft.com/office/drawing/2014/main" id="{E0CF3C3F-17CE-D9D7-6DEE-518D3CFA7D5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305309" y="2395802"/>
            <a:ext cx="2620035" cy="3594715"/>
          </a:xfrm>
          <a:prstGeom prst="roundRect">
            <a:avLst>
              <a:gd name="adj" fmla="val 2096"/>
            </a:avLst>
          </a:prstGeom>
          <a:solidFill>
            <a:srgbClr val="373737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8" name="Picture Placeholder 14">
            <a:extLst>
              <a:ext uri="{FF2B5EF4-FFF2-40B4-BE49-F238E27FC236}">
                <a16:creationId xmlns:a16="http://schemas.microsoft.com/office/drawing/2014/main" id="{D68AB50A-B165-9B1C-E97C-F64F26A3E72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66657" y="2395802"/>
            <a:ext cx="2620035" cy="3594715"/>
          </a:xfrm>
          <a:prstGeom prst="roundRect">
            <a:avLst>
              <a:gd name="adj" fmla="val 2096"/>
            </a:avLst>
          </a:prstGeom>
          <a:solidFill>
            <a:srgbClr val="373737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Picture Placeholder 14">
            <a:extLst>
              <a:ext uri="{FF2B5EF4-FFF2-40B4-BE49-F238E27FC236}">
                <a16:creationId xmlns:a16="http://schemas.microsoft.com/office/drawing/2014/main" id="{641F0FCE-F629-C0F4-34DA-A34900408B33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229330" y="2395802"/>
            <a:ext cx="2620035" cy="3594715"/>
          </a:xfrm>
          <a:prstGeom prst="roundRect">
            <a:avLst>
              <a:gd name="adj" fmla="val 2096"/>
            </a:avLst>
          </a:prstGeom>
          <a:solidFill>
            <a:srgbClr val="373737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481C9FE7-9AA7-D164-CB01-D00947C455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637" y="1341883"/>
            <a:ext cx="5579787" cy="88061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Headline of slide</a:t>
            </a:r>
          </a:p>
        </p:txBody>
      </p:sp>
    </p:spTree>
    <p:extLst>
      <p:ext uri="{BB962C8B-B14F-4D97-AF65-F5344CB8AC3E}">
        <p14:creationId xmlns:p14="http://schemas.microsoft.com/office/powerpoint/2010/main" val="1982710964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30622-C167-90C2-38E3-3D2A907636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636" y="1341884"/>
            <a:ext cx="11505406" cy="101820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Headline of slide</a:t>
            </a:r>
          </a:p>
        </p:txBody>
      </p:sp>
      <p:sp>
        <p:nvSpPr>
          <p:cNvPr id="6" name="Text Placeholder 30">
            <a:extLst>
              <a:ext uri="{FF2B5EF4-FFF2-40B4-BE49-F238E27FC236}">
                <a16:creationId xmlns:a16="http://schemas.microsoft.com/office/drawing/2014/main" id="{87B74160-17F6-0506-BD62-A2075DB11F6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42636" y="2360085"/>
            <a:ext cx="3607593" cy="408516"/>
          </a:xfrm>
          <a:prstGeom prst="rect">
            <a:avLst/>
          </a:prstGeom>
        </p:spPr>
        <p:txBody>
          <a:bodyPr rIns="274320">
            <a:noAutofit/>
          </a:bodyPr>
          <a:lstStyle>
            <a:lvl1pPr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 lang="en-GB" sz="2167" spc="-83" baseline="0" smtClean="0">
                <a:solidFill>
                  <a:schemeClr val="bg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7851ED0-CE0C-E04E-4D53-2B86CF3098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6" y="2929469"/>
            <a:ext cx="3607593" cy="3243261"/>
          </a:xfrm>
        </p:spPr>
        <p:txBody>
          <a:bodyPr/>
          <a:lstStyle>
            <a:lvl1pPr>
              <a:spcAft>
                <a:spcPts val="1000"/>
              </a:spcAft>
              <a:defRPr lang="en-US" sz="1500" kern="100" spc="0" baseline="0" dirty="0" smtClean="0">
                <a:solidFill>
                  <a:schemeClr val="bg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consetetur</a:t>
            </a:r>
            <a:r>
              <a:rPr lang="en-US"/>
              <a:t> </a:t>
            </a:r>
            <a:r>
              <a:rPr lang="en-US" err="1"/>
              <a:t>sadipscing</a:t>
            </a:r>
            <a:r>
              <a:rPr lang="en-US"/>
              <a:t> </a:t>
            </a:r>
            <a:r>
              <a:rPr lang="en-US" err="1"/>
              <a:t>elitr</a:t>
            </a:r>
            <a:r>
              <a:rPr lang="en-US"/>
              <a:t>, sed diam </a:t>
            </a:r>
            <a:r>
              <a:rPr lang="en-US" err="1"/>
              <a:t>nonumy</a:t>
            </a:r>
            <a:r>
              <a:rPr lang="en-US"/>
              <a:t> </a:t>
            </a:r>
            <a:r>
              <a:rPr lang="en-US" err="1"/>
              <a:t>eirmod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invidunt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aliquyam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, sed diam.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1CB5F71E-1A02-833C-466C-4F2C3F1979B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292204" y="2360085"/>
            <a:ext cx="3607593" cy="408516"/>
          </a:xfrm>
          <a:prstGeom prst="rect">
            <a:avLst/>
          </a:prstGeom>
        </p:spPr>
        <p:txBody>
          <a:bodyPr rIns="274320">
            <a:noAutofit/>
          </a:bodyPr>
          <a:lstStyle>
            <a:lvl1pPr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 lang="en-GB" sz="2167" spc="-83" baseline="0" smtClean="0">
                <a:solidFill>
                  <a:schemeClr val="bg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F934470-17AC-A4C5-DCEE-93E87FBAC64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292204" y="2929469"/>
            <a:ext cx="3607593" cy="3243261"/>
          </a:xfrm>
        </p:spPr>
        <p:txBody>
          <a:bodyPr/>
          <a:lstStyle>
            <a:lvl1pPr>
              <a:spcAft>
                <a:spcPts val="1000"/>
              </a:spcAft>
              <a:defRPr lang="en-US" sz="1500" kern="100" spc="0" baseline="0" dirty="0" smtClean="0">
                <a:solidFill>
                  <a:schemeClr val="bg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consetetur</a:t>
            </a:r>
            <a:r>
              <a:rPr lang="en-US"/>
              <a:t> </a:t>
            </a:r>
            <a:r>
              <a:rPr lang="en-US" err="1"/>
              <a:t>sadipscing</a:t>
            </a:r>
            <a:r>
              <a:rPr lang="en-US"/>
              <a:t> </a:t>
            </a:r>
            <a:r>
              <a:rPr lang="en-US" err="1"/>
              <a:t>elitr</a:t>
            </a:r>
            <a:r>
              <a:rPr lang="en-US"/>
              <a:t>, sed diam </a:t>
            </a:r>
            <a:r>
              <a:rPr lang="en-US" err="1"/>
              <a:t>nonumy</a:t>
            </a:r>
            <a:r>
              <a:rPr lang="en-US"/>
              <a:t> </a:t>
            </a:r>
            <a:r>
              <a:rPr lang="en-US" err="1"/>
              <a:t>eirmod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invidunt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aliquyam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, sed diam.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24538D2D-F156-509C-EE4E-97619B0E8F7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238974" y="2360085"/>
            <a:ext cx="3607593" cy="408516"/>
          </a:xfrm>
          <a:prstGeom prst="rect">
            <a:avLst/>
          </a:prstGeom>
        </p:spPr>
        <p:txBody>
          <a:bodyPr rIns="274320">
            <a:noAutofit/>
          </a:bodyPr>
          <a:lstStyle>
            <a:lvl1pPr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 lang="en-GB" sz="2167" spc="-83" baseline="0" smtClean="0">
                <a:solidFill>
                  <a:schemeClr val="bg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50383874-416B-2257-7A08-06C6B4B06D2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238974" y="2929469"/>
            <a:ext cx="3607593" cy="3243261"/>
          </a:xfrm>
        </p:spPr>
        <p:txBody>
          <a:bodyPr/>
          <a:lstStyle>
            <a:lvl1pPr>
              <a:spcAft>
                <a:spcPts val="1000"/>
              </a:spcAft>
              <a:defRPr lang="en-US" sz="1500" kern="100" spc="0" baseline="0" dirty="0" smtClean="0">
                <a:solidFill>
                  <a:schemeClr val="bg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consetetur</a:t>
            </a:r>
            <a:r>
              <a:rPr lang="en-US"/>
              <a:t> </a:t>
            </a:r>
            <a:r>
              <a:rPr lang="en-US" err="1"/>
              <a:t>sadipscing</a:t>
            </a:r>
            <a:r>
              <a:rPr lang="en-US"/>
              <a:t> </a:t>
            </a:r>
            <a:r>
              <a:rPr lang="en-US" err="1"/>
              <a:t>elitr</a:t>
            </a:r>
            <a:r>
              <a:rPr lang="en-US"/>
              <a:t>, sed diam </a:t>
            </a:r>
            <a:r>
              <a:rPr lang="en-US" err="1"/>
              <a:t>nonumy</a:t>
            </a:r>
            <a:r>
              <a:rPr lang="en-US"/>
              <a:t> </a:t>
            </a:r>
            <a:r>
              <a:rPr lang="en-US" err="1"/>
              <a:t>eirmod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invidunt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aliquyam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, sed diam.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7555C64-5658-AAAA-7F02-5E9286332CB3}"/>
              </a:ext>
            </a:extLst>
          </p:cNvPr>
          <p:cNvSpPr txBox="1">
            <a:spLocks/>
          </p:cNvSpPr>
          <p:nvPr userDrawn="1"/>
        </p:nvSpPr>
        <p:spPr>
          <a:xfrm>
            <a:off x="10556001" y="6416947"/>
            <a:ext cx="1292348" cy="123112"/>
          </a:xfrm>
          <a:prstGeom prst="rect">
            <a:avLst/>
          </a:prstGeom>
          <a:noFill/>
        </p:spPr>
        <p:txBody>
          <a:bodyPr vert="horz" lIns="0" tIns="0" rIns="0" bIns="0" rtlCol="0" anchor="b"/>
          <a:lstStyle>
            <a:defPPr>
              <a:defRPr lang="en-US"/>
            </a:defPPr>
            <a:lvl1pPr marL="0" algn="ctr" defTabSz="914400" rtl="0" eaLnBrk="1" latinLnBrk="0" hangingPunct="1">
              <a:defRPr sz="743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9515C54-FDBB-4A36-9708-FD3B0CAF8E7E}" type="slidenum">
              <a:rPr lang="en-US" sz="1000" b="0" smtClean="0">
                <a:solidFill>
                  <a:schemeClr val="bg1"/>
                </a:solidFill>
                <a:ea typeface="Inter Light" panose="02000403000000020004" pitchFamily="50" charset="0"/>
                <a:cs typeface="Inter Light" panose="02000403000000020004" pitchFamily="50" charset="0"/>
              </a:rPr>
              <a:pPr algn="r"/>
              <a:t>‹#›</a:t>
            </a:fld>
            <a:endParaRPr lang="en-US" sz="1000" b="0">
              <a:solidFill>
                <a:schemeClr val="bg1"/>
              </a:solidFill>
              <a:ea typeface="Inter Light" panose="02000403000000020004" pitchFamily="50" charset="0"/>
              <a:cs typeface="Inter Light" panose="0200040300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118069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D940BBB-A6F6-0A15-C6A2-063C64126A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636" y="1341884"/>
            <a:ext cx="11505406" cy="101820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Headline of slide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61B85445-224D-D8D5-FD28-E7A13D6C29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6" y="3964254"/>
            <a:ext cx="3607593" cy="2208476"/>
          </a:xfrm>
        </p:spPr>
        <p:txBody>
          <a:bodyPr/>
          <a:lstStyle>
            <a:lvl1pPr>
              <a:spcAft>
                <a:spcPts val="1000"/>
              </a:spcAft>
              <a:defRPr lang="en-US" sz="1500" kern="100" spc="0" baseline="0" dirty="0" smtClean="0">
                <a:solidFill>
                  <a:schemeClr val="bg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consetetur</a:t>
            </a:r>
            <a:r>
              <a:rPr lang="en-US"/>
              <a:t> </a:t>
            </a:r>
            <a:r>
              <a:rPr lang="en-US" err="1"/>
              <a:t>sadipscing</a:t>
            </a:r>
            <a:r>
              <a:rPr lang="en-US"/>
              <a:t> </a:t>
            </a:r>
            <a:r>
              <a:rPr lang="en-US" err="1"/>
              <a:t>elitr</a:t>
            </a:r>
            <a:r>
              <a:rPr lang="en-US"/>
              <a:t>, sed diam </a:t>
            </a:r>
            <a:r>
              <a:rPr lang="en-US" err="1"/>
              <a:t>nonumy</a:t>
            </a:r>
            <a:r>
              <a:rPr lang="en-US"/>
              <a:t> </a:t>
            </a:r>
            <a:r>
              <a:rPr lang="en-US" err="1"/>
              <a:t>eirmod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invidunt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aliquyam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, sed diam.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1B8713F9-6885-70B2-6249-3086F5E561C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292204" y="3964254"/>
            <a:ext cx="3607593" cy="2208476"/>
          </a:xfrm>
        </p:spPr>
        <p:txBody>
          <a:bodyPr/>
          <a:lstStyle>
            <a:lvl1pPr>
              <a:spcAft>
                <a:spcPts val="1000"/>
              </a:spcAft>
              <a:defRPr lang="en-US" sz="1500" kern="100" spc="0" baseline="0" dirty="0" smtClean="0">
                <a:solidFill>
                  <a:schemeClr val="bg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consetetur</a:t>
            </a:r>
            <a:r>
              <a:rPr lang="en-US"/>
              <a:t> </a:t>
            </a:r>
            <a:r>
              <a:rPr lang="en-US" err="1"/>
              <a:t>sadipscing</a:t>
            </a:r>
            <a:r>
              <a:rPr lang="en-US"/>
              <a:t> </a:t>
            </a:r>
            <a:r>
              <a:rPr lang="en-US" err="1"/>
              <a:t>elitr</a:t>
            </a:r>
            <a:r>
              <a:rPr lang="en-US"/>
              <a:t>, sed diam </a:t>
            </a:r>
            <a:r>
              <a:rPr lang="en-US" err="1"/>
              <a:t>nonumy</a:t>
            </a:r>
            <a:r>
              <a:rPr lang="en-US"/>
              <a:t> </a:t>
            </a:r>
            <a:r>
              <a:rPr lang="en-US" err="1"/>
              <a:t>eirmod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invidunt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aliquyam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, sed diam.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EBD0F7E9-79F7-ADDC-F19B-214A13C32C1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238974" y="3964254"/>
            <a:ext cx="3607593" cy="2208476"/>
          </a:xfrm>
        </p:spPr>
        <p:txBody>
          <a:bodyPr/>
          <a:lstStyle>
            <a:lvl1pPr>
              <a:spcAft>
                <a:spcPts val="1000"/>
              </a:spcAft>
              <a:defRPr lang="en-US" sz="1500" kern="100" spc="0" baseline="0" dirty="0" smtClean="0">
                <a:solidFill>
                  <a:schemeClr val="bg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consetetur</a:t>
            </a:r>
            <a:r>
              <a:rPr lang="en-US"/>
              <a:t> </a:t>
            </a:r>
            <a:r>
              <a:rPr lang="en-US" err="1"/>
              <a:t>sadipscing</a:t>
            </a:r>
            <a:r>
              <a:rPr lang="en-US"/>
              <a:t> </a:t>
            </a:r>
            <a:r>
              <a:rPr lang="en-US" err="1"/>
              <a:t>elitr</a:t>
            </a:r>
            <a:r>
              <a:rPr lang="en-US"/>
              <a:t>, sed diam </a:t>
            </a:r>
            <a:r>
              <a:rPr lang="en-US" err="1"/>
              <a:t>nonumy</a:t>
            </a:r>
            <a:r>
              <a:rPr lang="en-US"/>
              <a:t> </a:t>
            </a:r>
            <a:r>
              <a:rPr lang="en-US" err="1"/>
              <a:t>eirmod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invidunt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aliquyam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, sed diam.</a:t>
            </a: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7D1CA3B7-3A4B-01FC-36F3-6A7273EC5D82}"/>
              </a:ext>
            </a:extLst>
          </p:cNvPr>
          <p:cNvSpPr txBox="1">
            <a:spLocks/>
          </p:cNvSpPr>
          <p:nvPr userDrawn="1"/>
        </p:nvSpPr>
        <p:spPr>
          <a:xfrm>
            <a:off x="10556001" y="6416947"/>
            <a:ext cx="1292348" cy="123112"/>
          </a:xfrm>
          <a:prstGeom prst="rect">
            <a:avLst/>
          </a:prstGeom>
          <a:noFill/>
        </p:spPr>
        <p:txBody>
          <a:bodyPr vert="horz" lIns="0" tIns="0" rIns="0" bIns="0" rtlCol="0" anchor="b"/>
          <a:lstStyle>
            <a:defPPr>
              <a:defRPr lang="en-US"/>
            </a:defPPr>
            <a:lvl1pPr marL="0" algn="ctr" defTabSz="914400" rtl="0" eaLnBrk="1" latinLnBrk="0" hangingPunct="1">
              <a:defRPr sz="743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9515C54-FDBB-4A36-9708-FD3B0CAF8E7E}" type="slidenum">
              <a:rPr lang="en-US" sz="1000" b="0" smtClean="0">
                <a:solidFill>
                  <a:schemeClr val="bg1"/>
                </a:solidFill>
                <a:ea typeface="Inter Light" panose="02000403000000020004" pitchFamily="50" charset="0"/>
                <a:cs typeface="Inter Light" panose="02000403000000020004" pitchFamily="50" charset="0"/>
              </a:rPr>
              <a:pPr algn="r"/>
              <a:t>‹#›</a:t>
            </a:fld>
            <a:endParaRPr lang="en-US" sz="1000" b="0">
              <a:solidFill>
                <a:schemeClr val="bg1"/>
              </a:solidFill>
              <a:ea typeface="Inter Light" panose="02000403000000020004" pitchFamily="50" charset="0"/>
              <a:cs typeface="Inter Light" panose="02000403000000020004" pitchFamily="50" charset="0"/>
            </a:endParaRPr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05D65D31-25AB-7B2A-12B6-847F4486504F}"/>
              </a:ext>
            </a:extLst>
          </p:cNvPr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342636" y="2398449"/>
            <a:ext cx="803671" cy="803671"/>
          </a:xfrm>
          <a:prstGeom prst="roundRect">
            <a:avLst>
              <a:gd name="adj" fmla="val 8620"/>
            </a:avLst>
          </a:prstGeom>
          <a:solidFill>
            <a:srgbClr val="373737"/>
          </a:solidFill>
          <a:ln>
            <a:noFill/>
          </a:ln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E33BD370-921C-8204-0E92-73E840EA61B7}"/>
              </a:ext>
            </a:extLst>
          </p:cNvPr>
          <p:cNvSpPr>
            <a:spLocks noGrp="1" noChangeAspect="1"/>
          </p:cNvSpPr>
          <p:nvPr>
            <p:ph type="pic" sz="quarter" idx="46" hasCustomPrompt="1"/>
          </p:nvPr>
        </p:nvSpPr>
        <p:spPr>
          <a:xfrm>
            <a:off x="4290805" y="2398449"/>
            <a:ext cx="803671" cy="803671"/>
          </a:xfrm>
          <a:prstGeom prst="roundRect">
            <a:avLst>
              <a:gd name="adj" fmla="val 8620"/>
            </a:avLst>
          </a:prstGeom>
          <a:solidFill>
            <a:srgbClr val="373737"/>
          </a:solidFill>
          <a:ln>
            <a:noFill/>
          </a:ln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322F5E8F-6A5B-4839-ED83-7940444D604C}"/>
              </a:ext>
            </a:extLst>
          </p:cNvPr>
          <p:cNvSpPr>
            <a:spLocks noGrp="1" noChangeAspect="1"/>
          </p:cNvSpPr>
          <p:nvPr>
            <p:ph type="pic" sz="quarter" idx="47" hasCustomPrompt="1"/>
          </p:nvPr>
        </p:nvSpPr>
        <p:spPr>
          <a:xfrm>
            <a:off x="8238974" y="2398449"/>
            <a:ext cx="803671" cy="803671"/>
          </a:xfrm>
          <a:prstGeom prst="roundRect">
            <a:avLst>
              <a:gd name="adj" fmla="val 8620"/>
            </a:avLst>
          </a:prstGeom>
          <a:solidFill>
            <a:srgbClr val="373737"/>
          </a:solidFill>
          <a:ln>
            <a:noFill/>
          </a:ln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A342533E-389F-4176-5368-2237B7D3DCB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42636" y="3394869"/>
            <a:ext cx="3607593" cy="408516"/>
          </a:xfrm>
          <a:prstGeom prst="rect">
            <a:avLst/>
          </a:prstGeom>
        </p:spPr>
        <p:txBody>
          <a:bodyPr rIns="274320">
            <a:noAutofit/>
          </a:bodyPr>
          <a:lstStyle>
            <a:lvl1pPr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 lang="en-GB" sz="2167" spc="-83" baseline="0" smtClean="0">
                <a:solidFill>
                  <a:schemeClr val="bg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2B9EB7EA-3845-5B3D-E6E5-92C16391202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292204" y="3394869"/>
            <a:ext cx="3607593" cy="408516"/>
          </a:xfrm>
          <a:prstGeom prst="rect">
            <a:avLst/>
          </a:prstGeom>
        </p:spPr>
        <p:txBody>
          <a:bodyPr rIns="274320">
            <a:noAutofit/>
          </a:bodyPr>
          <a:lstStyle>
            <a:lvl1pPr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 lang="en-GB" sz="2167" spc="-83" baseline="0" smtClean="0">
                <a:solidFill>
                  <a:schemeClr val="bg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0" name="Text Placeholder 30">
            <a:extLst>
              <a:ext uri="{FF2B5EF4-FFF2-40B4-BE49-F238E27FC236}">
                <a16:creationId xmlns:a16="http://schemas.microsoft.com/office/drawing/2014/main" id="{D9667AF2-5306-6B03-F97E-93AC484FD52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238974" y="3394869"/>
            <a:ext cx="3607593" cy="408516"/>
          </a:xfrm>
          <a:prstGeom prst="rect">
            <a:avLst/>
          </a:prstGeom>
        </p:spPr>
        <p:txBody>
          <a:bodyPr rIns="274320">
            <a:noAutofit/>
          </a:bodyPr>
          <a:lstStyle>
            <a:lvl1pPr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 lang="en-GB" sz="2167" spc="-83" baseline="0" smtClean="0">
                <a:solidFill>
                  <a:schemeClr val="bg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604496584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26EC5FBC-A806-A15A-32C7-EDFA7540C0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63F52555-C63F-3660-E912-BD79F28375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1"/>
            <a:ext cx="5582708" cy="22577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6500" b="0" i="0" kern="100" spc="-333" baseline="0" dirty="0">
                <a:solidFill>
                  <a:schemeClr val="bg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Thank you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bg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61367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41969EE-F720-5113-BA69-D69C7B77E87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</p:spTree>
    <p:extLst>
      <p:ext uri="{BB962C8B-B14F-4D97-AF65-F5344CB8AC3E}">
        <p14:creationId xmlns:p14="http://schemas.microsoft.com/office/powerpoint/2010/main" val="2213465152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65758E-68BF-8431-0728-DEE56DA8CD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0C1629C-3A8C-C82F-7343-249950F6941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456309" y="3144573"/>
            <a:ext cx="3279383" cy="568855"/>
            <a:chOff x="0" y="2847109"/>
            <a:chExt cx="14630399" cy="2537875"/>
          </a:xfrm>
          <a:solidFill>
            <a:schemeClr val="bg1"/>
          </a:solidFill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3FFF5DE-B2C9-D9DD-AAA7-6A68424C5FE3}"/>
                </a:ext>
              </a:extLst>
            </p:cNvPr>
            <p:cNvGrpSpPr/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3D3DEAFE-B100-7713-B9EB-9E18AAF0FCE0}"/>
                  </a:ext>
                </a:extLst>
              </p:cNvPr>
              <p:cNvSpPr/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AAC82795-42EA-0087-C208-4D20069FBFFD}"/>
                  </a:ext>
                </a:extLst>
              </p:cNvPr>
              <p:cNvSpPr/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6680D4F5-FC8F-9AFF-D5B4-615412073F67}"/>
                  </a:ext>
                </a:extLst>
              </p:cNvPr>
              <p:cNvSpPr/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83C09271-9DE1-3B68-AEF7-63EE4E70219F}"/>
                  </a:ext>
                </a:extLst>
              </p:cNvPr>
              <p:cNvSpPr/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DE40F10E-CD00-629A-1001-0FF2F7DD43AE}"/>
                  </a:ext>
                </a:extLst>
              </p:cNvPr>
              <p:cNvSpPr/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4092A1A7-F8AA-9DBE-7C87-FB474EF152F9}"/>
                  </a:ext>
                </a:extLst>
              </p:cNvPr>
              <p:cNvSpPr/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7E5978E-CC35-89B6-B768-9C9BAF8E466E}"/>
                  </a:ext>
                </a:extLst>
              </p:cNvPr>
              <p:cNvSpPr/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2CFAAED-4168-64D3-5242-BE07DABB75C4}"/>
                  </a:ext>
                </a:extLst>
              </p:cNvPr>
              <p:cNvSpPr/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9DE6C40C-FD28-F8F8-FBA5-53F8DEDE6159}"/>
                  </a:ext>
                </a:extLst>
              </p:cNvPr>
              <p:cNvSpPr/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14EFD9B-CF0D-17AC-D120-6E0FC22C2458}"/>
                </a:ext>
              </a:extLst>
            </p:cNvPr>
            <p:cNvGrpSpPr/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2ACA96F5-6AF8-185C-5D86-92EF780B0423}"/>
                  </a:ext>
                </a:extLst>
              </p:cNvPr>
              <p:cNvSpPr/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29809969-C367-5C73-F419-A73A5BFD89F5}"/>
                  </a:ext>
                </a:extLst>
              </p:cNvPr>
              <p:cNvSpPr/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2189F453-994A-DE3B-1654-B4600E166BF2}"/>
                  </a:ext>
                </a:extLst>
              </p:cNvPr>
              <p:cNvSpPr/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92034265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full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65758E-68BF-8431-0728-DEE56DA8CD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F583CA2-323B-21CF-F4CB-A0A54F8630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52698" y="2944296"/>
            <a:ext cx="2963334" cy="96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589755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title +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E049DE-96A9-28F7-FB19-5290F42F17C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8"/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4F6F8"/>
          </a:solidFill>
          <a:ln>
            <a:noFill/>
          </a:ln>
        </p:spPr>
        <p:txBody>
          <a:bodyPr tIns="1463040" anchor="ctr">
            <a:noAutofit/>
          </a:bodyPr>
          <a:lstStyle>
            <a:lvl1pPr marL="0" indent="0" algn="ctr">
              <a:buFontTx/>
              <a:buNone/>
              <a:defRPr>
                <a:solidFill>
                  <a:schemeClr val="tx2"/>
                </a:solidFill>
                <a:latin typeface="+mn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63F52555-C63F-3660-E912-BD79F28375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2"/>
            <a:ext cx="5582708" cy="4116917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4833" b="0" i="0" kern="100" spc="-233" baseline="0" dirty="0">
                <a:solidFill>
                  <a:schemeClr val="tx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Long project title that runs more than two lines should use this template for the correct size</a:t>
            </a:r>
          </a:p>
        </p:txBody>
      </p:sp>
    </p:spTree>
    <p:extLst>
      <p:ext uri="{BB962C8B-B14F-4D97-AF65-F5344CB8AC3E}">
        <p14:creationId xmlns:p14="http://schemas.microsoft.com/office/powerpoint/2010/main" val="149894353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E049DE-96A9-28F7-FB19-5290F42F17C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8"/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4F6F8"/>
          </a:solidFill>
          <a:ln>
            <a:noFill/>
          </a:ln>
        </p:spPr>
        <p:txBody>
          <a:bodyPr tIns="1463040" anchor="ctr">
            <a:noAutofit/>
          </a:bodyPr>
          <a:lstStyle>
            <a:lvl1pPr marL="0" indent="0" algn="ctr">
              <a:buFontTx/>
              <a:buNone/>
              <a:defRPr>
                <a:solidFill>
                  <a:schemeClr val="tx2"/>
                </a:solidFill>
                <a:latin typeface="+mn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63F52555-C63F-3660-E912-BD79F28375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1"/>
            <a:ext cx="5582708" cy="22577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6500" b="0" i="0" kern="100" spc="-333" baseline="0" dirty="0">
                <a:solidFill>
                  <a:schemeClr val="tx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4957679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titl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386D221-68F7-D2BA-FF7B-ACFAEFB755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tx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B90EA98-C69B-19AF-DD48-1FBC53055E43}"/>
              </a:ext>
            </a:extLst>
          </p:cNvPr>
          <p:cNvSpPr/>
          <p:nvPr userDrawn="1"/>
        </p:nvSpPr>
        <p:spPr>
          <a:xfrm>
            <a:off x="6265333" y="344027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4BE95C2-67D8-A0C2-954E-A0A90BEC0BFD}"/>
              </a:ext>
            </a:extLst>
          </p:cNvPr>
          <p:cNvSpPr/>
          <p:nvPr userDrawn="1"/>
        </p:nvSpPr>
        <p:spPr>
          <a:xfrm>
            <a:off x="11696965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43253D1F-50C8-30E9-B7C1-F67A77CC3A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7734" y="496427"/>
            <a:ext cx="5265443" cy="5866538"/>
          </a:xfrm>
          <a:prstGeom prst="roundRect">
            <a:avLst>
              <a:gd name="adj" fmla="val 884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7D465E47-D8BE-05E2-AF17-EBB40ED3A0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2"/>
            <a:ext cx="5582708" cy="4116917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4833" b="0" i="0" kern="100" spc="-233" baseline="0" dirty="0">
                <a:solidFill>
                  <a:schemeClr val="tx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Long project title that runs more than two lines should use this template for the correct size</a:t>
            </a:r>
          </a:p>
        </p:txBody>
      </p:sp>
    </p:spTree>
    <p:extLst>
      <p:ext uri="{BB962C8B-B14F-4D97-AF65-F5344CB8AC3E}">
        <p14:creationId xmlns:p14="http://schemas.microsoft.com/office/powerpoint/2010/main" val="103739938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386D221-68F7-D2BA-FF7B-ACFAEFB755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63F52555-C63F-3660-E912-BD79F28375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1"/>
            <a:ext cx="5582708" cy="22577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6500" b="0" i="0" kern="100" spc="-333" baseline="0" dirty="0">
                <a:solidFill>
                  <a:schemeClr val="tx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Presentation title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tx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B90EA98-C69B-19AF-DD48-1FBC53055E43}"/>
              </a:ext>
            </a:extLst>
          </p:cNvPr>
          <p:cNvSpPr/>
          <p:nvPr userDrawn="1"/>
        </p:nvSpPr>
        <p:spPr>
          <a:xfrm>
            <a:off x="6265333" y="344027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4BE95C2-67D8-A0C2-954E-A0A90BEC0BFD}"/>
              </a:ext>
            </a:extLst>
          </p:cNvPr>
          <p:cNvSpPr/>
          <p:nvPr userDrawn="1"/>
        </p:nvSpPr>
        <p:spPr>
          <a:xfrm>
            <a:off x="11696965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43253D1F-50C8-30E9-B7C1-F67A77CC3A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7734" y="496427"/>
            <a:ext cx="5265443" cy="5866538"/>
          </a:xfrm>
          <a:prstGeom prst="roundRect">
            <a:avLst>
              <a:gd name="adj" fmla="val 884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36355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title + two image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0D9C067F-54BF-FFBA-699B-8C65DCEE867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tx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B90EA98-C69B-19AF-DD48-1FBC53055E43}"/>
              </a:ext>
            </a:extLst>
          </p:cNvPr>
          <p:cNvSpPr/>
          <p:nvPr userDrawn="1"/>
        </p:nvSpPr>
        <p:spPr>
          <a:xfrm>
            <a:off x="8019755" y="341313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4BE95C2-67D8-A0C2-954E-A0A90BEC0BFD}"/>
              </a:ext>
            </a:extLst>
          </p:cNvPr>
          <p:cNvSpPr/>
          <p:nvPr userDrawn="1"/>
        </p:nvSpPr>
        <p:spPr>
          <a:xfrm>
            <a:off x="8256681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3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56C9FCE-9D30-38EC-309E-5F4CEFCDFCA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172155" y="493713"/>
            <a:ext cx="3524810" cy="1905971"/>
          </a:xfrm>
          <a:prstGeom prst="roundRect">
            <a:avLst>
              <a:gd name="adj" fmla="val 1725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43253D1F-50C8-30E9-B7C1-F67A77CC3A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7733" y="3086365"/>
            <a:ext cx="3359150" cy="3429000"/>
          </a:xfrm>
          <a:prstGeom prst="roundRect">
            <a:avLst>
              <a:gd name="adj" fmla="val 884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E1DE503-6AD3-7CCF-A586-8DCE7EB8A801}"/>
              </a:ext>
            </a:extLst>
          </p:cNvPr>
          <p:cNvSpPr/>
          <p:nvPr userDrawn="1"/>
        </p:nvSpPr>
        <p:spPr>
          <a:xfrm>
            <a:off x="6265333" y="2933965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8B5DC1-ECDE-37A8-0186-BDD6280E2EE6}"/>
              </a:ext>
            </a:extLst>
          </p:cNvPr>
          <p:cNvSpPr/>
          <p:nvPr userDrawn="1"/>
        </p:nvSpPr>
        <p:spPr>
          <a:xfrm>
            <a:off x="9776883" y="2933965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4E74962-1969-852F-7565-63433DC5A8D6}"/>
              </a:ext>
            </a:extLst>
          </p:cNvPr>
          <p:cNvSpPr/>
          <p:nvPr userDrawn="1"/>
        </p:nvSpPr>
        <p:spPr>
          <a:xfrm>
            <a:off x="11696965" y="2399683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CCEB0977-5024-7FFE-2554-DA812BCF05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2"/>
            <a:ext cx="5582708" cy="4116917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4833" b="0" i="0" kern="100" spc="-233" baseline="0" dirty="0">
                <a:solidFill>
                  <a:schemeClr val="tx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Long project title that runs more than two lines should use this template for the correct size</a:t>
            </a:r>
          </a:p>
        </p:txBody>
      </p:sp>
    </p:spTree>
    <p:extLst>
      <p:ext uri="{BB962C8B-B14F-4D97-AF65-F5344CB8AC3E}">
        <p14:creationId xmlns:p14="http://schemas.microsoft.com/office/powerpoint/2010/main" val="113613718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wo image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0D9C067F-54BF-FFBA-699B-8C65DCEE867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63F52555-C63F-3660-E912-BD79F28375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1"/>
            <a:ext cx="5584032" cy="22577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6500" b="0" i="0" kern="100" spc="-333" baseline="0" dirty="0">
                <a:solidFill>
                  <a:schemeClr val="tx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Presentation title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tx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6B633D4-7BB4-9935-43C1-89203D45CAFD}"/>
              </a:ext>
            </a:extLst>
          </p:cNvPr>
          <p:cNvSpPr/>
          <p:nvPr userDrawn="1"/>
        </p:nvSpPr>
        <p:spPr>
          <a:xfrm>
            <a:off x="6265333" y="997228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5386693-39AB-8557-3B15-6A6C48975965}"/>
              </a:ext>
            </a:extLst>
          </p:cNvPr>
          <p:cNvSpPr/>
          <p:nvPr userDrawn="1"/>
        </p:nvSpPr>
        <p:spPr>
          <a:xfrm>
            <a:off x="8254649" y="2849484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171794F-7C4B-7375-3096-1075DA4D1641}"/>
              </a:ext>
            </a:extLst>
          </p:cNvPr>
          <p:cNvSpPr/>
          <p:nvPr userDrawn="1"/>
        </p:nvSpPr>
        <p:spPr>
          <a:xfrm>
            <a:off x="8256681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1AD63BF4-9B62-B004-F9F2-67563D1D93E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7734" y="1149615"/>
            <a:ext cx="1836916" cy="1699857"/>
          </a:xfrm>
          <a:prstGeom prst="roundRect">
            <a:avLst>
              <a:gd name="adj" fmla="val 1725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A299519A-AC96-A259-0C92-95233CFF84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04128" y="3005668"/>
            <a:ext cx="3445237" cy="3357297"/>
          </a:xfrm>
          <a:prstGeom prst="roundRect">
            <a:avLst>
              <a:gd name="adj" fmla="val 884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63194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wo image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0D9C067F-54BF-FFBA-699B-8C65DCEE867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63F52555-C63F-3660-E912-BD79F28375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1"/>
            <a:ext cx="5584032" cy="22577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6500" b="0" i="0" kern="100" spc="-333" baseline="0" dirty="0">
                <a:solidFill>
                  <a:schemeClr val="tx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Presentation title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tx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B90EA98-C69B-19AF-DD48-1FBC53055E43}"/>
              </a:ext>
            </a:extLst>
          </p:cNvPr>
          <p:cNvSpPr/>
          <p:nvPr userDrawn="1"/>
        </p:nvSpPr>
        <p:spPr>
          <a:xfrm>
            <a:off x="8019755" y="341313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4BE95C2-67D8-A0C2-954E-A0A90BEC0BFD}"/>
              </a:ext>
            </a:extLst>
          </p:cNvPr>
          <p:cNvSpPr/>
          <p:nvPr userDrawn="1"/>
        </p:nvSpPr>
        <p:spPr>
          <a:xfrm>
            <a:off x="8256681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3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56C9FCE-9D30-38EC-309E-5F4CEFCDFCA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172155" y="493713"/>
            <a:ext cx="3524810" cy="1905971"/>
          </a:xfrm>
          <a:prstGeom prst="roundRect">
            <a:avLst>
              <a:gd name="adj" fmla="val 1725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43253D1F-50C8-30E9-B7C1-F67A77CC3A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7733" y="3086365"/>
            <a:ext cx="3359150" cy="3429000"/>
          </a:xfrm>
          <a:prstGeom prst="roundRect">
            <a:avLst>
              <a:gd name="adj" fmla="val 884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E1DE503-6AD3-7CCF-A586-8DCE7EB8A801}"/>
              </a:ext>
            </a:extLst>
          </p:cNvPr>
          <p:cNvSpPr/>
          <p:nvPr userDrawn="1"/>
        </p:nvSpPr>
        <p:spPr>
          <a:xfrm>
            <a:off x="6265333" y="2933965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8B5DC1-ECDE-37A8-0186-BDD6280E2EE6}"/>
              </a:ext>
            </a:extLst>
          </p:cNvPr>
          <p:cNvSpPr/>
          <p:nvPr userDrawn="1"/>
        </p:nvSpPr>
        <p:spPr>
          <a:xfrm>
            <a:off x="9776883" y="2933965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4E74962-1969-852F-7565-63433DC5A8D6}"/>
              </a:ext>
            </a:extLst>
          </p:cNvPr>
          <p:cNvSpPr/>
          <p:nvPr userDrawn="1"/>
        </p:nvSpPr>
        <p:spPr>
          <a:xfrm>
            <a:off x="11696965" y="2399683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44697929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title + two image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E6A01D6-7F62-5A01-8302-2E5953172364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tx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B90EA98-C69B-19AF-DD48-1FBC53055E43}"/>
              </a:ext>
            </a:extLst>
          </p:cNvPr>
          <p:cNvSpPr/>
          <p:nvPr userDrawn="1"/>
        </p:nvSpPr>
        <p:spPr>
          <a:xfrm>
            <a:off x="6265333" y="997228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C691412-2F80-C3F6-DC28-AE2DBEDEEC1E}"/>
              </a:ext>
            </a:extLst>
          </p:cNvPr>
          <p:cNvSpPr/>
          <p:nvPr userDrawn="1"/>
        </p:nvSpPr>
        <p:spPr>
          <a:xfrm>
            <a:off x="8254649" y="2849484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4BE95C2-67D8-A0C2-954E-A0A90BEC0BFD}"/>
              </a:ext>
            </a:extLst>
          </p:cNvPr>
          <p:cNvSpPr/>
          <p:nvPr userDrawn="1"/>
        </p:nvSpPr>
        <p:spPr>
          <a:xfrm>
            <a:off x="8256681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56C9FCE-9D30-38EC-309E-5F4CEFCDFCA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7734" y="1149615"/>
            <a:ext cx="1836916" cy="1699857"/>
          </a:xfrm>
          <a:prstGeom prst="roundRect">
            <a:avLst>
              <a:gd name="adj" fmla="val 1725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43253D1F-50C8-30E9-B7C1-F67A77CC3A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04128" y="3005668"/>
            <a:ext cx="3445237" cy="3357297"/>
          </a:xfrm>
          <a:prstGeom prst="roundRect">
            <a:avLst>
              <a:gd name="adj" fmla="val 884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C4B3DA51-E6E0-00AE-FB50-95DF542856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2"/>
            <a:ext cx="5582708" cy="4116917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4833" b="0" i="0" kern="100" spc="-233" baseline="0" dirty="0">
                <a:solidFill>
                  <a:schemeClr val="tx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Long project title that runs more than two lines should use this template for the correct size</a:t>
            </a:r>
          </a:p>
        </p:txBody>
      </p:sp>
    </p:spTree>
    <p:extLst>
      <p:ext uri="{BB962C8B-B14F-4D97-AF65-F5344CB8AC3E}">
        <p14:creationId xmlns:p14="http://schemas.microsoft.com/office/powerpoint/2010/main" val="251493005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09E3FA-A43C-411A-EB4D-93CFB66E067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tx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E2CA3A5-DA0C-2B29-C56D-A94E372B68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5423" y="4770870"/>
            <a:ext cx="5573135" cy="714816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lang="en-US" sz="2083" b="0" i="0" kern="100" spc="-50" baseline="0" dirty="0">
                <a:solidFill>
                  <a:schemeClr val="tx1"/>
                </a:solidFill>
                <a:latin typeface="+mn-lt"/>
                <a:ea typeface="Inter" panose="020B0604020202020204" charset="0"/>
                <a:cs typeface="Inter" panose="020B0604020202020204" charset="0"/>
              </a:defRPr>
            </a:lvl1pPr>
          </a:lstStyle>
          <a:p>
            <a:pPr lvl="0"/>
            <a:r>
              <a:rPr lang="en-US"/>
              <a:t>Presentation subtitle or name and title line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56BD8217-88BE-ACDE-3597-B371C1DAC1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2"/>
            <a:ext cx="5582708" cy="32325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4833" b="0" i="0" kern="100" spc="-233" baseline="0" dirty="0">
                <a:solidFill>
                  <a:schemeClr val="tx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Long project title that runs more than two lines should use this template for the correct size</a:t>
            </a:r>
          </a:p>
        </p:txBody>
      </p:sp>
    </p:spTree>
    <p:extLst>
      <p:ext uri="{BB962C8B-B14F-4D97-AF65-F5344CB8AC3E}">
        <p14:creationId xmlns:p14="http://schemas.microsoft.com/office/powerpoint/2010/main" val="66557780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09E3FA-A43C-411A-EB4D-93CFB66E067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63F52555-C63F-3660-E912-BD79F28375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1"/>
            <a:ext cx="5585738" cy="22577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6500" b="0" i="0" kern="100" spc="-333" baseline="0" dirty="0">
                <a:solidFill>
                  <a:schemeClr val="tx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Presentation title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tx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E2CA3A5-DA0C-2B29-C56D-A94E372B68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5423" y="3742091"/>
            <a:ext cx="5573135" cy="714816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lang="en-US" sz="2083" b="0" i="0" kern="100" spc="-50" baseline="0" dirty="0">
                <a:solidFill>
                  <a:schemeClr val="tx1"/>
                </a:solidFill>
                <a:latin typeface="+mn-lt"/>
                <a:ea typeface="Inter" panose="020B0604020202020204" charset="0"/>
                <a:cs typeface="Inter" panose="020B0604020202020204" charset="0"/>
              </a:defRPr>
            </a:lvl1pPr>
          </a:lstStyle>
          <a:p>
            <a:pPr lvl="0"/>
            <a:r>
              <a:rPr lang="en-US"/>
              <a:t>Presentation subtitle or name and title line</a:t>
            </a:r>
          </a:p>
        </p:txBody>
      </p:sp>
    </p:spTree>
    <p:extLst>
      <p:ext uri="{BB962C8B-B14F-4D97-AF65-F5344CB8AC3E}">
        <p14:creationId xmlns:p14="http://schemas.microsoft.com/office/powerpoint/2010/main" val="313688496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title + subtitl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ADC48B1-73E2-81BA-6741-F7544D67B5F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tx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C6CD91E-BDCF-F30A-3EF9-C079A2A8ED32}"/>
              </a:ext>
            </a:extLst>
          </p:cNvPr>
          <p:cNvSpPr/>
          <p:nvPr userDrawn="1"/>
        </p:nvSpPr>
        <p:spPr>
          <a:xfrm>
            <a:off x="6265333" y="344027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EEFF45D-0C10-69CA-0973-CA05125CA47E}"/>
              </a:ext>
            </a:extLst>
          </p:cNvPr>
          <p:cNvSpPr/>
          <p:nvPr userDrawn="1"/>
        </p:nvSpPr>
        <p:spPr>
          <a:xfrm>
            <a:off x="11696965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5" name="Picture Placeholder 14">
            <a:extLst>
              <a:ext uri="{FF2B5EF4-FFF2-40B4-BE49-F238E27FC236}">
                <a16:creationId xmlns:a16="http://schemas.microsoft.com/office/drawing/2014/main" id="{E9749DA6-920D-EDFD-65A8-B7E8C4AC062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7734" y="496427"/>
            <a:ext cx="5265443" cy="5866538"/>
          </a:xfrm>
          <a:prstGeom prst="roundRect">
            <a:avLst>
              <a:gd name="adj" fmla="val 884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223C1BD5-5F49-150B-4A37-B58DEEEB7A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5423" y="4770870"/>
            <a:ext cx="5573135" cy="714816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lang="en-US" sz="2083" b="0" i="0" kern="100" spc="-50" baseline="0" dirty="0">
                <a:solidFill>
                  <a:schemeClr val="tx1"/>
                </a:solidFill>
                <a:latin typeface="+mn-lt"/>
                <a:ea typeface="Inter" panose="020B0604020202020204" charset="0"/>
                <a:cs typeface="Inter" panose="020B0604020202020204" charset="0"/>
              </a:defRPr>
            </a:lvl1pPr>
          </a:lstStyle>
          <a:p>
            <a:pPr lvl="0"/>
            <a:r>
              <a:rPr lang="en-US"/>
              <a:t>Presentation subtitle or name and title line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0DFFB964-91E0-B7DD-9A77-EA7D20B0728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2"/>
            <a:ext cx="5582708" cy="32325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4833" b="0" i="0" kern="100" spc="-233" baseline="0" dirty="0">
                <a:solidFill>
                  <a:schemeClr val="tx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Long project title that runs more than two lines should use this template for the correct size</a:t>
            </a:r>
          </a:p>
        </p:txBody>
      </p:sp>
    </p:spTree>
    <p:extLst>
      <p:ext uri="{BB962C8B-B14F-4D97-AF65-F5344CB8AC3E}">
        <p14:creationId xmlns:p14="http://schemas.microsoft.com/office/powerpoint/2010/main" val="425408448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ADC48B1-73E2-81BA-6741-F7544D67B5F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63F52555-C63F-3660-E912-BD79F28375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1"/>
            <a:ext cx="5585738" cy="22577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6500" b="0" i="0" kern="100" spc="-333" baseline="0" dirty="0">
                <a:solidFill>
                  <a:schemeClr val="tx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Presentation title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tx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E2CA3A5-DA0C-2B29-C56D-A94E372B68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5423" y="3742091"/>
            <a:ext cx="5573135" cy="714816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lang="en-US" sz="2083" b="0" i="0" kern="100" spc="-50" baseline="0" dirty="0">
                <a:solidFill>
                  <a:schemeClr val="tx1"/>
                </a:solidFill>
                <a:latin typeface="+mn-lt"/>
                <a:ea typeface="Inter" panose="020B0604020202020204" charset="0"/>
                <a:cs typeface="Inter" panose="020B0604020202020204" charset="0"/>
              </a:defRPr>
            </a:lvl1pPr>
          </a:lstStyle>
          <a:p>
            <a:pPr lvl="0"/>
            <a:r>
              <a:rPr lang="en-US"/>
              <a:t>Presentation subtitle or name and title line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C6CD91E-BDCF-F30A-3EF9-C079A2A8ED32}"/>
              </a:ext>
            </a:extLst>
          </p:cNvPr>
          <p:cNvSpPr/>
          <p:nvPr userDrawn="1"/>
        </p:nvSpPr>
        <p:spPr>
          <a:xfrm>
            <a:off x="6265333" y="344027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EEFF45D-0C10-69CA-0973-CA05125CA47E}"/>
              </a:ext>
            </a:extLst>
          </p:cNvPr>
          <p:cNvSpPr/>
          <p:nvPr userDrawn="1"/>
        </p:nvSpPr>
        <p:spPr>
          <a:xfrm>
            <a:off x="11696965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5" name="Picture Placeholder 14">
            <a:extLst>
              <a:ext uri="{FF2B5EF4-FFF2-40B4-BE49-F238E27FC236}">
                <a16:creationId xmlns:a16="http://schemas.microsoft.com/office/drawing/2014/main" id="{E9749DA6-920D-EDFD-65A8-B7E8C4AC062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7734" y="496427"/>
            <a:ext cx="5265443" cy="5866538"/>
          </a:xfrm>
          <a:prstGeom prst="roundRect">
            <a:avLst>
              <a:gd name="adj" fmla="val 884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19705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title + subtitle + 2 image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4D37BBB2-07C1-5EEC-157D-7FE6E8293B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tx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2D49475-31D7-977C-77B1-36B1CF8D1413}"/>
              </a:ext>
            </a:extLst>
          </p:cNvPr>
          <p:cNvSpPr/>
          <p:nvPr userDrawn="1"/>
        </p:nvSpPr>
        <p:spPr>
          <a:xfrm>
            <a:off x="8019755" y="341313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915C37A-0A6A-C6B2-A391-369C150C500B}"/>
              </a:ext>
            </a:extLst>
          </p:cNvPr>
          <p:cNvSpPr/>
          <p:nvPr userDrawn="1"/>
        </p:nvSpPr>
        <p:spPr>
          <a:xfrm>
            <a:off x="8256681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3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1" name="Picture Placeholder 14">
            <a:extLst>
              <a:ext uri="{FF2B5EF4-FFF2-40B4-BE49-F238E27FC236}">
                <a16:creationId xmlns:a16="http://schemas.microsoft.com/office/drawing/2014/main" id="{7C58FB8F-7307-2D16-5ED2-89CF2C17D44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72155" y="493713"/>
            <a:ext cx="3524810" cy="1905971"/>
          </a:xfrm>
          <a:prstGeom prst="roundRect">
            <a:avLst>
              <a:gd name="adj" fmla="val 1725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14">
            <a:extLst>
              <a:ext uri="{FF2B5EF4-FFF2-40B4-BE49-F238E27FC236}">
                <a16:creationId xmlns:a16="http://schemas.microsoft.com/office/drawing/2014/main" id="{02961AB9-E9F4-3637-DEA7-EC1C9AC6B1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17733" y="3086365"/>
            <a:ext cx="3359150" cy="3429000"/>
          </a:xfrm>
          <a:prstGeom prst="roundRect">
            <a:avLst>
              <a:gd name="adj" fmla="val 884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2DA26D5-8067-7114-A474-D75C71380C6F}"/>
              </a:ext>
            </a:extLst>
          </p:cNvPr>
          <p:cNvSpPr/>
          <p:nvPr userDrawn="1"/>
        </p:nvSpPr>
        <p:spPr>
          <a:xfrm>
            <a:off x="6265333" y="2933965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B91CD8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04461CC-29BE-E53D-6A02-2D99715AB57B}"/>
              </a:ext>
            </a:extLst>
          </p:cNvPr>
          <p:cNvSpPr/>
          <p:nvPr userDrawn="1"/>
        </p:nvSpPr>
        <p:spPr>
          <a:xfrm>
            <a:off x="9776883" y="2933965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B91CD8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ED62488-DFE5-686D-3F29-517D2CD770B0}"/>
              </a:ext>
            </a:extLst>
          </p:cNvPr>
          <p:cNvSpPr/>
          <p:nvPr userDrawn="1"/>
        </p:nvSpPr>
        <p:spPr>
          <a:xfrm>
            <a:off x="11696965" y="2399683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6697F6A-168B-0D88-8330-13D85DAB1D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5423" y="4770870"/>
            <a:ext cx="5573135" cy="714816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lang="en-US" sz="2083" b="0" i="0" kern="100" spc="-50" baseline="0" dirty="0">
                <a:solidFill>
                  <a:schemeClr val="tx1"/>
                </a:solidFill>
                <a:latin typeface="+mn-lt"/>
                <a:ea typeface="Inter" panose="020B0604020202020204" charset="0"/>
                <a:cs typeface="Inter" panose="020B0604020202020204" charset="0"/>
              </a:defRPr>
            </a:lvl1pPr>
          </a:lstStyle>
          <a:p>
            <a:pPr lvl="0"/>
            <a:r>
              <a:rPr lang="en-US"/>
              <a:t>Presentation subtitle or name and title line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5B8D3004-6A57-5F7E-D9A0-49C6C5FC9B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2"/>
            <a:ext cx="5582708" cy="32325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4833" b="0" i="0" kern="100" spc="-233" baseline="0" dirty="0">
                <a:solidFill>
                  <a:schemeClr val="tx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Long project title that runs more than two lines should use this template for the correct size</a:t>
            </a:r>
          </a:p>
        </p:txBody>
      </p:sp>
    </p:spTree>
    <p:extLst>
      <p:ext uri="{BB962C8B-B14F-4D97-AF65-F5344CB8AC3E}">
        <p14:creationId xmlns:p14="http://schemas.microsoft.com/office/powerpoint/2010/main" val="371199187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2 image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4D37BBB2-07C1-5EEC-157D-7FE6E8293B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63F52555-C63F-3660-E912-BD79F28375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1"/>
            <a:ext cx="5585738" cy="22577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6500" b="0" i="0" kern="100" spc="-333" baseline="0" dirty="0">
                <a:solidFill>
                  <a:schemeClr val="tx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Presentation title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tx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E2CA3A5-DA0C-2B29-C56D-A94E372B68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5423" y="3742091"/>
            <a:ext cx="5573135" cy="714816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lang="en-US" sz="2083" b="0" i="0" kern="100" spc="-50" baseline="0" dirty="0">
                <a:solidFill>
                  <a:schemeClr val="tx1"/>
                </a:solidFill>
                <a:latin typeface="+mn-lt"/>
                <a:ea typeface="Inter" panose="020B0604020202020204" charset="0"/>
                <a:cs typeface="Inter" panose="020B0604020202020204" charset="0"/>
              </a:defRPr>
            </a:lvl1pPr>
          </a:lstStyle>
          <a:p>
            <a:pPr lvl="0"/>
            <a:r>
              <a:rPr lang="en-US"/>
              <a:t>Presentation subtitle or name and title line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2D49475-31D7-977C-77B1-36B1CF8D1413}"/>
              </a:ext>
            </a:extLst>
          </p:cNvPr>
          <p:cNvSpPr/>
          <p:nvPr userDrawn="1"/>
        </p:nvSpPr>
        <p:spPr>
          <a:xfrm>
            <a:off x="8019755" y="341313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915C37A-0A6A-C6B2-A391-369C150C500B}"/>
              </a:ext>
            </a:extLst>
          </p:cNvPr>
          <p:cNvSpPr/>
          <p:nvPr userDrawn="1"/>
        </p:nvSpPr>
        <p:spPr>
          <a:xfrm>
            <a:off x="8256681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3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1" name="Picture Placeholder 14">
            <a:extLst>
              <a:ext uri="{FF2B5EF4-FFF2-40B4-BE49-F238E27FC236}">
                <a16:creationId xmlns:a16="http://schemas.microsoft.com/office/drawing/2014/main" id="{7C58FB8F-7307-2D16-5ED2-89CF2C17D44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72155" y="493713"/>
            <a:ext cx="3524810" cy="1905971"/>
          </a:xfrm>
          <a:prstGeom prst="roundRect">
            <a:avLst>
              <a:gd name="adj" fmla="val 1725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14">
            <a:extLst>
              <a:ext uri="{FF2B5EF4-FFF2-40B4-BE49-F238E27FC236}">
                <a16:creationId xmlns:a16="http://schemas.microsoft.com/office/drawing/2014/main" id="{02961AB9-E9F4-3637-DEA7-EC1C9AC6B1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17733" y="3086365"/>
            <a:ext cx="3359150" cy="3429000"/>
          </a:xfrm>
          <a:prstGeom prst="roundRect">
            <a:avLst>
              <a:gd name="adj" fmla="val 884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2DA26D5-8067-7114-A474-D75C71380C6F}"/>
              </a:ext>
            </a:extLst>
          </p:cNvPr>
          <p:cNvSpPr/>
          <p:nvPr userDrawn="1"/>
        </p:nvSpPr>
        <p:spPr>
          <a:xfrm>
            <a:off x="6265333" y="2933965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B91CD8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04461CC-29BE-E53D-6A02-2D99715AB57B}"/>
              </a:ext>
            </a:extLst>
          </p:cNvPr>
          <p:cNvSpPr/>
          <p:nvPr userDrawn="1"/>
        </p:nvSpPr>
        <p:spPr>
          <a:xfrm>
            <a:off x="9776883" y="2933965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B91CD8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ED62488-DFE5-686D-3F29-517D2CD770B0}"/>
              </a:ext>
            </a:extLst>
          </p:cNvPr>
          <p:cNvSpPr/>
          <p:nvPr userDrawn="1"/>
        </p:nvSpPr>
        <p:spPr>
          <a:xfrm>
            <a:off x="11696965" y="2399683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282819050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title + subtitle + 2 image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A03842-1CD9-5EEE-947B-917F483DF2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tx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F872DCD-213F-4190-34F7-799C5A3F6F94}"/>
              </a:ext>
            </a:extLst>
          </p:cNvPr>
          <p:cNvSpPr/>
          <p:nvPr userDrawn="1"/>
        </p:nvSpPr>
        <p:spPr>
          <a:xfrm>
            <a:off x="6265333" y="997228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00CD96F-74A7-0BC0-24EF-7C65C96167D4}"/>
              </a:ext>
            </a:extLst>
          </p:cNvPr>
          <p:cNvSpPr/>
          <p:nvPr userDrawn="1"/>
        </p:nvSpPr>
        <p:spPr>
          <a:xfrm>
            <a:off x="8254649" y="2849484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4708CCE-12F6-E133-CB29-0287D64809D6}"/>
              </a:ext>
            </a:extLst>
          </p:cNvPr>
          <p:cNvSpPr/>
          <p:nvPr userDrawn="1"/>
        </p:nvSpPr>
        <p:spPr>
          <a:xfrm>
            <a:off x="8256681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D0992227-7B5A-9C08-BADD-92B7A3218F8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7734" y="1149615"/>
            <a:ext cx="1836916" cy="1699857"/>
          </a:xfrm>
          <a:prstGeom prst="roundRect">
            <a:avLst>
              <a:gd name="adj" fmla="val 1725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BDEF6D87-FF87-6E21-86BB-33508117464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04128" y="3005668"/>
            <a:ext cx="3445237" cy="3357297"/>
          </a:xfrm>
          <a:prstGeom prst="roundRect">
            <a:avLst>
              <a:gd name="adj" fmla="val 884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CC4639E4-39A7-572A-6DE2-A50E302C09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5423" y="4770870"/>
            <a:ext cx="5573135" cy="714816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lang="en-US" sz="2083" b="0" i="0" kern="100" spc="-50" baseline="0" dirty="0">
                <a:solidFill>
                  <a:schemeClr val="tx1"/>
                </a:solidFill>
                <a:latin typeface="+mn-lt"/>
                <a:ea typeface="Inter" panose="020B0604020202020204" charset="0"/>
                <a:cs typeface="Inter" panose="020B0604020202020204" charset="0"/>
              </a:defRPr>
            </a:lvl1pPr>
          </a:lstStyle>
          <a:p>
            <a:pPr lvl="0"/>
            <a:r>
              <a:rPr lang="en-US"/>
              <a:t>Presentation subtitle or name and title line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00DA8BE6-7760-C722-030B-9F70431AA4F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2"/>
            <a:ext cx="5582708" cy="32325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4833" b="0" i="0" kern="100" spc="-233" baseline="0" dirty="0">
                <a:solidFill>
                  <a:schemeClr val="tx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Long project title that runs more than two lines should use this template for the correct size</a:t>
            </a:r>
          </a:p>
        </p:txBody>
      </p:sp>
    </p:spTree>
    <p:extLst>
      <p:ext uri="{BB962C8B-B14F-4D97-AF65-F5344CB8AC3E}">
        <p14:creationId xmlns:p14="http://schemas.microsoft.com/office/powerpoint/2010/main" val="168106963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2 image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A03842-1CD9-5EEE-947B-917F483DF2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63F52555-C63F-3660-E912-BD79F28375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1"/>
            <a:ext cx="5585738" cy="22577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6500" b="0" i="0" kern="100" spc="-333" baseline="0" dirty="0">
                <a:solidFill>
                  <a:schemeClr val="tx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Presentation title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tx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E2CA3A5-DA0C-2B29-C56D-A94E372B68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5423" y="3742091"/>
            <a:ext cx="5573135" cy="714816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lang="en-US" sz="2083" b="0" i="0" kern="100" spc="-50" baseline="0" dirty="0">
                <a:solidFill>
                  <a:schemeClr val="tx1"/>
                </a:solidFill>
                <a:latin typeface="+mn-lt"/>
                <a:ea typeface="Inter" panose="020B0604020202020204" charset="0"/>
                <a:cs typeface="Inter" panose="020B0604020202020204" charset="0"/>
              </a:defRPr>
            </a:lvl1pPr>
          </a:lstStyle>
          <a:p>
            <a:pPr lvl="0"/>
            <a:r>
              <a:rPr lang="en-US"/>
              <a:t>Presentation subtitle or name and title line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F872DCD-213F-4190-34F7-799C5A3F6F94}"/>
              </a:ext>
            </a:extLst>
          </p:cNvPr>
          <p:cNvSpPr/>
          <p:nvPr userDrawn="1"/>
        </p:nvSpPr>
        <p:spPr>
          <a:xfrm>
            <a:off x="6265333" y="997228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00CD96F-74A7-0BC0-24EF-7C65C96167D4}"/>
              </a:ext>
            </a:extLst>
          </p:cNvPr>
          <p:cNvSpPr/>
          <p:nvPr userDrawn="1"/>
        </p:nvSpPr>
        <p:spPr>
          <a:xfrm>
            <a:off x="8254649" y="2849484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4708CCE-12F6-E133-CB29-0287D64809D6}"/>
              </a:ext>
            </a:extLst>
          </p:cNvPr>
          <p:cNvSpPr/>
          <p:nvPr userDrawn="1"/>
        </p:nvSpPr>
        <p:spPr>
          <a:xfrm>
            <a:off x="8256681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D0992227-7B5A-9C08-BADD-92B7A3218F8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7734" y="1149615"/>
            <a:ext cx="1836916" cy="1699857"/>
          </a:xfrm>
          <a:prstGeom prst="roundRect">
            <a:avLst>
              <a:gd name="adj" fmla="val 1725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BDEF6D87-FF87-6E21-86BB-33508117464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04128" y="3005668"/>
            <a:ext cx="3445237" cy="3357297"/>
          </a:xfrm>
          <a:prstGeom prst="roundRect">
            <a:avLst>
              <a:gd name="adj" fmla="val 884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91425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26EC5FBC-A806-A15A-32C7-EDFA7540C0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tx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2B44CA95-556C-8ACF-0053-E599719BFC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2"/>
            <a:ext cx="5582708" cy="4116917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4833" b="0" i="0" kern="100" spc="-233" baseline="0" dirty="0">
                <a:solidFill>
                  <a:schemeClr val="tx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Long project title that runs more than two lines should use this template for the correct size</a:t>
            </a:r>
          </a:p>
        </p:txBody>
      </p:sp>
    </p:spTree>
    <p:extLst>
      <p:ext uri="{BB962C8B-B14F-4D97-AF65-F5344CB8AC3E}">
        <p14:creationId xmlns:p14="http://schemas.microsoft.com/office/powerpoint/2010/main" val="297273418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26EC5FBC-A806-A15A-32C7-EDFA7540C0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63F52555-C63F-3660-E912-BD79F28375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1"/>
            <a:ext cx="5582708" cy="22577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6500" b="0" i="0" kern="100" spc="-333" baseline="0" dirty="0">
                <a:solidFill>
                  <a:schemeClr val="tx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Presentation title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tx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04202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/expressiv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A8CF1-B920-E995-7DCB-8FDFB67988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8630" y="2034116"/>
            <a:ext cx="6078634" cy="3453343"/>
          </a:xfrm>
          <a:prstGeom prst="rect">
            <a:avLst/>
          </a:prstGeom>
        </p:spPr>
        <p:txBody>
          <a:bodyPr anchor="t"/>
          <a:lstStyle>
            <a:lvl1pPr>
              <a:lnSpc>
                <a:spcPct val="80000"/>
              </a:lnSpc>
              <a:defRPr lang="en-US" sz="6500" b="0" i="0" kern="100" spc="-333" baseline="0" dirty="0">
                <a:solidFill>
                  <a:schemeClr val="tx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</a:lstStyle>
          <a:p>
            <a:r>
              <a:rPr lang="en-US"/>
              <a:t>Large header of expressive type or divider slide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C1F4E57-B38C-4039-D7E2-3A0061A1EC3D}"/>
              </a:ext>
            </a:extLst>
          </p:cNvPr>
          <p:cNvSpPr/>
          <p:nvPr userDrawn="1"/>
        </p:nvSpPr>
        <p:spPr>
          <a:xfrm>
            <a:off x="344465" y="1790121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2171765747"/>
      </p:ext>
    </p:extLst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py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33283B9-4493-A9E8-7F5A-1C7C467F88D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2636" y="1341883"/>
            <a:ext cx="11505406" cy="1056565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algn="l">
              <a:defRPr lang="en-US" sz="4333" b="0" i="0" kern="100" spc="-233" baseline="0" dirty="0">
                <a:solidFill>
                  <a:schemeClr val="tx1"/>
                </a:solidFill>
                <a:latin typeface="+mj-lt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Headline of slide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F75F73D-FC19-D7D7-019E-393AC641D0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6" y="2401164"/>
            <a:ext cx="5218039" cy="3771566"/>
          </a:xfrm>
        </p:spPr>
        <p:txBody>
          <a:bodyPr/>
          <a:lstStyle>
            <a:lvl1pPr>
              <a:spcAft>
                <a:spcPts val="1000"/>
              </a:spcAft>
              <a:defRPr lang="en-US" sz="1833" kern="100" spc="0" baseline="0" dirty="0" smtClean="0">
                <a:solidFill>
                  <a:schemeClr val="tx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consetetur</a:t>
            </a:r>
            <a:r>
              <a:rPr lang="en-US"/>
              <a:t> </a:t>
            </a:r>
            <a:r>
              <a:rPr lang="en-US" err="1"/>
              <a:t>sadipscing</a:t>
            </a:r>
            <a:r>
              <a:rPr lang="en-US"/>
              <a:t> </a:t>
            </a:r>
            <a:r>
              <a:rPr lang="en-US" err="1"/>
              <a:t>elitr</a:t>
            </a:r>
            <a:r>
              <a:rPr lang="en-US"/>
              <a:t>, sed diam </a:t>
            </a:r>
            <a:r>
              <a:rPr lang="en-US" err="1"/>
              <a:t>nonumy</a:t>
            </a:r>
            <a:r>
              <a:rPr lang="en-US"/>
              <a:t> </a:t>
            </a:r>
            <a:r>
              <a:rPr lang="en-US" err="1"/>
              <a:t>eirmod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invidunt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aliquyam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, sed diam.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954A96F-D2F8-1CF3-3709-C7D1B272AF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65334" y="2401164"/>
            <a:ext cx="5218039" cy="3771566"/>
          </a:xfrm>
        </p:spPr>
        <p:txBody>
          <a:bodyPr/>
          <a:lstStyle>
            <a:lvl1pPr>
              <a:spcAft>
                <a:spcPts val="1000"/>
              </a:spcAft>
              <a:defRPr lang="en-US" sz="1833" kern="100" spc="0" baseline="0" dirty="0" smtClean="0">
                <a:solidFill>
                  <a:schemeClr val="tx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consetetur</a:t>
            </a:r>
            <a:r>
              <a:rPr lang="en-US"/>
              <a:t> </a:t>
            </a:r>
            <a:r>
              <a:rPr lang="en-US" err="1"/>
              <a:t>sadipscing</a:t>
            </a:r>
            <a:r>
              <a:rPr lang="en-US"/>
              <a:t> </a:t>
            </a:r>
            <a:r>
              <a:rPr lang="en-US" err="1"/>
              <a:t>elitr</a:t>
            </a:r>
            <a:r>
              <a:rPr lang="en-US"/>
              <a:t>, sed diam </a:t>
            </a:r>
            <a:r>
              <a:rPr lang="en-US" err="1"/>
              <a:t>nonumy</a:t>
            </a:r>
            <a:r>
              <a:rPr lang="en-US"/>
              <a:t> </a:t>
            </a:r>
            <a:r>
              <a:rPr lang="en-US" err="1"/>
              <a:t>eirmod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invidunt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aliquyam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, sed diam.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9EA02C4-BCEB-5DE3-4E12-0857E7555AA4}"/>
              </a:ext>
            </a:extLst>
          </p:cNvPr>
          <p:cNvSpPr txBox="1">
            <a:spLocks/>
          </p:cNvSpPr>
          <p:nvPr userDrawn="1"/>
        </p:nvSpPr>
        <p:spPr>
          <a:xfrm>
            <a:off x="10556001" y="6416947"/>
            <a:ext cx="1292348" cy="123112"/>
          </a:xfrm>
          <a:prstGeom prst="rect">
            <a:avLst/>
          </a:prstGeom>
          <a:noFill/>
        </p:spPr>
        <p:txBody>
          <a:bodyPr vert="horz" lIns="0" tIns="0" rIns="0" bIns="0" rtlCol="0" anchor="b"/>
          <a:lstStyle>
            <a:defPPr>
              <a:defRPr lang="en-US"/>
            </a:defPPr>
            <a:lvl1pPr marL="0" algn="ctr" defTabSz="914400" rtl="0" eaLnBrk="1" latinLnBrk="0" hangingPunct="1">
              <a:defRPr sz="743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9515C54-FDBB-4A36-9708-FD3B0CAF8E7E}" type="slidenum">
              <a:rPr lang="en-US" sz="1000" b="0" smtClean="0">
                <a:solidFill>
                  <a:schemeClr val="tx1"/>
                </a:solidFill>
                <a:ea typeface="Inter Light" panose="02000403000000020004" pitchFamily="50" charset="0"/>
                <a:cs typeface="Inter Light" panose="02000403000000020004" pitchFamily="50" charset="0"/>
              </a:rPr>
              <a:pPr algn="r"/>
              <a:t>‹#›</a:t>
            </a:fld>
            <a:endParaRPr lang="en-US" sz="1000" b="0">
              <a:solidFill>
                <a:schemeClr val="tx1"/>
              </a:solidFill>
              <a:ea typeface="Inter Light" panose="02000403000000020004" pitchFamily="50" charset="0"/>
              <a:cs typeface="Inter Light" panose="0200040300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480778"/>
      </p:ext>
    </p:extLst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py + ima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98CCD09-EFD9-6E6C-43B4-AFDB88104FDE}"/>
              </a:ext>
            </a:extLst>
          </p:cNvPr>
          <p:cNvSpPr/>
          <p:nvPr userDrawn="1"/>
        </p:nvSpPr>
        <p:spPr>
          <a:xfrm>
            <a:off x="0" y="5932715"/>
            <a:ext cx="12192000" cy="9252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33283B9-4493-A9E8-7F5A-1C7C467F88D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2386" y="250493"/>
            <a:ext cx="10962674" cy="6067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algn="ctr">
              <a:defRPr lang="en-US" sz="4333" b="0" i="0" kern="100" spc="-233" baseline="0" dirty="0">
                <a:solidFill>
                  <a:schemeClr val="tx1"/>
                </a:solidFill>
                <a:latin typeface="+mj-lt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Headline of slide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F75F73D-FC19-D7D7-019E-393AC641D0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6" y="2401164"/>
            <a:ext cx="5218039" cy="3086295"/>
          </a:xfrm>
        </p:spPr>
        <p:txBody>
          <a:bodyPr/>
          <a:lstStyle>
            <a:lvl1pPr>
              <a:spcAft>
                <a:spcPts val="1000"/>
              </a:spcAft>
              <a:defRPr lang="en-US" sz="1833" kern="100" spc="0" dirty="0" smtClean="0">
                <a:solidFill>
                  <a:schemeClr val="tx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consetetur</a:t>
            </a:r>
            <a:r>
              <a:rPr lang="en-US"/>
              <a:t> </a:t>
            </a:r>
            <a:r>
              <a:rPr lang="en-US" err="1"/>
              <a:t>sadipscing</a:t>
            </a:r>
            <a:r>
              <a:rPr lang="en-US"/>
              <a:t> </a:t>
            </a:r>
            <a:r>
              <a:rPr lang="en-US" err="1"/>
              <a:t>elitr</a:t>
            </a:r>
            <a:r>
              <a:rPr lang="en-US"/>
              <a:t>, sed diam </a:t>
            </a:r>
            <a:r>
              <a:rPr lang="en-US" err="1"/>
              <a:t>nonumy</a:t>
            </a:r>
            <a:r>
              <a:rPr lang="en-US"/>
              <a:t> </a:t>
            </a:r>
            <a:r>
              <a:rPr lang="en-US" err="1"/>
              <a:t>eirmod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invidunt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aliquyam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, sed diam.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58604BC-EDA2-BB37-F382-FA12DB305972}"/>
              </a:ext>
            </a:extLst>
          </p:cNvPr>
          <p:cNvSpPr txBox="1">
            <a:spLocks/>
          </p:cNvSpPr>
          <p:nvPr userDrawn="1"/>
        </p:nvSpPr>
        <p:spPr>
          <a:xfrm>
            <a:off x="10556001" y="6416947"/>
            <a:ext cx="1292348" cy="123112"/>
          </a:xfrm>
          <a:prstGeom prst="rect">
            <a:avLst/>
          </a:prstGeom>
          <a:noFill/>
        </p:spPr>
        <p:txBody>
          <a:bodyPr vert="horz" lIns="0" tIns="0" rIns="0" bIns="0" rtlCol="0" anchor="b"/>
          <a:lstStyle>
            <a:defPPr>
              <a:defRPr lang="en-US"/>
            </a:defPPr>
            <a:lvl1pPr marL="0" algn="ctr" defTabSz="914400" rtl="0" eaLnBrk="1" latinLnBrk="0" hangingPunct="1">
              <a:defRPr sz="743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9515C54-FDBB-4A36-9708-FD3B0CAF8E7E}" type="slidenum">
              <a:rPr lang="en-US" sz="1000" b="0" smtClean="0">
                <a:solidFill>
                  <a:schemeClr val="bg1"/>
                </a:solidFill>
                <a:ea typeface="Inter Light" panose="02000403000000020004" pitchFamily="50" charset="0"/>
                <a:cs typeface="Inter Light" panose="02000403000000020004" pitchFamily="50" charset="0"/>
              </a:rPr>
              <a:pPr algn="r"/>
              <a:t>‹#›</a:t>
            </a:fld>
            <a:endParaRPr lang="en-US" sz="1000" b="0">
              <a:solidFill>
                <a:schemeClr val="bg1"/>
              </a:solidFill>
              <a:ea typeface="Inter Light" panose="02000403000000020004" pitchFamily="50" charset="0"/>
              <a:cs typeface="Inter Light" panose="02000403000000020004" pitchFamily="50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928B0DC-7526-3771-CD34-008F94BC369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44124" y="6422806"/>
            <a:ext cx="563018" cy="92996"/>
            <a:chOff x="3287101" y="3191837"/>
            <a:chExt cx="11343298" cy="1873605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DD164A2-FE07-7D4D-3436-CD1DCF03B7B3}"/>
                </a:ext>
              </a:extLst>
            </p:cNvPr>
            <p:cNvSpPr/>
            <p:nvPr/>
          </p:nvSpPr>
          <p:spPr>
            <a:xfrm>
              <a:off x="13436026" y="3635404"/>
              <a:ext cx="1194373" cy="1429373"/>
            </a:xfrm>
            <a:custGeom>
              <a:avLst/>
              <a:gdLst>
                <a:gd name="csX0" fmla="*/ 1096283 w 1194373"/>
                <a:gd name="csY0" fmla="*/ 747065 h 1429373"/>
                <a:gd name="csX1" fmla="*/ 802013 w 1194373"/>
                <a:gd name="csY1" fmla="*/ 612814 h 1429373"/>
                <a:gd name="csX2" fmla="*/ 564103 w 1194373"/>
                <a:gd name="csY2" fmla="*/ 562356 h 1429373"/>
                <a:gd name="csX3" fmla="*/ 411480 w 1194373"/>
                <a:gd name="csY3" fmla="*/ 500177 h 1429373"/>
                <a:gd name="csX4" fmla="*/ 367007 w 1194373"/>
                <a:gd name="csY4" fmla="*/ 401920 h 1429373"/>
                <a:gd name="csX5" fmla="*/ 435089 w 1194373"/>
                <a:gd name="csY5" fmla="*/ 287454 h 1429373"/>
                <a:gd name="csX6" fmla="*/ 607661 w 1194373"/>
                <a:gd name="csY6" fmla="*/ 243314 h 1429373"/>
                <a:gd name="csX7" fmla="*/ 736674 w 1194373"/>
                <a:gd name="csY7" fmla="*/ 267670 h 1429373"/>
                <a:gd name="csX8" fmla="*/ 820134 w 1194373"/>
                <a:gd name="csY8" fmla="*/ 331678 h 1429373"/>
                <a:gd name="csX9" fmla="*/ 864607 w 1194373"/>
                <a:gd name="csY9" fmla="*/ 416385 h 1429373"/>
                <a:gd name="csX10" fmla="*/ 1164364 w 1194373"/>
                <a:gd name="csY10" fmla="*/ 383965 h 1429373"/>
                <a:gd name="csX11" fmla="*/ 989049 w 1194373"/>
                <a:gd name="csY11" fmla="*/ 103660 h 1429373"/>
                <a:gd name="csX12" fmla="*/ 603006 w 1194373"/>
                <a:gd name="csY12" fmla="*/ 0 h 1429373"/>
                <a:gd name="csX13" fmla="*/ 307821 w 1194373"/>
                <a:gd name="csY13" fmla="*/ 52287 h 1429373"/>
                <a:gd name="csX14" fmla="*/ 108981 w 1194373"/>
                <a:gd name="csY14" fmla="*/ 198259 h 1429373"/>
                <a:gd name="csX15" fmla="*/ 39070 w 1194373"/>
                <a:gd name="csY15" fmla="*/ 419959 h 1429373"/>
                <a:gd name="csX16" fmla="*/ 134417 w 1194373"/>
                <a:gd name="csY16" fmla="*/ 670505 h 1429373"/>
                <a:gd name="csX17" fmla="*/ 431431 w 1194373"/>
                <a:gd name="csY17" fmla="*/ 810158 h 1429373"/>
                <a:gd name="csX18" fmla="*/ 669424 w 1194373"/>
                <a:gd name="csY18" fmla="*/ 859702 h 1429373"/>
                <a:gd name="csX19" fmla="*/ 811073 w 1194373"/>
                <a:gd name="csY19" fmla="*/ 919221 h 1429373"/>
                <a:gd name="csX20" fmla="*/ 857375 w 1194373"/>
                <a:gd name="csY20" fmla="*/ 1017478 h 1429373"/>
                <a:gd name="csX21" fmla="*/ 785636 w 1194373"/>
                <a:gd name="csY21" fmla="*/ 1135519 h 1429373"/>
                <a:gd name="csX22" fmla="*/ 597685 w 1194373"/>
                <a:gd name="csY22" fmla="*/ 1183317 h 1429373"/>
                <a:gd name="csX23" fmla="*/ 413310 w 1194373"/>
                <a:gd name="csY23" fmla="*/ 1135519 h 1429373"/>
                <a:gd name="csX24" fmla="*/ 320622 w 1194373"/>
                <a:gd name="csY24" fmla="*/ 994036 h 1429373"/>
                <a:gd name="csX25" fmla="*/ 0 w 1194373"/>
                <a:gd name="csY25" fmla="*/ 1024710 h 1429373"/>
                <a:gd name="csX26" fmla="*/ 186205 w 1194373"/>
                <a:gd name="csY26" fmla="*/ 1323054 h 1429373"/>
                <a:gd name="csX27" fmla="*/ 598600 w 1194373"/>
                <a:gd name="csY27" fmla="*/ 1429374 h 1429373"/>
                <a:gd name="csX28" fmla="*/ 907418 w 1194373"/>
                <a:gd name="csY28" fmla="*/ 1373512 h 1429373"/>
                <a:gd name="csX29" fmla="*/ 1117148 w 1194373"/>
                <a:gd name="csY29" fmla="*/ 1218480 h 1429373"/>
                <a:gd name="csX30" fmla="*/ 1194373 w 1194373"/>
                <a:gd name="csY30" fmla="*/ 987718 h 1429373"/>
                <a:gd name="csX31" fmla="*/ 1096283 w 1194373"/>
                <a:gd name="csY31" fmla="*/ 747065 h 14293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194373" h="1429373">
                  <a:moveTo>
                    <a:pt x="1096283" y="747065"/>
                  </a:moveTo>
                  <a:cubicBezTo>
                    <a:pt x="1032109" y="685800"/>
                    <a:pt x="934019" y="640994"/>
                    <a:pt x="802013" y="612814"/>
                  </a:cubicBezTo>
                  <a:lnTo>
                    <a:pt x="564103" y="562356"/>
                  </a:lnTo>
                  <a:cubicBezTo>
                    <a:pt x="493195" y="546146"/>
                    <a:pt x="442321" y="525447"/>
                    <a:pt x="411480" y="500177"/>
                  </a:cubicBezTo>
                  <a:cubicBezTo>
                    <a:pt x="381223" y="474906"/>
                    <a:pt x="366426" y="442237"/>
                    <a:pt x="367007" y="401920"/>
                  </a:cubicBezTo>
                  <a:cubicBezTo>
                    <a:pt x="366426" y="355037"/>
                    <a:pt x="389119" y="316881"/>
                    <a:pt x="435089" y="287454"/>
                  </a:cubicBezTo>
                  <a:cubicBezTo>
                    <a:pt x="481723" y="258027"/>
                    <a:pt x="539247" y="243314"/>
                    <a:pt x="607661" y="243314"/>
                  </a:cubicBezTo>
                  <a:cubicBezTo>
                    <a:pt x="658452" y="243314"/>
                    <a:pt x="701428" y="251377"/>
                    <a:pt x="736674" y="267670"/>
                  </a:cubicBezTo>
                  <a:cubicBezTo>
                    <a:pt x="771754" y="283880"/>
                    <a:pt x="799602" y="305243"/>
                    <a:pt x="820134" y="331678"/>
                  </a:cubicBezTo>
                  <a:cubicBezTo>
                    <a:pt x="841332" y="358112"/>
                    <a:pt x="856129" y="386376"/>
                    <a:pt x="864607" y="416385"/>
                  </a:cubicBezTo>
                  <a:lnTo>
                    <a:pt x="1164364" y="383965"/>
                  </a:lnTo>
                  <a:cubicBezTo>
                    <a:pt x="1142003" y="266174"/>
                    <a:pt x="1083565" y="172738"/>
                    <a:pt x="989049" y="103660"/>
                  </a:cubicBezTo>
                  <a:cubicBezTo>
                    <a:pt x="895198" y="34581"/>
                    <a:pt x="766601" y="0"/>
                    <a:pt x="603006" y="0"/>
                  </a:cubicBezTo>
                  <a:cubicBezTo>
                    <a:pt x="491615" y="0"/>
                    <a:pt x="393276" y="17457"/>
                    <a:pt x="307821" y="52287"/>
                  </a:cubicBezTo>
                  <a:cubicBezTo>
                    <a:pt x="223114" y="86535"/>
                    <a:pt x="156779" y="135165"/>
                    <a:pt x="108981" y="198259"/>
                  </a:cubicBezTo>
                  <a:cubicBezTo>
                    <a:pt x="61764" y="260770"/>
                    <a:pt x="38488" y="334670"/>
                    <a:pt x="39070" y="419959"/>
                  </a:cubicBezTo>
                  <a:cubicBezTo>
                    <a:pt x="38488" y="520876"/>
                    <a:pt x="70243" y="604418"/>
                    <a:pt x="134417" y="670505"/>
                  </a:cubicBezTo>
                  <a:cubicBezTo>
                    <a:pt x="198591" y="736009"/>
                    <a:pt x="297596" y="782560"/>
                    <a:pt x="431431" y="810158"/>
                  </a:cubicBezTo>
                  <a:lnTo>
                    <a:pt x="669424" y="859702"/>
                  </a:lnTo>
                  <a:cubicBezTo>
                    <a:pt x="733598" y="873501"/>
                    <a:pt x="780815" y="893369"/>
                    <a:pt x="811073" y="919221"/>
                  </a:cubicBezTo>
                  <a:cubicBezTo>
                    <a:pt x="841913" y="945074"/>
                    <a:pt x="857375" y="977826"/>
                    <a:pt x="857375" y="1017478"/>
                  </a:cubicBezTo>
                  <a:cubicBezTo>
                    <a:pt x="857375" y="1064362"/>
                    <a:pt x="833434" y="1103681"/>
                    <a:pt x="785636" y="1135519"/>
                  </a:cubicBezTo>
                  <a:cubicBezTo>
                    <a:pt x="738420" y="1167356"/>
                    <a:pt x="675742" y="1183317"/>
                    <a:pt x="597685" y="1183317"/>
                  </a:cubicBezTo>
                  <a:cubicBezTo>
                    <a:pt x="519629" y="1183317"/>
                    <a:pt x="460525" y="1167356"/>
                    <a:pt x="413310" y="1135519"/>
                  </a:cubicBezTo>
                  <a:cubicBezTo>
                    <a:pt x="366093" y="1103681"/>
                    <a:pt x="335170" y="1056548"/>
                    <a:pt x="320622" y="994036"/>
                  </a:cubicBezTo>
                  <a:lnTo>
                    <a:pt x="0" y="1024710"/>
                  </a:lnTo>
                  <a:cubicBezTo>
                    <a:pt x="20034" y="1152061"/>
                    <a:pt x="82130" y="1251564"/>
                    <a:pt x="186205" y="1323054"/>
                  </a:cubicBezTo>
                  <a:cubicBezTo>
                    <a:pt x="290364" y="1393961"/>
                    <a:pt x="427774" y="1429374"/>
                    <a:pt x="598600" y="1429374"/>
                  </a:cubicBezTo>
                  <a:cubicBezTo>
                    <a:pt x="714895" y="1429374"/>
                    <a:pt x="817806" y="1410753"/>
                    <a:pt x="907418" y="1373512"/>
                  </a:cubicBezTo>
                  <a:cubicBezTo>
                    <a:pt x="997029" y="1336271"/>
                    <a:pt x="1066939" y="1284566"/>
                    <a:pt x="1117148" y="1218480"/>
                  </a:cubicBezTo>
                  <a:cubicBezTo>
                    <a:pt x="1168021" y="1151812"/>
                    <a:pt x="1193709" y="1074836"/>
                    <a:pt x="1194373" y="987718"/>
                  </a:cubicBezTo>
                  <a:cubicBezTo>
                    <a:pt x="1193792" y="888548"/>
                    <a:pt x="1161122" y="808413"/>
                    <a:pt x="1096283" y="747065"/>
                  </a:cubicBez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EA473F5-D42B-0483-FA5C-9EDC027B68E5}"/>
                </a:ext>
              </a:extLst>
            </p:cNvPr>
            <p:cNvSpPr/>
            <p:nvPr/>
          </p:nvSpPr>
          <p:spPr>
            <a:xfrm>
              <a:off x="12031508" y="3191837"/>
              <a:ext cx="1317900" cy="1870031"/>
            </a:xfrm>
            <a:custGeom>
              <a:avLst/>
              <a:gdLst>
                <a:gd name="csX0" fmla="*/ 988217 w 1317900"/>
                <a:gd name="csY0" fmla="*/ 690289 h 1870031"/>
                <a:gd name="csX1" fmla="*/ 974584 w 1317900"/>
                <a:gd name="csY1" fmla="*/ 690289 h 1870031"/>
                <a:gd name="csX2" fmla="*/ 902762 w 1317900"/>
                <a:gd name="csY2" fmla="*/ 583055 h 1870031"/>
                <a:gd name="csX3" fmla="*/ 777406 w 1317900"/>
                <a:gd name="csY3" fmla="*/ 484798 h 1870031"/>
                <a:gd name="csX4" fmla="*/ 575823 w 1317900"/>
                <a:gd name="csY4" fmla="*/ 443318 h 1870031"/>
                <a:gd name="csX5" fmla="*/ 284296 w 1317900"/>
                <a:gd name="csY5" fmla="*/ 525364 h 1870031"/>
                <a:gd name="csX6" fmla="*/ 76311 w 1317900"/>
                <a:gd name="csY6" fmla="*/ 766018 h 1870031"/>
                <a:gd name="csX7" fmla="*/ 0 w 1317900"/>
                <a:gd name="csY7" fmla="*/ 1155386 h 1870031"/>
                <a:gd name="csX8" fmla="*/ 75397 w 1317900"/>
                <a:gd name="csY8" fmla="*/ 1542925 h 1870031"/>
                <a:gd name="csX9" fmla="*/ 280638 w 1317900"/>
                <a:gd name="csY9" fmla="*/ 1786239 h 1870031"/>
                <a:gd name="csX10" fmla="*/ 574909 w 1317900"/>
                <a:gd name="csY10" fmla="*/ 1870031 h 1870031"/>
                <a:gd name="csX11" fmla="*/ 773832 w 1317900"/>
                <a:gd name="csY11" fmla="*/ 1830380 h 1870031"/>
                <a:gd name="csX12" fmla="*/ 900933 w 1317900"/>
                <a:gd name="csY12" fmla="*/ 1734866 h 1870031"/>
                <a:gd name="csX13" fmla="*/ 974584 w 1317900"/>
                <a:gd name="csY13" fmla="*/ 1627632 h 1870031"/>
                <a:gd name="csX14" fmla="*/ 994535 w 1317900"/>
                <a:gd name="csY14" fmla="*/ 1627632 h 1870031"/>
                <a:gd name="csX15" fmla="*/ 994535 w 1317900"/>
                <a:gd name="csY15" fmla="*/ 1845758 h 1870031"/>
                <a:gd name="csX16" fmla="*/ 1317900 w 1317900"/>
                <a:gd name="csY16" fmla="*/ 1845758 h 1870031"/>
                <a:gd name="csX17" fmla="*/ 1317900 w 1317900"/>
                <a:gd name="csY17" fmla="*/ 0 h 1870031"/>
                <a:gd name="csX18" fmla="*/ 988217 w 1317900"/>
                <a:gd name="csY18" fmla="*/ 0 h 1870031"/>
                <a:gd name="csX19" fmla="*/ 988217 w 1317900"/>
                <a:gd name="csY19" fmla="*/ 690372 h 1870031"/>
                <a:gd name="csX20" fmla="*/ 956380 w 1317900"/>
                <a:gd name="csY20" fmla="*/ 1388807 h 1870031"/>
                <a:gd name="csX21" fmla="*/ 844656 w 1317900"/>
                <a:gd name="csY21" fmla="*/ 1546500 h 1870031"/>
                <a:gd name="csX22" fmla="*/ 666681 w 1317900"/>
                <a:gd name="csY22" fmla="*/ 1602361 h 1870031"/>
                <a:gd name="csX23" fmla="*/ 484133 w 1317900"/>
                <a:gd name="csY23" fmla="*/ 1544671 h 1870031"/>
                <a:gd name="csX24" fmla="*/ 372411 w 1317900"/>
                <a:gd name="csY24" fmla="*/ 1385150 h 1870031"/>
                <a:gd name="csX25" fmla="*/ 335170 w 1317900"/>
                <a:gd name="csY25" fmla="*/ 1153557 h 1870031"/>
                <a:gd name="csX26" fmla="*/ 372411 w 1317900"/>
                <a:gd name="csY26" fmla="*/ 924625 h 1870031"/>
                <a:gd name="csX27" fmla="*/ 483219 w 1317900"/>
                <a:gd name="csY27" fmla="*/ 767847 h 1870031"/>
                <a:gd name="csX28" fmla="*/ 666681 w 1317900"/>
                <a:gd name="csY28" fmla="*/ 711071 h 1870031"/>
                <a:gd name="csX29" fmla="*/ 845570 w 1317900"/>
                <a:gd name="csY29" fmla="*/ 766018 h 1870031"/>
                <a:gd name="csX30" fmla="*/ 956380 w 1317900"/>
                <a:gd name="csY30" fmla="*/ 920136 h 1870031"/>
                <a:gd name="csX31" fmla="*/ 994452 w 1317900"/>
                <a:gd name="csY31" fmla="*/ 1153557 h 1870031"/>
                <a:gd name="csX32" fmla="*/ 956380 w 1317900"/>
                <a:gd name="csY32" fmla="*/ 1388807 h 18700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317900" h="1870031">
                  <a:moveTo>
                    <a:pt x="988217" y="690289"/>
                  </a:moveTo>
                  <a:lnTo>
                    <a:pt x="974584" y="690289"/>
                  </a:lnTo>
                  <a:cubicBezTo>
                    <a:pt x="957627" y="656622"/>
                    <a:pt x="933768" y="620878"/>
                    <a:pt x="902762" y="583055"/>
                  </a:cubicBezTo>
                  <a:cubicBezTo>
                    <a:pt x="871922" y="544567"/>
                    <a:pt x="830192" y="511898"/>
                    <a:pt x="777406" y="484798"/>
                  </a:cubicBezTo>
                  <a:cubicBezTo>
                    <a:pt x="724787" y="457200"/>
                    <a:pt x="657537" y="443318"/>
                    <a:pt x="575823" y="443318"/>
                  </a:cubicBezTo>
                  <a:cubicBezTo>
                    <a:pt x="468588" y="443318"/>
                    <a:pt x="371496" y="470667"/>
                    <a:pt x="284296" y="525364"/>
                  </a:cubicBezTo>
                  <a:cubicBezTo>
                    <a:pt x="197012" y="579397"/>
                    <a:pt x="127767" y="659698"/>
                    <a:pt x="76311" y="766018"/>
                  </a:cubicBezTo>
                  <a:cubicBezTo>
                    <a:pt x="25437" y="871756"/>
                    <a:pt x="0" y="1001517"/>
                    <a:pt x="0" y="1155386"/>
                  </a:cubicBezTo>
                  <a:cubicBezTo>
                    <a:pt x="0" y="1309255"/>
                    <a:pt x="25105" y="1436606"/>
                    <a:pt x="75397" y="1542925"/>
                  </a:cubicBezTo>
                  <a:cubicBezTo>
                    <a:pt x="125605" y="1649245"/>
                    <a:pt x="194102" y="1730378"/>
                    <a:pt x="280638" y="1786239"/>
                  </a:cubicBezTo>
                  <a:cubicBezTo>
                    <a:pt x="367174" y="1842101"/>
                    <a:pt x="465263" y="1870031"/>
                    <a:pt x="574909" y="1870031"/>
                  </a:cubicBezTo>
                  <a:cubicBezTo>
                    <a:pt x="654877" y="1870031"/>
                    <a:pt x="721129" y="1856814"/>
                    <a:pt x="773832" y="1830380"/>
                  </a:cubicBezTo>
                  <a:cubicBezTo>
                    <a:pt x="826452" y="1803945"/>
                    <a:pt x="868930" y="1772107"/>
                    <a:pt x="900933" y="1734866"/>
                  </a:cubicBezTo>
                  <a:cubicBezTo>
                    <a:pt x="933020" y="1697043"/>
                    <a:pt x="957544" y="1661299"/>
                    <a:pt x="974584" y="1627632"/>
                  </a:cubicBezTo>
                  <a:lnTo>
                    <a:pt x="994535" y="1627632"/>
                  </a:lnTo>
                  <a:lnTo>
                    <a:pt x="994535" y="1845758"/>
                  </a:lnTo>
                  <a:lnTo>
                    <a:pt x="1317900" y="1845758"/>
                  </a:lnTo>
                  <a:lnTo>
                    <a:pt x="1317900" y="0"/>
                  </a:lnTo>
                  <a:lnTo>
                    <a:pt x="988217" y="0"/>
                  </a:lnTo>
                  <a:lnTo>
                    <a:pt x="988217" y="690372"/>
                  </a:lnTo>
                  <a:close/>
                  <a:moveTo>
                    <a:pt x="956380" y="1388807"/>
                  </a:moveTo>
                  <a:cubicBezTo>
                    <a:pt x="930942" y="1456141"/>
                    <a:pt x="893701" y="1508677"/>
                    <a:pt x="844656" y="1546500"/>
                  </a:cubicBezTo>
                  <a:cubicBezTo>
                    <a:pt x="795694" y="1583741"/>
                    <a:pt x="736259" y="1602361"/>
                    <a:pt x="666681" y="1602361"/>
                  </a:cubicBezTo>
                  <a:cubicBezTo>
                    <a:pt x="597103" y="1602361"/>
                    <a:pt x="533760" y="1583159"/>
                    <a:pt x="484133" y="1544671"/>
                  </a:cubicBezTo>
                  <a:cubicBezTo>
                    <a:pt x="435088" y="1505601"/>
                    <a:pt x="397847" y="1452483"/>
                    <a:pt x="372411" y="1385150"/>
                  </a:cubicBezTo>
                  <a:cubicBezTo>
                    <a:pt x="347556" y="1317235"/>
                    <a:pt x="335170" y="1240093"/>
                    <a:pt x="335170" y="1153557"/>
                  </a:cubicBezTo>
                  <a:cubicBezTo>
                    <a:pt x="335170" y="1067022"/>
                    <a:pt x="347556" y="991376"/>
                    <a:pt x="372411" y="924625"/>
                  </a:cubicBezTo>
                  <a:cubicBezTo>
                    <a:pt x="397182" y="857957"/>
                    <a:pt x="434090" y="805670"/>
                    <a:pt x="483219" y="767847"/>
                  </a:cubicBezTo>
                  <a:cubicBezTo>
                    <a:pt x="532264" y="730024"/>
                    <a:pt x="593446" y="711071"/>
                    <a:pt x="666681" y="711071"/>
                  </a:cubicBezTo>
                  <a:cubicBezTo>
                    <a:pt x="739916" y="711071"/>
                    <a:pt x="797191" y="729359"/>
                    <a:pt x="845570" y="766018"/>
                  </a:cubicBezTo>
                  <a:cubicBezTo>
                    <a:pt x="894616" y="802677"/>
                    <a:pt x="931525" y="854050"/>
                    <a:pt x="956380" y="920136"/>
                  </a:cubicBezTo>
                  <a:cubicBezTo>
                    <a:pt x="981733" y="986222"/>
                    <a:pt x="994452" y="1064029"/>
                    <a:pt x="994452" y="1153557"/>
                  </a:cubicBezTo>
                  <a:cubicBezTo>
                    <a:pt x="994452" y="1243085"/>
                    <a:pt x="981733" y="1321474"/>
                    <a:pt x="956380" y="1388807"/>
                  </a:cubicBez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5D3878D-4073-1627-9376-70BC30E7F00A}"/>
                </a:ext>
              </a:extLst>
            </p:cNvPr>
            <p:cNvSpPr/>
            <p:nvPr/>
          </p:nvSpPr>
          <p:spPr>
            <a:xfrm>
              <a:off x="11243545" y="3633576"/>
              <a:ext cx="795695" cy="1404102"/>
            </a:xfrm>
            <a:custGeom>
              <a:avLst/>
              <a:gdLst>
                <a:gd name="csX0" fmla="*/ 795695 w 795695"/>
                <a:gd name="csY0" fmla="*/ 9061 h 1404102"/>
                <a:gd name="csX1" fmla="*/ 738420 w 795695"/>
                <a:gd name="csY1" fmla="*/ 2743 h 1404102"/>
                <a:gd name="csX2" fmla="*/ 677571 w 795695"/>
                <a:gd name="csY2" fmla="*/ 0 h 1404102"/>
                <a:gd name="csX3" fmla="*/ 464183 w 795695"/>
                <a:gd name="csY3" fmla="*/ 65754 h 1404102"/>
                <a:gd name="csX4" fmla="*/ 333341 w 795695"/>
                <a:gd name="csY4" fmla="*/ 250462 h 1404102"/>
                <a:gd name="csX5" fmla="*/ 318794 w 795695"/>
                <a:gd name="csY5" fmla="*/ 250462 h 1404102"/>
                <a:gd name="csX6" fmla="*/ 318794 w 795695"/>
                <a:gd name="csY6" fmla="*/ 19784 h 1404102"/>
                <a:gd name="csX7" fmla="*/ 0 w 795695"/>
                <a:gd name="csY7" fmla="*/ 19784 h 1404102"/>
                <a:gd name="csX8" fmla="*/ 0 w 795695"/>
                <a:gd name="csY8" fmla="*/ 1404103 h 1404102"/>
                <a:gd name="csX9" fmla="*/ 328852 w 795695"/>
                <a:gd name="csY9" fmla="*/ 1404103 h 1404102"/>
                <a:gd name="csX10" fmla="*/ 328852 w 795695"/>
                <a:gd name="csY10" fmla="*/ 590287 h 1404102"/>
                <a:gd name="csX11" fmla="*/ 369668 w 795695"/>
                <a:gd name="csY11" fmla="*/ 434340 h 1404102"/>
                <a:gd name="csX12" fmla="*/ 481390 w 795695"/>
                <a:gd name="csY12" fmla="*/ 328852 h 1404102"/>
                <a:gd name="csX13" fmla="*/ 643074 w 795695"/>
                <a:gd name="csY13" fmla="*/ 290114 h 1404102"/>
                <a:gd name="csX14" fmla="*/ 729360 w 795695"/>
                <a:gd name="csY14" fmla="*/ 296432 h 1404102"/>
                <a:gd name="csX15" fmla="*/ 795695 w 795695"/>
                <a:gd name="csY15" fmla="*/ 309067 h 1404102"/>
                <a:gd name="csX16" fmla="*/ 795695 w 795695"/>
                <a:gd name="csY16" fmla="*/ 8978 h 14041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795695" h="1404102">
                  <a:moveTo>
                    <a:pt x="795695" y="9061"/>
                  </a:moveTo>
                  <a:cubicBezTo>
                    <a:pt x="780565" y="6068"/>
                    <a:pt x="761447" y="3990"/>
                    <a:pt x="738420" y="2743"/>
                  </a:cubicBezTo>
                  <a:cubicBezTo>
                    <a:pt x="715975" y="914"/>
                    <a:pt x="695693" y="0"/>
                    <a:pt x="677571" y="0"/>
                  </a:cubicBezTo>
                  <a:cubicBezTo>
                    <a:pt x="597602" y="0"/>
                    <a:pt x="526529" y="21946"/>
                    <a:pt x="464183" y="65754"/>
                  </a:cubicBezTo>
                  <a:cubicBezTo>
                    <a:pt x="402336" y="108980"/>
                    <a:pt x="358778" y="170577"/>
                    <a:pt x="333341" y="250462"/>
                  </a:cubicBezTo>
                  <a:lnTo>
                    <a:pt x="318794" y="250462"/>
                  </a:lnTo>
                  <a:lnTo>
                    <a:pt x="318794" y="19784"/>
                  </a:lnTo>
                  <a:lnTo>
                    <a:pt x="0" y="19784"/>
                  </a:lnTo>
                  <a:lnTo>
                    <a:pt x="0" y="1404103"/>
                  </a:lnTo>
                  <a:lnTo>
                    <a:pt x="328852" y="1404103"/>
                  </a:lnTo>
                  <a:lnTo>
                    <a:pt x="328852" y="590287"/>
                  </a:lnTo>
                  <a:cubicBezTo>
                    <a:pt x="328852" y="531433"/>
                    <a:pt x="342402" y="479395"/>
                    <a:pt x="369668" y="434340"/>
                  </a:cubicBezTo>
                  <a:cubicBezTo>
                    <a:pt x="396933" y="389285"/>
                    <a:pt x="434091" y="354122"/>
                    <a:pt x="481390" y="328852"/>
                  </a:cubicBezTo>
                  <a:cubicBezTo>
                    <a:pt x="529189" y="302999"/>
                    <a:pt x="583138" y="290114"/>
                    <a:pt x="643074" y="290114"/>
                  </a:cubicBezTo>
                  <a:cubicBezTo>
                    <a:pt x="670921" y="290114"/>
                    <a:pt x="699683" y="292192"/>
                    <a:pt x="729360" y="296432"/>
                  </a:cubicBezTo>
                  <a:cubicBezTo>
                    <a:pt x="759617" y="300006"/>
                    <a:pt x="781729" y="304246"/>
                    <a:pt x="795695" y="309067"/>
                  </a:cubicBezTo>
                  <a:lnTo>
                    <a:pt x="795695" y="8978"/>
                  </a:ln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20A846A-9A9E-319B-0818-07ABED261650}"/>
                </a:ext>
              </a:extLst>
            </p:cNvPr>
            <p:cNvSpPr/>
            <p:nvPr/>
          </p:nvSpPr>
          <p:spPr>
            <a:xfrm>
              <a:off x="9888820" y="3635321"/>
              <a:ext cx="1203516" cy="1430121"/>
            </a:xfrm>
            <a:custGeom>
              <a:avLst/>
              <a:gdLst>
                <a:gd name="csX0" fmla="*/ 1019889 w 1203516"/>
                <a:gd name="csY0" fmla="*/ 100917 h 1430121"/>
                <a:gd name="csX1" fmla="*/ 837341 w 1203516"/>
                <a:gd name="csY1" fmla="*/ 23442 h 1430121"/>
                <a:gd name="csX2" fmla="*/ 636589 w 1203516"/>
                <a:gd name="csY2" fmla="*/ 0 h 1430121"/>
                <a:gd name="csX3" fmla="*/ 369585 w 1203516"/>
                <a:gd name="csY3" fmla="*/ 43226 h 1430121"/>
                <a:gd name="csX4" fmla="*/ 165257 w 1203516"/>
                <a:gd name="csY4" fmla="*/ 171159 h 1430121"/>
                <a:gd name="csX5" fmla="*/ 45388 w 1203516"/>
                <a:gd name="csY5" fmla="*/ 382053 h 1430121"/>
                <a:gd name="csX6" fmla="*/ 352377 w 1203516"/>
                <a:gd name="csY6" fmla="*/ 425279 h 1430121"/>
                <a:gd name="csX7" fmla="*/ 446892 w 1203516"/>
                <a:gd name="csY7" fmla="*/ 301835 h 1430121"/>
                <a:gd name="csX8" fmla="*/ 638501 w 1203516"/>
                <a:gd name="csY8" fmla="*/ 249548 h 1430121"/>
                <a:gd name="csX9" fmla="*/ 813816 w 1203516"/>
                <a:gd name="csY9" fmla="*/ 305410 h 1430121"/>
                <a:gd name="csX10" fmla="*/ 874665 w 1203516"/>
                <a:gd name="csY10" fmla="*/ 463102 h 1430121"/>
                <a:gd name="csX11" fmla="*/ 874665 w 1203516"/>
                <a:gd name="csY11" fmla="*/ 468505 h 1430121"/>
                <a:gd name="csX12" fmla="*/ 839254 w 1203516"/>
                <a:gd name="csY12" fmla="*/ 537917 h 1430121"/>
                <a:gd name="csX13" fmla="*/ 728361 w 1203516"/>
                <a:gd name="csY13" fmla="*/ 570336 h 1430121"/>
                <a:gd name="csX14" fmla="*/ 529521 w 1203516"/>
                <a:gd name="csY14" fmla="*/ 592864 h 1430121"/>
                <a:gd name="csX15" fmla="*/ 332426 w 1203516"/>
                <a:gd name="csY15" fmla="*/ 628027 h 1430121"/>
                <a:gd name="csX16" fmla="*/ 162597 w 1203516"/>
                <a:gd name="csY16" fmla="*/ 697438 h 1430121"/>
                <a:gd name="csX17" fmla="*/ 43642 w 1203516"/>
                <a:gd name="csY17" fmla="*/ 819968 h 1430121"/>
                <a:gd name="csX18" fmla="*/ 0 w 1203516"/>
                <a:gd name="csY18" fmla="*/ 1013737 h 1430121"/>
                <a:gd name="csX19" fmla="*/ 60933 w 1203516"/>
                <a:gd name="csY19" fmla="*/ 1242670 h 1430121"/>
                <a:gd name="csX20" fmla="*/ 228019 w 1203516"/>
                <a:gd name="csY20" fmla="*/ 1383238 h 1430121"/>
                <a:gd name="csX21" fmla="*/ 466926 w 1203516"/>
                <a:gd name="csY21" fmla="*/ 1430122 h 1430121"/>
                <a:gd name="csX22" fmla="*/ 656789 w 1203516"/>
                <a:gd name="csY22" fmla="*/ 1400362 h 1430121"/>
                <a:gd name="csX23" fmla="*/ 792120 w 1203516"/>
                <a:gd name="csY23" fmla="*/ 1320144 h 1430121"/>
                <a:gd name="csX24" fmla="*/ 876495 w 1203516"/>
                <a:gd name="csY24" fmla="*/ 1211996 h 1430121"/>
                <a:gd name="csX25" fmla="*/ 887384 w 1203516"/>
                <a:gd name="csY25" fmla="*/ 1211996 h 1430121"/>
                <a:gd name="csX26" fmla="*/ 887384 w 1203516"/>
                <a:gd name="csY26" fmla="*/ 1402191 h 1430121"/>
                <a:gd name="csX27" fmla="*/ 1203517 w 1203516"/>
                <a:gd name="csY27" fmla="*/ 1402191 h 1430121"/>
                <a:gd name="csX28" fmla="*/ 1203517 w 1203516"/>
                <a:gd name="csY28" fmla="*/ 475737 h 1430121"/>
                <a:gd name="csX29" fmla="*/ 1152643 w 1203516"/>
                <a:gd name="csY29" fmla="*/ 245891 h 1430121"/>
                <a:gd name="csX30" fmla="*/ 1020055 w 1203516"/>
                <a:gd name="csY30" fmla="*/ 100833 h 1430121"/>
                <a:gd name="csX31" fmla="*/ 875414 w 1203516"/>
                <a:gd name="csY31" fmla="*/ 905755 h 1430121"/>
                <a:gd name="csX32" fmla="*/ 835512 w 1203516"/>
                <a:gd name="csY32" fmla="*/ 1047238 h 1430121"/>
                <a:gd name="csX33" fmla="*/ 723790 w 1203516"/>
                <a:gd name="csY33" fmla="*/ 1151812 h 1430121"/>
                <a:gd name="csX34" fmla="*/ 552132 w 1203516"/>
                <a:gd name="csY34" fmla="*/ 1190549 h 1430121"/>
                <a:gd name="csX35" fmla="*/ 383217 w 1203516"/>
                <a:gd name="csY35" fmla="*/ 1144580 h 1430121"/>
                <a:gd name="csX36" fmla="*/ 316964 w 1203516"/>
                <a:gd name="csY36" fmla="*/ 1008500 h 1430121"/>
                <a:gd name="csX37" fmla="*/ 350548 w 1203516"/>
                <a:gd name="csY37" fmla="*/ 905755 h 1430121"/>
                <a:gd name="csX38" fmla="*/ 442321 w 1203516"/>
                <a:gd name="csY38" fmla="*/ 842661 h 1430121"/>
                <a:gd name="csX39" fmla="*/ 573994 w 1203516"/>
                <a:gd name="csY39" fmla="*/ 810242 h 1430121"/>
                <a:gd name="csX40" fmla="*/ 651219 w 1203516"/>
                <a:gd name="csY40" fmla="*/ 799435 h 1430121"/>
                <a:gd name="csX41" fmla="*/ 741163 w 1203516"/>
                <a:gd name="csY41" fmla="*/ 785054 h 1430121"/>
                <a:gd name="csX42" fmla="*/ 822960 w 1203516"/>
                <a:gd name="csY42" fmla="*/ 766101 h 1430121"/>
                <a:gd name="csX43" fmla="*/ 875580 w 1203516"/>
                <a:gd name="csY43" fmla="*/ 742659 h 1430121"/>
                <a:gd name="csX44" fmla="*/ 875580 w 1203516"/>
                <a:gd name="csY44" fmla="*/ 905755 h 14301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1203516" h="1430121">
                  <a:moveTo>
                    <a:pt x="1019889" y="100917"/>
                  </a:moveTo>
                  <a:cubicBezTo>
                    <a:pt x="964776" y="64839"/>
                    <a:pt x="903926" y="39070"/>
                    <a:pt x="837341" y="23442"/>
                  </a:cubicBezTo>
                  <a:cubicBezTo>
                    <a:pt x="770756" y="7814"/>
                    <a:pt x="703839" y="0"/>
                    <a:pt x="636589" y="0"/>
                  </a:cubicBezTo>
                  <a:cubicBezTo>
                    <a:pt x="539163" y="0"/>
                    <a:pt x="450134" y="14381"/>
                    <a:pt x="369585" y="43226"/>
                  </a:cubicBezTo>
                  <a:cubicBezTo>
                    <a:pt x="289117" y="71489"/>
                    <a:pt x="220953" y="114134"/>
                    <a:pt x="165257" y="171159"/>
                  </a:cubicBezTo>
                  <a:cubicBezTo>
                    <a:pt x="109562" y="227602"/>
                    <a:pt x="69661" y="297928"/>
                    <a:pt x="45388" y="382053"/>
                  </a:cubicBezTo>
                  <a:lnTo>
                    <a:pt x="352377" y="425279"/>
                  </a:lnTo>
                  <a:cubicBezTo>
                    <a:pt x="368752" y="377814"/>
                    <a:pt x="400258" y="336666"/>
                    <a:pt x="446892" y="301835"/>
                  </a:cubicBezTo>
                  <a:cubicBezTo>
                    <a:pt x="494192" y="267005"/>
                    <a:pt x="558033" y="249548"/>
                    <a:pt x="638501" y="249548"/>
                  </a:cubicBezTo>
                  <a:cubicBezTo>
                    <a:pt x="718968" y="249548"/>
                    <a:pt x="773250" y="268169"/>
                    <a:pt x="813816" y="305410"/>
                  </a:cubicBezTo>
                  <a:cubicBezTo>
                    <a:pt x="854382" y="342651"/>
                    <a:pt x="874665" y="395187"/>
                    <a:pt x="874665" y="463102"/>
                  </a:cubicBezTo>
                  <a:lnTo>
                    <a:pt x="874665" y="468505"/>
                  </a:lnTo>
                  <a:cubicBezTo>
                    <a:pt x="874665" y="499761"/>
                    <a:pt x="862862" y="522871"/>
                    <a:pt x="839254" y="537917"/>
                  </a:cubicBezTo>
                  <a:cubicBezTo>
                    <a:pt x="816227" y="552298"/>
                    <a:pt x="779235" y="563187"/>
                    <a:pt x="728361" y="570336"/>
                  </a:cubicBezTo>
                  <a:cubicBezTo>
                    <a:pt x="677571" y="576986"/>
                    <a:pt x="611235" y="584468"/>
                    <a:pt x="529521" y="592864"/>
                  </a:cubicBezTo>
                  <a:cubicBezTo>
                    <a:pt x="461689" y="600096"/>
                    <a:pt x="396018" y="611817"/>
                    <a:pt x="332426" y="628027"/>
                  </a:cubicBezTo>
                  <a:cubicBezTo>
                    <a:pt x="269499" y="643655"/>
                    <a:pt x="212806" y="666764"/>
                    <a:pt x="162597" y="697438"/>
                  </a:cubicBezTo>
                  <a:cubicBezTo>
                    <a:pt x="112388" y="728112"/>
                    <a:pt x="72653" y="768927"/>
                    <a:pt x="43642" y="819968"/>
                  </a:cubicBezTo>
                  <a:cubicBezTo>
                    <a:pt x="14547" y="871008"/>
                    <a:pt x="0" y="935598"/>
                    <a:pt x="0" y="1013737"/>
                  </a:cubicBezTo>
                  <a:cubicBezTo>
                    <a:pt x="0" y="1104429"/>
                    <a:pt x="20284" y="1180740"/>
                    <a:pt x="60933" y="1242670"/>
                  </a:cubicBezTo>
                  <a:cubicBezTo>
                    <a:pt x="102081" y="1304600"/>
                    <a:pt x="157775" y="1351400"/>
                    <a:pt x="228019" y="1383238"/>
                  </a:cubicBezTo>
                  <a:cubicBezTo>
                    <a:pt x="298926" y="1414494"/>
                    <a:pt x="378479" y="1430122"/>
                    <a:pt x="466926" y="1430122"/>
                  </a:cubicBezTo>
                  <a:cubicBezTo>
                    <a:pt x="539579" y="1430122"/>
                    <a:pt x="602922" y="1420230"/>
                    <a:pt x="656789" y="1400362"/>
                  </a:cubicBezTo>
                  <a:cubicBezTo>
                    <a:pt x="711237" y="1379913"/>
                    <a:pt x="756375" y="1353229"/>
                    <a:pt x="792120" y="1320144"/>
                  </a:cubicBezTo>
                  <a:cubicBezTo>
                    <a:pt x="828530" y="1286478"/>
                    <a:pt x="856544" y="1250484"/>
                    <a:pt x="876495" y="1211996"/>
                  </a:cubicBezTo>
                  <a:lnTo>
                    <a:pt x="887384" y="1211996"/>
                  </a:lnTo>
                  <a:lnTo>
                    <a:pt x="887384" y="1402191"/>
                  </a:lnTo>
                  <a:lnTo>
                    <a:pt x="1203517" y="1402191"/>
                  </a:lnTo>
                  <a:lnTo>
                    <a:pt x="1203517" y="475737"/>
                  </a:lnTo>
                  <a:cubicBezTo>
                    <a:pt x="1203517" y="383799"/>
                    <a:pt x="1186559" y="307238"/>
                    <a:pt x="1152643" y="245891"/>
                  </a:cubicBezTo>
                  <a:cubicBezTo>
                    <a:pt x="1119392" y="184626"/>
                    <a:pt x="1075168" y="136246"/>
                    <a:pt x="1020055" y="100833"/>
                  </a:cubicBezTo>
                  <a:close/>
                  <a:moveTo>
                    <a:pt x="875414" y="905755"/>
                  </a:moveTo>
                  <a:cubicBezTo>
                    <a:pt x="875414" y="956795"/>
                    <a:pt x="862114" y="1004011"/>
                    <a:pt x="835512" y="1047238"/>
                  </a:cubicBezTo>
                  <a:cubicBezTo>
                    <a:pt x="809493" y="1090464"/>
                    <a:pt x="772253" y="1125377"/>
                    <a:pt x="723790" y="1151812"/>
                  </a:cubicBezTo>
                  <a:cubicBezTo>
                    <a:pt x="675326" y="1177664"/>
                    <a:pt x="618051" y="1190549"/>
                    <a:pt x="552132" y="1190549"/>
                  </a:cubicBezTo>
                  <a:cubicBezTo>
                    <a:pt x="486211" y="1190549"/>
                    <a:pt x="427358" y="1175254"/>
                    <a:pt x="383217" y="1144580"/>
                  </a:cubicBezTo>
                  <a:cubicBezTo>
                    <a:pt x="338993" y="1113906"/>
                    <a:pt x="316964" y="1068601"/>
                    <a:pt x="316964" y="1008500"/>
                  </a:cubicBezTo>
                  <a:cubicBezTo>
                    <a:pt x="316964" y="966438"/>
                    <a:pt x="328103" y="932189"/>
                    <a:pt x="350548" y="905755"/>
                  </a:cubicBezTo>
                  <a:cubicBezTo>
                    <a:pt x="372909" y="878738"/>
                    <a:pt x="403500" y="857707"/>
                    <a:pt x="442321" y="842661"/>
                  </a:cubicBezTo>
                  <a:cubicBezTo>
                    <a:pt x="480974" y="827615"/>
                    <a:pt x="524866" y="816809"/>
                    <a:pt x="573994" y="810242"/>
                  </a:cubicBezTo>
                  <a:cubicBezTo>
                    <a:pt x="595774" y="807249"/>
                    <a:pt x="621460" y="803591"/>
                    <a:pt x="651219" y="799435"/>
                  </a:cubicBezTo>
                  <a:cubicBezTo>
                    <a:pt x="680896" y="795196"/>
                    <a:pt x="710821" y="790457"/>
                    <a:pt x="741163" y="785054"/>
                  </a:cubicBezTo>
                  <a:cubicBezTo>
                    <a:pt x="771422" y="779651"/>
                    <a:pt x="798688" y="773333"/>
                    <a:pt x="822960" y="766101"/>
                  </a:cubicBezTo>
                  <a:cubicBezTo>
                    <a:pt x="847815" y="758869"/>
                    <a:pt x="865355" y="751055"/>
                    <a:pt x="875580" y="742659"/>
                  </a:cubicBezTo>
                  <a:lnTo>
                    <a:pt x="875580" y="905755"/>
                  </a:ln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35C672E-67C7-E285-A56D-BEAE40543643}"/>
                </a:ext>
              </a:extLst>
            </p:cNvPr>
            <p:cNvSpPr/>
            <p:nvPr/>
          </p:nvSpPr>
          <p:spPr>
            <a:xfrm>
              <a:off x="7931090" y="3653111"/>
              <a:ext cx="2017249" cy="1384318"/>
            </a:xfrm>
            <a:custGeom>
              <a:avLst/>
              <a:gdLst>
                <a:gd name="csX0" fmla="*/ 1681165 w 2017249"/>
                <a:gd name="csY0" fmla="*/ 0 h 1384318"/>
                <a:gd name="csX1" fmla="*/ 1439681 w 2017249"/>
                <a:gd name="csY1" fmla="*/ 967934 h 1384318"/>
                <a:gd name="csX2" fmla="*/ 1426048 w 2017249"/>
                <a:gd name="csY2" fmla="*/ 967934 h 1384318"/>
                <a:gd name="csX3" fmla="*/ 1175336 w 2017249"/>
                <a:gd name="csY3" fmla="*/ 0 h 1384318"/>
                <a:gd name="csX4" fmla="*/ 843825 w 2017249"/>
                <a:gd name="csY4" fmla="*/ 0 h 1384318"/>
                <a:gd name="csX5" fmla="*/ 593112 w 2017249"/>
                <a:gd name="csY5" fmla="*/ 973337 h 1384318"/>
                <a:gd name="csX6" fmla="*/ 580394 w 2017249"/>
                <a:gd name="csY6" fmla="*/ 973337 h 1384318"/>
                <a:gd name="csX7" fmla="*/ 335169 w 2017249"/>
                <a:gd name="csY7" fmla="*/ 0 h 1384318"/>
                <a:gd name="csX8" fmla="*/ 0 w 2017249"/>
                <a:gd name="csY8" fmla="*/ 0 h 1384318"/>
                <a:gd name="csX9" fmla="*/ 394189 w 2017249"/>
                <a:gd name="csY9" fmla="*/ 1384319 h 1384318"/>
                <a:gd name="csX10" fmla="*/ 737505 w 2017249"/>
                <a:gd name="csY10" fmla="*/ 1384319 h 1384318"/>
                <a:gd name="csX11" fmla="*/ 999107 w 2017249"/>
                <a:gd name="csY11" fmla="*/ 448804 h 1384318"/>
                <a:gd name="csX12" fmla="*/ 1018225 w 2017249"/>
                <a:gd name="csY12" fmla="*/ 448804 h 1384318"/>
                <a:gd name="csX13" fmla="*/ 1279828 w 2017249"/>
                <a:gd name="csY13" fmla="*/ 1384319 h 1384318"/>
                <a:gd name="csX14" fmla="*/ 1622228 w 2017249"/>
                <a:gd name="csY14" fmla="*/ 1384319 h 1384318"/>
                <a:gd name="csX15" fmla="*/ 2017249 w 2017249"/>
                <a:gd name="csY15" fmla="*/ 0 h 1384318"/>
                <a:gd name="csX16" fmla="*/ 1681165 w 2017249"/>
                <a:gd name="csY16" fmla="*/ 0 h 13843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017249" h="1384318">
                  <a:moveTo>
                    <a:pt x="1681165" y="0"/>
                  </a:moveTo>
                  <a:lnTo>
                    <a:pt x="1439681" y="967934"/>
                  </a:lnTo>
                  <a:lnTo>
                    <a:pt x="1426048" y="967934"/>
                  </a:lnTo>
                  <a:lnTo>
                    <a:pt x="1175336" y="0"/>
                  </a:lnTo>
                  <a:lnTo>
                    <a:pt x="843825" y="0"/>
                  </a:lnTo>
                  <a:lnTo>
                    <a:pt x="593112" y="973337"/>
                  </a:lnTo>
                  <a:lnTo>
                    <a:pt x="580394" y="973337"/>
                  </a:lnTo>
                  <a:lnTo>
                    <a:pt x="335169" y="0"/>
                  </a:lnTo>
                  <a:lnTo>
                    <a:pt x="0" y="0"/>
                  </a:lnTo>
                  <a:lnTo>
                    <a:pt x="394189" y="1384319"/>
                  </a:lnTo>
                  <a:lnTo>
                    <a:pt x="737505" y="1384319"/>
                  </a:lnTo>
                  <a:lnTo>
                    <a:pt x="999107" y="448804"/>
                  </a:lnTo>
                  <a:lnTo>
                    <a:pt x="1018225" y="448804"/>
                  </a:lnTo>
                  <a:lnTo>
                    <a:pt x="1279828" y="1384319"/>
                  </a:lnTo>
                  <a:lnTo>
                    <a:pt x="1622228" y="1384319"/>
                  </a:lnTo>
                  <a:lnTo>
                    <a:pt x="2017249" y="0"/>
                  </a:lnTo>
                  <a:lnTo>
                    <a:pt x="1681165" y="0"/>
                  </a:ln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51E93F2-5D13-366B-36BC-3CD8FADC950A}"/>
                </a:ext>
              </a:extLst>
            </p:cNvPr>
            <p:cNvSpPr/>
            <p:nvPr/>
          </p:nvSpPr>
          <p:spPr>
            <a:xfrm>
              <a:off x="6457077" y="3191837"/>
              <a:ext cx="1726553" cy="1845758"/>
            </a:xfrm>
            <a:custGeom>
              <a:avLst/>
              <a:gdLst>
                <a:gd name="csX0" fmla="*/ 654876 w 1726553"/>
                <a:gd name="csY0" fmla="*/ 0 h 1845758"/>
                <a:gd name="csX1" fmla="*/ 0 w 1726553"/>
                <a:gd name="csY1" fmla="*/ 1845758 h 1845758"/>
                <a:gd name="csX2" fmla="*/ 359691 w 1726553"/>
                <a:gd name="csY2" fmla="*/ 1845758 h 1845758"/>
                <a:gd name="csX3" fmla="*/ 513477 w 1726553"/>
                <a:gd name="csY3" fmla="*/ 1390636 h 1845758"/>
                <a:gd name="csX4" fmla="*/ 1212743 w 1726553"/>
                <a:gd name="csY4" fmla="*/ 1390636 h 1845758"/>
                <a:gd name="csX5" fmla="*/ 1366862 w 1726553"/>
                <a:gd name="csY5" fmla="*/ 1845758 h 1845758"/>
                <a:gd name="csX6" fmla="*/ 1726553 w 1726553"/>
                <a:gd name="csY6" fmla="*/ 1845758 h 1845758"/>
                <a:gd name="csX7" fmla="*/ 1070762 w 1726553"/>
                <a:gd name="csY7" fmla="*/ 0 h 1845758"/>
                <a:gd name="csX8" fmla="*/ 654793 w 1726553"/>
                <a:gd name="csY8" fmla="*/ 0 h 1845758"/>
                <a:gd name="csX9" fmla="*/ 604335 w 1726553"/>
                <a:gd name="csY9" fmla="*/ 1122052 h 1845758"/>
                <a:gd name="csX10" fmla="*/ 855629 w 1726553"/>
                <a:gd name="csY10" fmla="*/ 378479 h 1845758"/>
                <a:gd name="csX11" fmla="*/ 870176 w 1726553"/>
                <a:gd name="csY11" fmla="*/ 378479 h 1845758"/>
                <a:gd name="csX12" fmla="*/ 1121969 w 1726553"/>
                <a:gd name="csY12" fmla="*/ 1122052 h 1845758"/>
                <a:gd name="csX13" fmla="*/ 604418 w 1726553"/>
                <a:gd name="csY13" fmla="*/ 1122052 h 18457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726553" h="1845758">
                  <a:moveTo>
                    <a:pt x="654876" y="0"/>
                  </a:moveTo>
                  <a:lnTo>
                    <a:pt x="0" y="1845758"/>
                  </a:lnTo>
                  <a:lnTo>
                    <a:pt x="359691" y="1845758"/>
                  </a:lnTo>
                  <a:lnTo>
                    <a:pt x="513477" y="1390636"/>
                  </a:lnTo>
                  <a:lnTo>
                    <a:pt x="1212743" y="1390636"/>
                  </a:lnTo>
                  <a:lnTo>
                    <a:pt x="1366862" y="1845758"/>
                  </a:lnTo>
                  <a:lnTo>
                    <a:pt x="1726553" y="1845758"/>
                  </a:lnTo>
                  <a:lnTo>
                    <a:pt x="1070762" y="0"/>
                  </a:lnTo>
                  <a:lnTo>
                    <a:pt x="654793" y="0"/>
                  </a:lnTo>
                  <a:close/>
                  <a:moveTo>
                    <a:pt x="604335" y="1122052"/>
                  </a:moveTo>
                  <a:lnTo>
                    <a:pt x="855629" y="378479"/>
                  </a:lnTo>
                  <a:lnTo>
                    <a:pt x="870176" y="378479"/>
                  </a:lnTo>
                  <a:lnTo>
                    <a:pt x="1121969" y="1122052"/>
                  </a:lnTo>
                  <a:lnTo>
                    <a:pt x="604418" y="1122052"/>
                  </a:ln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5E07C96-EF93-2808-E2EF-E982DDB99D30}"/>
                </a:ext>
              </a:extLst>
            </p:cNvPr>
            <p:cNvSpPr/>
            <p:nvPr/>
          </p:nvSpPr>
          <p:spPr>
            <a:xfrm>
              <a:off x="5599702" y="3191837"/>
              <a:ext cx="336997" cy="1845758"/>
            </a:xfrm>
            <a:prstGeom prst="rect">
              <a:avLst/>
            </a:pr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4D00AD9-8FE5-F88C-9EDD-60E7CEEAD466}"/>
                </a:ext>
              </a:extLst>
            </p:cNvPr>
            <p:cNvSpPr/>
            <p:nvPr/>
          </p:nvSpPr>
          <p:spPr>
            <a:xfrm>
              <a:off x="5077081" y="3191837"/>
              <a:ext cx="336914" cy="1845758"/>
            </a:xfrm>
            <a:prstGeom prst="rect">
              <a:avLst/>
            </a:pr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92D54DE-F537-E186-DEDD-1BD8DC5BF37B}"/>
                </a:ext>
              </a:extLst>
            </p:cNvPr>
            <p:cNvSpPr/>
            <p:nvPr/>
          </p:nvSpPr>
          <p:spPr>
            <a:xfrm>
              <a:off x="3287101" y="3191837"/>
              <a:ext cx="1689312" cy="1845758"/>
            </a:xfrm>
            <a:custGeom>
              <a:avLst/>
              <a:gdLst>
                <a:gd name="csX0" fmla="*/ 853717 w 1689312"/>
                <a:gd name="csY0" fmla="*/ 816476 h 1845758"/>
                <a:gd name="csX1" fmla="*/ 835596 w 1689312"/>
                <a:gd name="csY1" fmla="*/ 816476 h 1845758"/>
                <a:gd name="csX2" fmla="*/ 380557 w 1689312"/>
                <a:gd name="csY2" fmla="*/ 0 h 1845758"/>
                <a:gd name="csX3" fmla="*/ 0 w 1689312"/>
                <a:gd name="csY3" fmla="*/ 0 h 1845758"/>
                <a:gd name="csX4" fmla="*/ 676656 w 1689312"/>
                <a:gd name="csY4" fmla="*/ 1157215 h 1845758"/>
                <a:gd name="csX5" fmla="*/ 676656 w 1689312"/>
                <a:gd name="csY5" fmla="*/ 1845758 h 1845758"/>
                <a:gd name="csX6" fmla="*/ 1012657 w 1689312"/>
                <a:gd name="csY6" fmla="*/ 1845758 h 1845758"/>
                <a:gd name="csX7" fmla="*/ 1012657 w 1689312"/>
                <a:gd name="csY7" fmla="*/ 1157215 h 1845758"/>
                <a:gd name="csX8" fmla="*/ 1689313 w 1689312"/>
                <a:gd name="csY8" fmla="*/ 0 h 1845758"/>
                <a:gd name="csX9" fmla="*/ 1308756 w 1689312"/>
                <a:gd name="csY9" fmla="*/ 0 h 1845758"/>
                <a:gd name="csX10" fmla="*/ 853717 w 1689312"/>
                <a:gd name="csY10" fmla="*/ 816476 h 18457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689312" h="1845758">
                  <a:moveTo>
                    <a:pt x="853717" y="816476"/>
                  </a:moveTo>
                  <a:lnTo>
                    <a:pt x="835596" y="816476"/>
                  </a:lnTo>
                  <a:lnTo>
                    <a:pt x="380557" y="0"/>
                  </a:lnTo>
                  <a:lnTo>
                    <a:pt x="0" y="0"/>
                  </a:lnTo>
                  <a:lnTo>
                    <a:pt x="676656" y="1157215"/>
                  </a:lnTo>
                  <a:lnTo>
                    <a:pt x="676656" y="1845758"/>
                  </a:lnTo>
                  <a:lnTo>
                    <a:pt x="1012657" y="1845758"/>
                  </a:lnTo>
                  <a:lnTo>
                    <a:pt x="1012657" y="1157215"/>
                  </a:lnTo>
                  <a:lnTo>
                    <a:pt x="1689313" y="0"/>
                  </a:lnTo>
                  <a:lnTo>
                    <a:pt x="1308756" y="0"/>
                  </a:lnTo>
                  <a:lnTo>
                    <a:pt x="853717" y="816476"/>
                  </a:ln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1836479"/>
      </p:ext>
    </p:extLst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py + ima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98CCD09-EFD9-6E6C-43B4-AFDB88104FDE}"/>
              </a:ext>
            </a:extLst>
          </p:cNvPr>
          <p:cNvSpPr/>
          <p:nvPr userDrawn="1"/>
        </p:nvSpPr>
        <p:spPr>
          <a:xfrm>
            <a:off x="0" y="1079501"/>
            <a:ext cx="12192000" cy="5778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33283B9-4493-A9E8-7F5A-1C7C467F88D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2386" y="250493"/>
            <a:ext cx="10962674" cy="6067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algn="ctr">
              <a:defRPr lang="en-US" sz="4333" b="0" i="0" kern="100" spc="-233" baseline="0" dirty="0">
                <a:solidFill>
                  <a:schemeClr val="tx1"/>
                </a:solidFill>
                <a:latin typeface="+mj-lt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Headline of slide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58604BC-EDA2-BB37-F382-FA12DB305972}"/>
              </a:ext>
            </a:extLst>
          </p:cNvPr>
          <p:cNvSpPr txBox="1">
            <a:spLocks/>
          </p:cNvSpPr>
          <p:nvPr userDrawn="1"/>
        </p:nvSpPr>
        <p:spPr>
          <a:xfrm>
            <a:off x="10556001" y="6416947"/>
            <a:ext cx="1292348" cy="123112"/>
          </a:xfrm>
          <a:prstGeom prst="rect">
            <a:avLst/>
          </a:prstGeom>
          <a:noFill/>
        </p:spPr>
        <p:txBody>
          <a:bodyPr vert="horz" lIns="0" tIns="0" rIns="0" bIns="0" rtlCol="0" anchor="b"/>
          <a:lstStyle>
            <a:defPPr>
              <a:defRPr lang="en-US"/>
            </a:defPPr>
            <a:lvl1pPr marL="0" algn="ctr" defTabSz="914400" rtl="0" eaLnBrk="1" latinLnBrk="0" hangingPunct="1">
              <a:defRPr sz="743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9515C54-FDBB-4A36-9708-FD3B0CAF8E7E}" type="slidenum">
              <a:rPr lang="en-US" sz="1000" b="0" smtClean="0">
                <a:solidFill>
                  <a:schemeClr val="bg1"/>
                </a:solidFill>
                <a:ea typeface="Inter Light" panose="02000403000000020004" pitchFamily="50" charset="0"/>
                <a:cs typeface="Inter Light" panose="02000403000000020004" pitchFamily="50" charset="0"/>
              </a:rPr>
              <a:pPr algn="r"/>
              <a:t>‹#›</a:t>
            </a:fld>
            <a:endParaRPr lang="en-US" sz="1000" b="0">
              <a:solidFill>
                <a:schemeClr val="bg1"/>
              </a:solidFill>
              <a:ea typeface="Inter Light" panose="02000403000000020004" pitchFamily="50" charset="0"/>
              <a:cs typeface="Inter Light" panose="02000403000000020004" pitchFamily="50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928B0DC-7526-3771-CD34-008F94BC369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44124" y="6422806"/>
            <a:ext cx="563018" cy="92996"/>
            <a:chOff x="3287101" y="3191837"/>
            <a:chExt cx="11343298" cy="1873605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DD164A2-FE07-7D4D-3436-CD1DCF03B7B3}"/>
                </a:ext>
              </a:extLst>
            </p:cNvPr>
            <p:cNvSpPr/>
            <p:nvPr/>
          </p:nvSpPr>
          <p:spPr>
            <a:xfrm>
              <a:off x="13436026" y="3635404"/>
              <a:ext cx="1194373" cy="1429373"/>
            </a:xfrm>
            <a:custGeom>
              <a:avLst/>
              <a:gdLst>
                <a:gd name="csX0" fmla="*/ 1096283 w 1194373"/>
                <a:gd name="csY0" fmla="*/ 747065 h 1429373"/>
                <a:gd name="csX1" fmla="*/ 802013 w 1194373"/>
                <a:gd name="csY1" fmla="*/ 612814 h 1429373"/>
                <a:gd name="csX2" fmla="*/ 564103 w 1194373"/>
                <a:gd name="csY2" fmla="*/ 562356 h 1429373"/>
                <a:gd name="csX3" fmla="*/ 411480 w 1194373"/>
                <a:gd name="csY3" fmla="*/ 500177 h 1429373"/>
                <a:gd name="csX4" fmla="*/ 367007 w 1194373"/>
                <a:gd name="csY4" fmla="*/ 401920 h 1429373"/>
                <a:gd name="csX5" fmla="*/ 435089 w 1194373"/>
                <a:gd name="csY5" fmla="*/ 287454 h 1429373"/>
                <a:gd name="csX6" fmla="*/ 607661 w 1194373"/>
                <a:gd name="csY6" fmla="*/ 243314 h 1429373"/>
                <a:gd name="csX7" fmla="*/ 736674 w 1194373"/>
                <a:gd name="csY7" fmla="*/ 267670 h 1429373"/>
                <a:gd name="csX8" fmla="*/ 820134 w 1194373"/>
                <a:gd name="csY8" fmla="*/ 331678 h 1429373"/>
                <a:gd name="csX9" fmla="*/ 864607 w 1194373"/>
                <a:gd name="csY9" fmla="*/ 416385 h 1429373"/>
                <a:gd name="csX10" fmla="*/ 1164364 w 1194373"/>
                <a:gd name="csY10" fmla="*/ 383965 h 1429373"/>
                <a:gd name="csX11" fmla="*/ 989049 w 1194373"/>
                <a:gd name="csY11" fmla="*/ 103660 h 1429373"/>
                <a:gd name="csX12" fmla="*/ 603006 w 1194373"/>
                <a:gd name="csY12" fmla="*/ 0 h 1429373"/>
                <a:gd name="csX13" fmla="*/ 307821 w 1194373"/>
                <a:gd name="csY13" fmla="*/ 52287 h 1429373"/>
                <a:gd name="csX14" fmla="*/ 108981 w 1194373"/>
                <a:gd name="csY14" fmla="*/ 198259 h 1429373"/>
                <a:gd name="csX15" fmla="*/ 39070 w 1194373"/>
                <a:gd name="csY15" fmla="*/ 419959 h 1429373"/>
                <a:gd name="csX16" fmla="*/ 134417 w 1194373"/>
                <a:gd name="csY16" fmla="*/ 670505 h 1429373"/>
                <a:gd name="csX17" fmla="*/ 431431 w 1194373"/>
                <a:gd name="csY17" fmla="*/ 810158 h 1429373"/>
                <a:gd name="csX18" fmla="*/ 669424 w 1194373"/>
                <a:gd name="csY18" fmla="*/ 859702 h 1429373"/>
                <a:gd name="csX19" fmla="*/ 811073 w 1194373"/>
                <a:gd name="csY19" fmla="*/ 919221 h 1429373"/>
                <a:gd name="csX20" fmla="*/ 857375 w 1194373"/>
                <a:gd name="csY20" fmla="*/ 1017478 h 1429373"/>
                <a:gd name="csX21" fmla="*/ 785636 w 1194373"/>
                <a:gd name="csY21" fmla="*/ 1135519 h 1429373"/>
                <a:gd name="csX22" fmla="*/ 597685 w 1194373"/>
                <a:gd name="csY22" fmla="*/ 1183317 h 1429373"/>
                <a:gd name="csX23" fmla="*/ 413310 w 1194373"/>
                <a:gd name="csY23" fmla="*/ 1135519 h 1429373"/>
                <a:gd name="csX24" fmla="*/ 320622 w 1194373"/>
                <a:gd name="csY24" fmla="*/ 994036 h 1429373"/>
                <a:gd name="csX25" fmla="*/ 0 w 1194373"/>
                <a:gd name="csY25" fmla="*/ 1024710 h 1429373"/>
                <a:gd name="csX26" fmla="*/ 186205 w 1194373"/>
                <a:gd name="csY26" fmla="*/ 1323054 h 1429373"/>
                <a:gd name="csX27" fmla="*/ 598600 w 1194373"/>
                <a:gd name="csY27" fmla="*/ 1429374 h 1429373"/>
                <a:gd name="csX28" fmla="*/ 907418 w 1194373"/>
                <a:gd name="csY28" fmla="*/ 1373512 h 1429373"/>
                <a:gd name="csX29" fmla="*/ 1117148 w 1194373"/>
                <a:gd name="csY29" fmla="*/ 1218480 h 1429373"/>
                <a:gd name="csX30" fmla="*/ 1194373 w 1194373"/>
                <a:gd name="csY30" fmla="*/ 987718 h 1429373"/>
                <a:gd name="csX31" fmla="*/ 1096283 w 1194373"/>
                <a:gd name="csY31" fmla="*/ 747065 h 14293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194373" h="1429373">
                  <a:moveTo>
                    <a:pt x="1096283" y="747065"/>
                  </a:moveTo>
                  <a:cubicBezTo>
                    <a:pt x="1032109" y="685800"/>
                    <a:pt x="934019" y="640994"/>
                    <a:pt x="802013" y="612814"/>
                  </a:cubicBezTo>
                  <a:lnTo>
                    <a:pt x="564103" y="562356"/>
                  </a:lnTo>
                  <a:cubicBezTo>
                    <a:pt x="493195" y="546146"/>
                    <a:pt x="442321" y="525447"/>
                    <a:pt x="411480" y="500177"/>
                  </a:cubicBezTo>
                  <a:cubicBezTo>
                    <a:pt x="381223" y="474906"/>
                    <a:pt x="366426" y="442237"/>
                    <a:pt x="367007" y="401920"/>
                  </a:cubicBezTo>
                  <a:cubicBezTo>
                    <a:pt x="366426" y="355037"/>
                    <a:pt x="389119" y="316881"/>
                    <a:pt x="435089" y="287454"/>
                  </a:cubicBezTo>
                  <a:cubicBezTo>
                    <a:pt x="481723" y="258027"/>
                    <a:pt x="539247" y="243314"/>
                    <a:pt x="607661" y="243314"/>
                  </a:cubicBezTo>
                  <a:cubicBezTo>
                    <a:pt x="658452" y="243314"/>
                    <a:pt x="701428" y="251377"/>
                    <a:pt x="736674" y="267670"/>
                  </a:cubicBezTo>
                  <a:cubicBezTo>
                    <a:pt x="771754" y="283880"/>
                    <a:pt x="799602" y="305243"/>
                    <a:pt x="820134" y="331678"/>
                  </a:cubicBezTo>
                  <a:cubicBezTo>
                    <a:pt x="841332" y="358112"/>
                    <a:pt x="856129" y="386376"/>
                    <a:pt x="864607" y="416385"/>
                  </a:cubicBezTo>
                  <a:lnTo>
                    <a:pt x="1164364" y="383965"/>
                  </a:lnTo>
                  <a:cubicBezTo>
                    <a:pt x="1142003" y="266174"/>
                    <a:pt x="1083565" y="172738"/>
                    <a:pt x="989049" y="103660"/>
                  </a:cubicBezTo>
                  <a:cubicBezTo>
                    <a:pt x="895198" y="34581"/>
                    <a:pt x="766601" y="0"/>
                    <a:pt x="603006" y="0"/>
                  </a:cubicBezTo>
                  <a:cubicBezTo>
                    <a:pt x="491615" y="0"/>
                    <a:pt x="393276" y="17457"/>
                    <a:pt x="307821" y="52287"/>
                  </a:cubicBezTo>
                  <a:cubicBezTo>
                    <a:pt x="223114" y="86535"/>
                    <a:pt x="156779" y="135165"/>
                    <a:pt x="108981" y="198259"/>
                  </a:cubicBezTo>
                  <a:cubicBezTo>
                    <a:pt x="61764" y="260770"/>
                    <a:pt x="38488" y="334670"/>
                    <a:pt x="39070" y="419959"/>
                  </a:cubicBezTo>
                  <a:cubicBezTo>
                    <a:pt x="38488" y="520876"/>
                    <a:pt x="70243" y="604418"/>
                    <a:pt x="134417" y="670505"/>
                  </a:cubicBezTo>
                  <a:cubicBezTo>
                    <a:pt x="198591" y="736009"/>
                    <a:pt x="297596" y="782560"/>
                    <a:pt x="431431" y="810158"/>
                  </a:cubicBezTo>
                  <a:lnTo>
                    <a:pt x="669424" y="859702"/>
                  </a:lnTo>
                  <a:cubicBezTo>
                    <a:pt x="733598" y="873501"/>
                    <a:pt x="780815" y="893369"/>
                    <a:pt x="811073" y="919221"/>
                  </a:cubicBezTo>
                  <a:cubicBezTo>
                    <a:pt x="841913" y="945074"/>
                    <a:pt x="857375" y="977826"/>
                    <a:pt x="857375" y="1017478"/>
                  </a:cubicBezTo>
                  <a:cubicBezTo>
                    <a:pt x="857375" y="1064362"/>
                    <a:pt x="833434" y="1103681"/>
                    <a:pt x="785636" y="1135519"/>
                  </a:cubicBezTo>
                  <a:cubicBezTo>
                    <a:pt x="738420" y="1167356"/>
                    <a:pt x="675742" y="1183317"/>
                    <a:pt x="597685" y="1183317"/>
                  </a:cubicBezTo>
                  <a:cubicBezTo>
                    <a:pt x="519629" y="1183317"/>
                    <a:pt x="460525" y="1167356"/>
                    <a:pt x="413310" y="1135519"/>
                  </a:cubicBezTo>
                  <a:cubicBezTo>
                    <a:pt x="366093" y="1103681"/>
                    <a:pt x="335170" y="1056548"/>
                    <a:pt x="320622" y="994036"/>
                  </a:cubicBezTo>
                  <a:lnTo>
                    <a:pt x="0" y="1024710"/>
                  </a:lnTo>
                  <a:cubicBezTo>
                    <a:pt x="20034" y="1152061"/>
                    <a:pt x="82130" y="1251564"/>
                    <a:pt x="186205" y="1323054"/>
                  </a:cubicBezTo>
                  <a:cubicBezTo>
                    <a:pt x="290364" y="1393961"/>
                    <a:pt x="427774" y="1429374"/>
                    <a:pt x="598600" y="1429374"/>
                  </a:cubicBezTo>
                  <a:cubicBezTo>
                    <a:pt x="714895" y="1429374"/>
                    <a:pt x="817806" y="1410753"/>
                    <a:pt x="907418" y="1373512"/>
                  </a:cubicBezTo>
                  <a:cubicBezTo>
                    <a:pt x="997029" y="1336271"/>
                    <a:pt x="1066939" y="1284566"/>
                    <a:pt x="1117148" y="1218480"/>
                  </a:cubicBezTo>
                  <a:cubicBezTo>
                    <a:pt x="1168021" y="1151812"/>
                    <a:pt x="1193709" y="1074836"/>
                    <a:pt x="1194373" y="987718"/>
                  </a:cubicBezTo>
                  <a:cubicBezTo>
                    <a:pt x="1193792" y="888548"/>
                    <a:pt x="1161122" y="808413"/>
                    <a:pt x="1096283" y="747065"/>
                  </a:cubicBez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EA473F5-D42B-0483-FA5C-9EDC027B68E5}"/>
                </a:ext>
              </a:extLst>
            </p:cNvPr>
            <p:cNvSpPr/>
            <p:nvPr/>
          </p:nvSpPr>
          <p:spPr>
            <a:xfrm>
              <a:off x="12031508" y="3191837"/>
              <a:ext cx="1317900" cy="1870031"/>
            </a:xfrm>
            <a:custGeom>
              <a:avLst/>
              <a:gdLst>
                <a:gd name="csX0" fmla="*/ 988217 w 1317900"/>
                <a:gd name="csY0" fmla="*/ 690289 h 1870031"/>
                <a:gd name="csX1" fmla="*/ 974584 w 1317900"/>
                <a:gd name="csY1" fmla="*/ 690289 h 1870031"/>
                <a:gd name="csX2" fmla="*/ 902762 w 1317900"/>
                <a:gd name="csY2" fmla="*/ 583055 h 1870031"/>
                <a:gd name="csX3" fmla="*/ 777406 w 1317900"/>
                <a:gd name="csY3" fmla="*/ 484798 h 1870031"/>
                <a:gd name="csX4" fmla="*/ 575823 w 1317900"/>
                <a:gd name="csY4" fmla="*/ 443318 h 1870031"/>
                <a:gd name="csX5" fmla="*/ 284296 w 1317900"/>
                <a:gd name="csY5" fmla="*/ 525364 h 1870031"/>
                <a:gd name="csX6" fmla="*/ 76311 w 1317900"/>
                <a:gd name="csY6" fmla="*/ 766018 h 1870031"/>
                <a:gd name="csX7" fmla="*/ 0 w 1317900"/>
                <a:gd name="csY7" fmla="*/ 1155386 h 1870031"/>
                <a:gd name="csX8" fmla="*/ 75397 w 1317900"/>
                <a:gd name="csY8" fmla="*/ 1542925 h 1870031"/>
                <a:gd name="csX9" fmla="*/ 280638 w 1317900"/>
                <a:gd name="csY9" fmla="*/ 1786239 h 1870031"/>
                <a:gd name="csX10" fmla="*/ 574909 w 1317900"/>
                <a:gd name="csY10" fmla="*/ 1870031 h 1870031"/>
                <a:gd name="csX11" fmla="*/ 773832 w 1317900"/>
                <a:gd name="csY11" fmla="*/ 1830380 h 1870031"/>
                <a:gd name="csX12" fmla="*/ 900933 w 1317900"/>
                <a:gd name="csY12" fmla="*/ 1734866 h 1870031"/>
                <a:gd name="csX13" fmla="*/ 974584 w 1317900"/>
                <a:gd name="csY13" fmla="*/ 1627632 h 1870031"/>
                <a:gd name="csX14" fmla="*/ 994535 w 1317900"/>
                <a:gd name="csY14" fmla="*/ 1627632 h 1870031"/>
                <a:gd name="csX15" fmla="*/ 994535 w 1317900"/>
                <a:gd name="csY15" fmla="*/ 1845758 h 1870031"/>
                <a:gd name="csX16" fmla="*/ 1317900 w 1317900"/>
                <a:gd name="csY16" fmla="*/ 1845758 h 1870031"/>
                <a:gd name="csX17" fmla="*/ 1317900 w 1317900"/>
                <a:gd name="csY17" fmla="*/ 0 h 1870031"/>
                <a:gd name="csX18" fmla="*/ 988217 w 1317900"/>
                <a:gd name="csY18" fmla="*/ 0 h 1870031"/>
                <a:gd name="csX19" fmla="*/ 988217 w 1317900"/>
                <a:gd name="csY19" fmla="*/ 690372 h 1870031"/>
                <a:gd name="csX20" fmla="*/ 956380 w 1317900"/>
                <a:gd name="csY20" fmla="*/ 1388807 h 1870031"/>
                <a:gd name="csX21" fmla="*/ 844656 w 1317900"/>
                <a:gd name="csY21" fmla="*/ 1546500 h 1870031"/>
                <a:gd name="csX22" fmla="*/ 666681 w 1317900"/>
                <a:gd name="csY22" fmla="*/ 1602361 h 1870031"/>
                <a:gd name="csX23" fmla="*/ 484133 w 1317900"/>
                <a:gd name="csY23" fmla="*/ 1544671 h 1870031"/>
                <a:gd name="csX24" fmla="*/ 372411 w 1317900"/>
                <a:gd name="csY24" fmla="*/ 1385150 h 1870031"/>
                <a:gd name="csX25" fmla="*/ 335170 w 1317900"/>
                <a:gd name="csY25" fmla="*/ 1153557 h 1870031"/>
                <a:gd name="csX26" fmla="*/ 372411 w 1317900"/>
                <a:gd name="csY26" fmla="*/ 924625 h 1870031"/>
                <a:gd name="csX27" fmla="*/ 483219 w 1317900"/>
                <a:gd name="csY27" fmla="*/ 767847 h 1870031"/>
                <a:gd name="csX28" fmla="*/ 666681 w 1317900"/>
                <a:gd name="csY28" fmla="*/ 711071 h 1870031"/>
                <a:gd name="csX29" fmla="*/ 845570 w 1317900"/>
                <a:gd name="csY29" fmla="*/ 766018 h 1870031"/>
                <a:gd name="csX30" fmla="*/ 956380 w 1317900"/>
                <a:gd name="csY30" fmla="*/ 920136 h 1870031"/>
                <a:gd name="csX31" fmla="*/ 994452 w 1317900"/>
                <a:gd name="csY31" fmla="*/ 1153557 h 1870031"/>
                <a:gd name="csX32" fmla="*/ 956380 w 1317900"/>
                <a:gd name="csY32" fmla="*/ 1388807 h 18700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317900" h="1870031">
                  <a:moveTo>
                    <a:pt x="988217" y="690289"/>
                  </a:moveTo>
                  <a:lnTo>
                    <a:pt x="974584" y="690289"/>
                  </a:lnTo>
                  <a:cubicBezTo>
                    <a:pt x="957627" y="656622"/>
                    <a:pt x="933768" y="620878"/>
                    <a:pt x="902762" y="583055"/>
                  </a:cubicBezTo>
                  <a:cubicBezTo>
                    <a:pt x="871922" y="544567"/>
                    <a:pt x="830192" y="511898"/>
                    <a:pt x="777406" y="484798"/>
                  </a:cubicBezTo>
                  <a:cubicBezTo>
                    <a:pt x="724787" y="457200"/>
                    <a:pt x="657537" y="443318"/>
                    <a:pt x="575823" y="443318"/>
                  </a:cubicBezTo>
                  <a:cubicBezTo>
                    <a:pt x="468588" y="443318"/>
                    <a:pt x="371496" y="470667"/>
                    <a:pt x="284296" y="525364"/>
                  </a:cubicBezTo>
                  <a:cubicBezTo>
                    <a:pt x="197012" y="579397"/>
                    <a:pt x="127767" y="659698"/>
                    <a:pt x="76311" y="766018"/>
                  </a:cubicBezTo>
                  <a:cubicBezTo>
                    <a:pt x="25437" y="871756"/>
                    <a:pt x="0" y="1001517"/>
                    <a:pt x="0" y="1155386"/>
                  </a:cubicBezTo>
                  <a:cubicBezTo>
                    <a:pt x="0" y="1309255"/>
                    <a:pt x="25105" y="1436606"/>
                    <a:pt x="75397" y="1542925"/>
                  </a:cubicBezTo>
                  <a:cubicBezTo>
                    <a:pt x="125605" y="1649245"/>
                    <a:pt x="194102" y="1730378"/>
                    <a:pt x="280638" y="1786239"/>
                  </a:cubicBezTo>
                  <a:cubicBezTo>
                    <a:pt x="367174" y="1842101"/>
                    <a:pt x="465263" y="1870031"/>
                    <a:pt x="574909" y="1870031"/>
                  </a:cubicBezTo>
                  <a:cubicBezTo>
                    <a:pt x="654877" y="1870031"/>
                    <a:pt x="721129" y="1856814"/>
                    <a:pt x="773832" y="1830380"/>
                  </a:cubicBezTo>
                  <a:cubicBezTo>
                    <a:pt x="826452" y="1803945"/>
                    <a:pt x="868930" y="1772107"/>
                    <a:pt x="900933" y="1734866"/>
                  </a:cubicBezTo>
                  <a:cubicBezTo>
                    <a:pt x="933020" y="1697043"/>
                    <a:pt x="957544" y="1661299"/>
                    <a:pt x="974584" y="1627632"/>
                  </a:cubicBezTo>
                  <a:lnTo>
                    <a:pt x="994535" y="1627632"/>
                  </a:lnTo>
                  <a:lnTo>
                    <a:pt x="994535" y="1845758"/>
                  </a:lnTo>
                  <a:lnTo>
                    <a:pt x="1317900" y="1845758"/>
                  </a:lnTo>
                  <a:lnTo>
                    <a:pt x="1317900" y="0"/>
                  </a:lnTo>
                  <a:lnTo>
                    <a:pt x="988217" y="0"/>
                  </a:lnTo>
                  <a:lnTo>
                    <a:pt x="988217" y="690372"/>
                  </a:lnTo>
                  <a:close/>
                  <a:moveTo>
                    <a:pt x="956380" y="1388807"/>
                  </a:moveTo>
                  <a:cubicBezTo>
                    <a:pt x="930942" y="1456141"/>
                    <a:pt x="893701" y="1508677"/>
                    <a:pt x="844656" y="1546500"/>
                  </a:cubicBezTo>
                  <a:cubicBezTo>
                    <a:pt x="795694" y="1583741"/>
                    <a:pt x="736259" y="1602361"/>
                    <a:pt x="666681" y="1602361"/>
                  </a:cubicBezTo>
                  <a:cubicBezTo>
                    <a:pt x="597103" y="1602361"/>
                    <a:pt x="533760" y="1583159"/>
                    <a:pt x="484133" y="1544671"/>
                  </a:cubicBezTo>
                  <a:cubicBezTo>
                    <a:pt x="435088" y="1505601"/>
                    <a:pt x="397847" y="1452483"/>
                    <a:pt x="372411" y="1385150"/>
                  </a:cubicBezTo>
                  <a:cubicBezTo>
                    <a:pt x="347556" y="1317235"/>
                    <a:pt x="335170" y="1240093"/>
                    <a:pt x="335170" y="1153557"/>
                  </a:cubicBezTo>
                  <a:cubicBezTo>
                    <a:pt x="335170" y="1067022"/>
                    <a:pt x="347556" y="991376"/>
                    <a:pt x="372411" y="924625"/>
                  </a:cubicBezTo>
                  <a:cubicBezTo>
                    <a:pt x="397182" y="857957"/>
                    <a:pt x="434090" y="805670"/>
                    <a:pt x="483219" y="767847"/>
                  </a:cubicBezTo>
                  <a:cubicBezTo>
                    <a:pt x="532264" y="730024"/>
                    <a:pt x="593446" y="711071"/>
                    <a:pt x="666681" y="711071"/>
                  </a:cubicBezTo>
                  <a:cubicBezTo>
                    <a:pt x="739916" y="711071"/>
                    <a:pt x="797191" y="729359"/>
                    <a:pt x="845570" y="766018"/>
                  </a:cubicBezTo>
                  <a:cubicBezTo>
                    <a:pt x="894616" y="802677"/>
                    <a:pt x="931525" y="854050"/>
                    <a:pt x="956380" y="920136"/>
                  </a:cubicBezTo>
                  <a:cubicBezTo>
                    <a:pt x="981733" y="986222"/>
                    <a:pt x="994452" y="1064029"/>
                    <a:pt x="994452" y="1153557"/>
                  </a:cubicBezTo>
                  <a:cubicBezTo>
                    <a:pt x="994452" y="1243085"/>
                    <a:pt x="981733" y="1321474"/>
                    <a:pt x="956380" y="1388807"/>
                  </a:cubicBez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5D3878D-4073-1627-9376-70BC30E7F00A}"/>
                </a:ext>
              </a:extLst>
            </p:cNvPr>
            <p:cNvSpPr/>
            <p:nvPr/>
          </p:nvSpPr>
          <p:spPr>
            <a:xfrm>
              <a:off x="11243545" y="3633576"/>
              <a:ext cx="795695" cy="1404102"/>
            </a:xfrm>
            <a:custGeom>
              <a:avLst/>
              <a:gdLst>
                <a:gd name="csX0" fmla="*/ 795695 w 795695"/>
                <a:gd name="csY0" fmla="*/ 9061 h 1404102"/>
                <a:gd name="csX1" fmla="*/ 738420 w 795695"/>
                <a:gd name="csY1" fmla="*/ 2743 h 1404102"/>
                <a:gd name="csX2" fmla="*/ 677571 w 795695"/>
                <a:gd name="csY2" fmla="*/ 0 h 1404102"/>
                <a:gd name="csX3" fmla="*/ 464183 w 795695"/>
                <a:gd name="csY3" fmla="*/ 65754 h 1404102"/>
                <a:gd name="csX4" fmla="*/ 333341 w 795695"/>
                <a:gd name="csY4" fmla="*/ 250462 h 1404102"/>
                <a:gd name="csX5" fmla="*/ 318794 w 795695"/>
                <a:gd name="csY5" fmla="*/ 250462 h 1404102"/>
                <a:gd name="csX6" fmla="*/ 318794 w 795695"/>
                <a:gd name="csY6" fmla="*/ 19784 h 1404102"/>
                <a:gd name="csX7" fmla="*/ 0 w 795695"/>
                <a:gd name="csY7" fmla="*/ 19784 h 1404102"/>
                <a:gd name="csX8" fmla="*/ 0 w 795695"/>
                <a:gd name="csY8" fmla="*/ 1404103 h 1404102"/>
                <a:gd name="csX9" fmla="*/ 328852 w 795695"/>
                <a:gd name="csY9" fmla="*/ 1404103 h 1404102"/>
                <a:gd name="csX10" fmla="*/ 328852 w 795695"/>
                <a:gd name="csY10" fmla="*/ 590287 h 1404102"/>
                <a:gd name="csX11" fmla="*/ 369668 w 795695"/>
                <a:gd name="csY11" fmla="*/ 434340 h 1404102"/>
                <a:gd name="csX12" fmla="*/ 481390 w 795695"/>
                <a:gd name="csY12" fmla="*/ 328852 h 1404102"/>
                <a:gd name="csX13" fmla="*/ 643074 w 795695"/>
                <a:gd name="csY13" fmla="*/ 290114 h 1404102"/>
                <a:gd name="csX14" fmla="*/ 729360 w 795695"/>
                <a:gd name="csY14" fmla="*/ 296432 h 1404102"/>
                <a:gd name="csX15" fmla="*/ 795695 w 795695"/>
                <a:gd name="csY15" fmla="*/ 309067 h 1404102"/>
                <a:gd name="csX16" fmla="*/ 795695 w 795695"/>
                <a:gd name="csY16" fmla="*/ 8978 h 14041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795695" h="1404102">
                  <a:moveTo>
                    <a:pt x="795695" y="9061"/>
                  </a:moveTo>
                  <a:cubicBezTo>
                    <a:pt x="780565" y="6068"/>
                    <a:pt x="761447" y="3990"/>
                    <a:pt x="738420" y="2743"/>
                  </a:cubicBezTo>
                  <a:cubicBezTo>
                    <a:pt x="715975" y="914"/>
                    <a:pt x="695693" y="0"/>
                    <a:pt x="677571" y="0"/>
                  </a:cubicBezTo>
                  <a:cubicBezTo>
                    <a:pt x="597602" y="0"/>
                    <a:pt x="526529" y="21946"/>
                    <a:pt x="464183" y="65754"/>
                  </a:cubicBezTo>
                  <a:cubicBezTo>
                    <a:pt x="402336" y="108980"/>
                    <a:pt x="358778" y="170577"/>
                    <a:pt x="333341" y="250462"/>
                  </a:cubicBezTo>
                  <a:lnTo>
                    <a:pt x="318794" y="250462"/>
                  </a:lnTo>
                  <a:lnTo>
                    <a:pt x="318794" y="19784"/>
                  </a:lnTo>
                  <a:lnTo>
                    <a:pt x="0" y="19784"/>
                  </a:lnTo>
                  <a:lnTo>
                    <a:pt x="0" y="1404103"/>
                  </a:lnTo>
                  <a:lnTo>
                    <a:pt x="328852" y="1404103"/>
                  </a:lnTo>
                  <a:lnTo>
                    <a:pt x="328852" y="590287"/>
                  </a:lnTo>
                  <a:cubicBezTo>
                    <a:pt x="328852" y="531433"/>
                    <a:pt x="342402" y="479395"/>
                    <a:pt x="369668" y="434340"/>
                  </a:cubicBezTo>
                  <a:cubicBezTo>
                    <a:pt x="396933" y="389285"/>
                    <a:pt x="434091" y="354122"/>
                    <a:pt x="481390" y="328852"/>
                  </a:cubicBezTo>
                  <a:cubicBezTo>
                    <a:pt x="529189" y="302999"/>
                    <a:pt x="583138" y="290114"/>
                    <a:pt x="643074" y="290114"/>
                  </a:cubicBezTo>
                  <a:cubicBezTo>
                    <a:pt x="670921" y="290114"/>
                    <a:pt x="699683" y="292192"/>
                    <a:pt x="729360" y="296432"/>
                  </a:cubicBezTo>
                  <a:cubicBezTo>
                    <a:pt x="759617" y="300006"/>
                    <a:pt x="781729" y="304246"/>
                    <a:pt x="795695" y="309067"/>
                  </a:cubicBezTo>
                  <a:lnTo>
                    <a:pt x="795695" y="8978"/>
                  </a:ln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20A846A-9A9E-319B-0818-07ABED261650}"/>
                </a:ext>
              </a:extLst>
            </p:cNvPr>
            <p:cNvSpPr/>
            <p:nvPr/>
          </p:nvSpPr>
          <p:spPr>
            <a:xfrm>
              <a:off x="9888820" y="3635321"/>
              <a:ext cx="1203516" cy="1430121"/>
            </a:xfrm>
            <a:custGeom>
              <a:avLst/>
              <a:gdLst>
                <a:gd name="csX0" fmla="*/ 1019889 w 1203516"/>
                <a:gd name="csY0" fmla="*/ 100917 h 1430121"/>
                <a:gd name="csX1" fmla="*/ 837341 w 1203516"/>
                <a:gd name="csY1" fmla="*/ 23442 h 1430121"/>
                <a:gd name="csX2" fmla="*/ 636589 w 1203516"/>
                <a:gd name="csY2" fmla="*/ 0 h 1430121"/>
                <a:gd name="csX3" fmla="*/ 369585 w 1203516"/>
                <a:gd name="csY3" fmla="*/ 43226 h 1430121"/>
                <a:gd name="csX4" fmla="*/ 165257 w 1203516"/>
                <a:gd name="csY4" fmla="*/ 171159 h 1430121"/>
                <a:gd name="csX5" fmla="*/ 45388 w 1203516"/>
                <a:gd name="csY5" fmla="*/ 382053 h 1430121"/>
                <a:gd name="csX6" fmla="*/ 352377 w 1203516"/>
                <a:gd name="csY6" fmla="*/ 425279 h 1430121"/>
                <a:gd name="csX7" fmla="*/ 446892 w 1203516"/>
                <a:gd name="csY7" fmla="*/ 301835 h 1430121"/>
                <a:gd name="csX8" fmla="*/ 638501 w 1203516"/>
                <a:gd name="csY8" fmla="*/ 249548 h 1430121"/>
                <a:gd name="csX9" fmla="*/ 813816 w 1203516"/>
                <a:gd name="csY9" fmla="*/ 305410 h 1430121"/>
                <a:gd name="csX10" fmla="*/ 874665 w 1203516"/>
                <a:gd name="csY10" fmla="*/ 463102 h 1430121"/>
                <a:gd name="csX11" fmla="*/ 874665 w 1203516"/>
                <a:gd name="csY11" fmla="*/ 468505 h 1430121"/>
                <a:gd name="csX12" fmla="*/ 839254 w 1203516"/>
                <a:gd name="csY12" fmla="*/ 537917 h 1430121"/>
                <a:gd name="csX13" fmla="*/ 728361 w 1203516"/>
                <a:gd name="csY13" fmla="*/ 570336 h 1430121"/>
                <a:gd name="csX14" fmla="*/ 529521 w 1203516"/>
                <a:gd name="csY14" fmla="*/ 592864 h 1430121"/>
                <a:gd name="csX15" fmla="*/ 332426 w 1203516"/>
                <a:gd name="csY15" fmla="*/ 628027 h 1430121"/>
                <a:gd name="csX16" fmla="*/ 162597 w 1203516"/>
                <a:gd name="csY16" fmla="*/ 697438 h 1430121"/>
                <a:gd name="csX17" fmla="*/ 43642 w 1203516"/>
                <a:gd name="csY17" fmla="*/ 819968 h 1430121"/>
                <a:gd name="csX18" fmla="*/ 0 w 1203516"/>
                <a:gd name="csY18" fmla="*/ 1013737 h 1430121"/>
                <a:gd name="csX19" fmla="*/ 60933 w 1203516"/>
                <a:gd name="csY19" fmla="*/ 1242670 h 1430121"/>
                <a:gd name="csX20" fmla="*/ 228019 w 1203516"/>
                <a:gd name="csY20" fmla="*/ 1383238 h 1430121"/>
                <a:gd name="csX21" fmla="*/ 466926 w 1203516"/>
                <a:gd name="csY21" fmla="*/ 1430122 h 1430121"/>
                <a:gd name="csX22" fmla="*/ 656789 w 1203516"/>
                <a:gd name="csY22" fmla="*/ 1400362 h 1430121"/>
                <a:gd name="csX23" fmla="*/ 792120 w 1203516"/>
                <a:gd name="csY23" fmla="*/ 1320144 h 1430121"/>
                <a:gd name="csX24" fmla="*/ 876495 w 1203516"/>
                <a:gd name="csY24" fmla="*/ 1211996 h 1430121"/>
                <a:gd name="csX25" fmla="*/ 887384 w 1203516"/>
                <a:gd name="csY25" fmla="*/ 1211996 h 1430121"/>
                <a:gd name="csX26" fmla="*/ 887384 w 1203516"/>
                <a:gd name="csY26" fmla="*/ 1402191 h 1430121"/>
                <a:gd name="csX27" fmla="*/ 1203517 w 1203516"/>
                <a:gd name="csY27" fmla="*/ 1402191 h 1430121"/>
                <a:gd name="csX28" fmla="*/ 1203517 w 1203516"/>
                <a:gd name="csY28" fmla="*/ 475737 h 1430121"/>
                <a:gd name="csX29" fmla="*/ 1152643 w 1203516"/>
                <a:gd name="csY29" fmla="*/ 245891 h 1430121"/>
                <a:gd name="csX30" fmla="*/ 1020055 w 1203516"/>
                <a:gd name="csY30" fmla="*/ 100833 h 1430121"/>
                <a:gd name="csX31" fmla="*/ 875414 w 1203516"/>
                <a:gd name="csY31" fmla="*/ 905755 h 1430121"/>
                <a:gd name="csX32" fmla="*/ 835512 w 1203516"/>
                <a:gd name="csY32" fmla="*/ 1047238 h 1430121"/>
                <a:gd name="csX33" fmla="*/ 723790 w 1203516"/>
                <a:gd name="csY33" fmla="*/ 1151812 h 1430121"/>
                <a:gd name="csX34" fmla="*/ 552132 w 1203516"/>
                <a:gd name="csY34" fmla="*/ 1190549 h 1430121"/>
                <a:gd name="csX35" fmla="*/ 383217 w 1203516"/>
                <a:gd name="csY35" fmla="*/ 1144580 h 1430121"/>
                <a:gd name="csX36" fmla="*/ 316964 w 1203516"/>
                <a:gd name="csY36" fmla="*/ 1008500 h 1430121"/>
                <a:gd name="csX37" fmla="*/ 350548 w 1203516"/>
                <a:gd name="csY37" fmla="*/ 905755 h 1430121"/>
                <a:gd name="csX38" fmla="*/ 442321 w 1203516"/>
                <a:gd name="csY38" fmla="*/ 842661 h 1430121"/>
                <a:gd name="csX39" fmla="*/ 573994 w 1203516"/>
                <a:gd name="csY39" fmla="*/ 810242 h 1430121"/>
                <a:gd name="csX40" fmla="*/ 651219 w 1203516"/>
                <a:gd name="csY40" fmla="*/ 799435 h 1430121"/>
                <a:gd name="csX41" fmla="*/ 741163 w 1203516"/>
                <a:gd name="csY41" fmla="*/ 785054 h 1430121"/>
                <a:gd name="csX42" fmla="*/ 822960 w 1203516"/>
                <a:gd name="csY42" fmla="*/ 766101 h 1430121"/>
                <a:gd name="csX43" fmla="*/ 875580 w 1203516"/>
                <a:gd name="csY43" fmla="*/ 742659 h 1430121"/>
                <a:gd name="csX44" fmla="*/ 875580 w 1203516"/>
                <a:gd name="csY44" fmla="*/ 905755 h 14301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1203516" h="1430121">
                  <a:moveTo>
                    <a:pt x="1019889" y="100917"/>
                  </a:moveTo>
                  <a:cubicBezTo>
                    <a:pt x="964776" y="64839"/>
                    <a:pt x="903926" y="39070"/>
                    <a:pt x="837341" y="23442"/>
                  </a:cubicBezTo>
                  <a:cubicBezTo>
                    <a:pt x="770756" y="7814"/>
                    <a:pt x="703839" y="0"/>
                    <a:pt x="636589" y="0"/>
                  </a:cubicBezTo>
                  <a:cubicBezTo>
                    <a:pt x="539163" y="0"/>
                    <a:pt x="450134" y="14381"/>
                    <a:pt x="369585" y="43226"/>
                  </a:cubicBezTo>
                  <a:cubicBezTo>
                    <a:pt x="289117" y="71489"/>
                    <a:pt x="220953" y="114134"/>
                    <a:pt x="165257" y="171159"/>
                  </a:cubicBezTo>
                  <a:cubicBezTo>
                    <a:pt x="109562" y="227602"/>
                    <a:pt x="69661" y="297928"/>
                    <a:pt x="45388" y="382053"/>
                  </a:cubicBezTo>
                  <a:lnTo>
                    <a:pt x="352377" y="425279"/>
                  </a:lnTo>
                  <a:cubicBezTo>
                    <a:pt x="368752" y="377814"/>
                    <a:pt x="400258" y="336666"/>
                    <a:pt x="446892" y="301835"/>
                  </a:cubicBezTo>
                  <a:cubicBezTo>
                    <a:pt x="494192" y="267005"/>
                    <a:pt x="558033" y="249548"/>
                    <a:pt x="638501" y="249548"/>
                  </a:cubicBezTo>
                  <a:cubicBezTo>
                    <a:pt x="718968" y="249548"/>
                    <a:pt x="773250" y="268169"/>
                    <a:pt x="813816" y="305410"/>
                  </a:cubicBezTo>
                  <a:cubicBezTo>
                    <a:pt x="854382" y="342651"/>
                    <a:pt x="874665" y="395187"/>
                    <a:pt x="874665" y="463102"/>
                  </a:cubicBezTo>
                  <a:lnTo>
                    <a:pt x="874665" y="468505"/>
                  </a:lnTo>
                  <a:cubicBezTo>
                    <a:pt x="874665" y="499761"/>
                    <a:pt x="862862" y="522871"/>
                    <a:pt x="839254" y="537917"/>
                  </a:cubicBezTo>
                  <a:cubicBezTo>
                    <a:pt x="816227" y="552298"/>
                    <a:pt x="779235" y="563187"/>
                    <a:pt x="728361" y="570336"/>
                  </a:cubicBezTo>
                  <a:cubicBezTo>
                    <a:pt x="677571" y="576986"/>
                    <a:pt x="611235" y="584468"/>
                    <a:pt x="529521" y="592864"/>
                  </a:cubicBezTo>
                  <a:cubicBezTo>
                    <a:pt x="461689" y="600096"/>
                    <a:pt x="396018" y="611817"/>
                    <a:pt x="332426" y="628027"/>
                  </a:cubicBezTo>
                  <a:cubicBezTo>
                    <a:pt x="269499" y="643655"/>
                    <a:pt x="212806" y="666764"/>
                    <a:pt x="162597" y="697438"/>
                  </a:cubicBezTo>
                  <a:cubicBezTo>
                    <a:pt x="112388" y="728112"/>
                    <a:pt x="72653" y="768927"/>
                    <a:pt x="43642" y="819968"/>
                  </a:cubicBezTo>
                  <a:cubicBezTo>
                    <a:pt x="14547" y="871008"/>
                    <a:pt x="0" y="935598"/>
                    <a:pt x="0" y="1013737"/>
                  </a:cubicBezTo>
                  <a:cubicBezTo>
                    <a:pt x="0" y="1104429"/>
                    <a:pt x="20284" y="1180740"/>
                    <a:pt x="60933" y="1242670"/>
                  </a:cubicBezTo>
                  <a:cubicBezTo>
                    <a:pt x="102081" y="1304600"/>
                    <a:pt x="157775" y="1351400"/>
                    <a:pt x="228019" y="1383238"/>
                  </a:cubicBezTo>
                  <a:cubicBezTo>
                    <a:pt x="298926" y="1414494"/>
                    <a:pt x="378479" y="1430122"/>
                    <a:pt x="466926" y="1430122"/>
                  </a:cubicBezTo>
                  <a:cubicBezTo>
                    <a:pt x="539579" y="1430122"/>
                    <a:pt x="602922" y="1420230"/>
                    <a:pt x="656789" y="1400362"/>
                  </a:cubicBezTo>
                  <a:cubicBezTo>
                    <a:pt x="711237" y="1379913"/>
                    <a:pt x="756375" y="1353229"/>
                    <a:pt x="792120" y="1320144"/>
                  </a:cubicBezTo>
                  <a:cubicBezTo>
                    <a:pt x="828530" y="1286478"/>
                    <a:pt x="856544" y="1250484"/>
                    <a:pt x="876495" y="1211996"/>
                  </a:cubicBezTo>
                  <a:lnTo>
                    <a:pt x="887384" y="1211996"/>
                  </a:lnTo>
                  <a:lnTo>
                    <a:pt x="887384" y="1402191"/>
                  </a:lnTo>
                  <a:lnTo>
                    <a:pt x="1203517" y="1402191"/>
                  </a:lnTo>
                  <a:lnTo>
                    <a:pt x="1203517" y="475737"/>
                  </a:lnTo>
                  <a:cubicBezTo>
                    <a:pt x="1203517" y="383799"/>
                    <a:pt x="1186559" y="307238"/>
                    <a:pt x="1152643" y="245891"/>
                  </a:cubicBezTo>
                  <a:cubicBezTo>
                    <a:pt x="1119392" y="184626"/>
                    <a:pt x="1075168" y="136246"/>
                    <a:pt x="1020055" y="100833"/>
                  </a:cubicBezTo>
                  <a:close/>
                  <a:moveTo>
                    <a:pt x="875414" y="905755"/>
                  </a:moveTo>
                  <a:cubicBezTo>
                    <a:pt x="875414" y="956795"/>
                    <a:pt x="862114" y="1004011"/>
                    <a:pt x="835512" y="1047238"/>
                  </a:cubicBezTo>
                  <a:cubicBezTo>
                    <a:pt x="809493" y="1090464"/>
                    <a:pt x="772253" y="1125377"/>
                    <a:pt x="723790" y="1151812"/>
                  </a:cubicBezTo>
                  <a:cubicBezTo>
                    <a:pt x="675326" y="1177664"/>
                    <a:pt x="618051" y="1190549"/>
                    <a:pt x="552132" y="1190549"/>
                  </a:cubicBezTo>
                  <a:cubicBezTo>
                    <a:pt x="486211" y="1190549"/>
                    <a:pt x="427358" y="1175254"/>
                    <a:pt x="383217" y="1144580"/>
                  </a:cubicBezTo>
                  <a:cubicBezTo>
                    <a:pt x="338993" y="1113906"/>
                    <a:pt x="316964" y="1068601"/>
                    <a:pt x="316964" y="1008500"/>
                  </a:cubicBezTo>
                  <a:cubicBezTo>
                    <a:pt x="316964" y="966438"/>
                    <a:pt x="328103" y="932189"/>
                    <a:pt x="350548" y="905755"/>
                  </a:cubicBezTo>
                  <a:cubicBezTo>
                    <a:pt x="372909" y="878738"/>
                    <a:pt x="403500" y="857707"/>
                    <a:pt x="442321" y="842661"/>
                  </a:cubicBezTo>
                  <a:cubicBezTo>
                    <a:pt x="480974" y="827615"/>
                    <a:pt x="524866" y="816809"/>
                    <a:pt x="573994" y="810242"/>
                  </a:cubicBezTo>
                  <a:cubicBezTo>
                    <a:pt x="595774" y="807249"/>
                    <a:pt x="621460" y="803591"/>
                    <a:pt x="651219" y="799435"/>
                  </a:cubicBezTo>
                  <a:cubicBezTo>
                    <a:pt x="680896" y="795196"/>
                    <a:pt x="710821" y="790457"/>
                    <a:pt x="741163" y="785054"/>
                  </a:cubicBezTo>
                  <a:cubicBezTo>
                    <a:pt x="771422" y="779651"/>
                    <a:pt x="798688" y="773333"/>
                    <a:pt x="822960" y="766101"/>
                  </a:cubicBezTo>
                  <a:cubicBezTo>
                    <a:pt x="847815" y="758869"/>
                    <a:pt x="865355" y="751055"/>
                    <a:pt x="875580" y="742659"/>
                  </a:cubicBezTo>
                  <a:lnTo>
                    <a:pt x="875580" y="905755"/>
                  </a:ln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35C672E-67C7-E285-A56D-BEAE40543643}"/>
                </a:ext>
              </a:extLst>
            </p:cNvPr>
            <p:cNvSpPr/>
            <p:nvPr/>
          </p:nvSpPr>
          <p:spPr>
            <a:xfrm>
              <a:off x="7931090" y="3653111"/>
              <a:ext cx="2017249" cy="1384318"/>
            </a:xfrm>
            <a:custGeom>
              <a:avLst/>
              <a:gdLst>
                <a:gd name="csX0" fmla="*/ 1681165 w 2017249"/>
                <a:gd name="csY0" fmla="*/ 0 h 1384318"/>
                <a:gd name="csX1" fmla="*/ 1439681 w 2017249"/>
                <a:gd name="csY1" fmla="*/ 967934 h 1384318"/>
                <a:gd name="csX2" fmla="*/ 1426048 w 2017249"/>
                <a:gd name="csY2" fmla="*/ 967934 h 1384318"/>
                <a:gd name="csX3" fmla="*/ 1175336 w 2017249"/>
                <a:gd name="csY3" fmla="*/ 0 h 1384318"/>
                <a:gd name="csX4" fmla="*/ 843825 w 2017249"/>
                <a:gd name="csY4" fmla="*/ 0 h 1384318"/>
                <a:gd name="csX5" fmla="*/ 593112 w 2017249"/>
                <a:gd name="csY5" fmla="*/ 973337 h 1384318"/>
                <a:gd name="csX6" fmla="*/ 580394 w 2017249"/>
                <a:gd name="csY6" fmla="*/ 973337 h 1384318"/>
                <a:gd name="csX7" fmla="*/ 335169 w 2017249"/>
                <a:gd name="csY7" fmla="*/ 0 h 1384318"/>
                <a:gd name="csX8" fmla="*/ 0 w 2017249"/>
                <a:gd name="csY8" fmla="*/ 0 h 1384318"/>
                <a:gd name="csX9" fmla="*/ 394189 w 2017249"/>
                <a:gd name="csY9" fmla="*/ 1384319 h 1384318"/>
                <a:gd name="csX10" fmla="*/ 737505 w 2017249"/>
                <a:gd name="csY10" fmla="*/ 1384319 h 1384318"/>
                <a:gd name="csX11" fmla="*/ 999107 w 2017249"/>
                <a:gd name="csY11" fmla="*/ 448804 h 1384318"/>
                <a:gd name="csX12" fmla="*/ 1018225 w 2017249"/>
                <a:gd name="csY12" fmla="*/ 448804 h 1384318"/>
                <a:gd name="csX13" fmla="*/ 1279828 w 2017249"/>
                <a:gd name="csY13" fmla="*/ 1384319 h 1384318"/>
                <a:gd name="csX14" fmla="*/ 1622228 w 2017249"/>
                <a:gd name="csY14" fmla="*/ 1384319 h 1384318"/>
                <a:gd name="csX15" fmla="*/ 2017249 w 2017249"/>
                <a:gd name="csY15" fmla="*/ 0 h 1384318"/>
                <a:gd name="csX16" fmla="*/ 1681165 w 2017249"/>
                <a:gd name="csY16" fmla="*/ 0 h 13843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017249" h="1384318">
                  <a:moveTo>
                    <a:pt x="1681165" y="0"/>
                  </a:moveTo>
                  <a:lnTo>
                    <a:pt x="1439681" y="967934"/>
                  </a:lnTo>
                  <a:lnTo>
                    <a:pt x="1426048" y="967934"/>
                  </a:lnTo>
                  <a:lnTo>
                    <a:pt x="1175336" y="0"/>
                  </a:lnTo>
                  <a:lnTo>
                    <a:pt x="843825" y="0"/>
                  </a:lnTo>
                  <a:lnTo>
                    <a:pt x="593112" y="973337"/>
                  </a:lnTo>
                  <a:lnTo>
                    <a:pt x="580394" y="973337"/>
                  </a:lnTo>
                  <a:lnTo>
                    <a:pt x="335169" y="0"/>
                  </a:lnTo>
                  <a:lnTo>
                    <a:pt x="0" y="0"/>
                  </a:lnTo>
                  <a:lnTo>
                    <a:pt x="394189" y="1384319"/>
                  </a:lnTo>
                  <a:lnTo>
                    <a:pt x="737505" y="1384319"/>
                  </a:lnTo>
                  <a:lnTo>
                    <a:pt x="999107" y="448804"/>
                  </a:lnTo>
                  <a:lnTo>
                    <a:pt x="1018225" y="448804"/>
                  </a:lnTo>
                  <a:lnTo>
                    <a:pt x="1279828" y="1384319"/>
                  </a:lnTo>
                  <a:lnTo>
                    <a:pt x="1622228" y="1384319"/>
                  </a:lnTo>
                  <a:lnTo>
                    <a:pt x="2017249" y="0"/>
                  </a:lnTo>
                  <a:lnTo>
                    <a:pt x="1681165" y="0"/>
                  </a:ln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51E93F2-5D13-366B-36BC-3CD8FADC950A}"/>
                </a:ext>
              </a:extLst>
            </p:cNvPr>
            <p:cNvSpPr/>
            <p:nvPr/>
          </p:nvSpPr>
          <p:spPr>
            <a:xfrm>
              <a:off x="6457077" y="3191837"/>
              <a:ext cx="1726553" cy="1845758"/>
            </a:xfrm>
            <a:custGeom>
              <a:avLst/>
              <a:gdLst>
                <a:gd name="csX0" fmla="*/ 654876 w 1726553"/>
                <a:gd name="csY0" fmla="*/ 0 h 1845758"/>
                <a:gd name="csX1" fmla="*/ 0 w 1726553"/>
                <a:gd name="csY1" fmla="*/ 1845758 h 1845758"/>
                <a:gd name="csX2" fmla="*/ 359691 w 1726553"/>
                <a:gd name="csY2" fmla="*/ 1845758 h 1845758"/>
                <a:gd name="csX3" fmla="*/ 513477 w 1726553"/>
                <a:gd name="csY3" fmla="*/ 1390636 h 1845758"/>
                <a:gd name="csX4" fmla="*/ 1212743 w 1726553"/>
                <a:gd name="csY4" fmla="*/ 1390636 h 1845758"/>
                <a:gd name="csX5" fmla="*/ 1366862 w 1726553"/>
                <a:gd name="csY5" fmla="*/ 1845758 h 1845758"/>
                <a:gd name="csX6" fmla="*/ 1726553 w 1726553"/>
                <a:gd name="csY6" fmla="*/ 1845758 h 1845758"/>
                <a:gd name="csX7" fmla="*/ 1070762 w 1726553"/>
                <a:gd name="csY7" fmla="*/ 0 h 1845758"/>
                <a:gd name="csX8" fmla="*/ 654793 w 1726553"/>
                <a:gd name="csY8" fmla="*/ 0 h 1845758"/>
                <a:gd name="csX9" fmla="*/ 604335 w 1726553"/>
                <a:gd name="csY9" fmla="*/ 1122052 h 1845758"/>
                <a:gd name="csX10" fmla="*/ 855629 w 1726553"/>
                <a:gd name="csY10" fmla="*/ 378479 h 1845758"/>
                <a:gd name="csX11" fmla="*/ 870176 w 1726553"/>
                <a:gd name="csY11" fmla="*/ 378479 h 1845758"/>
                <a:gd name="csX12" fmla="*/ 1121969 w 1726553"/>
                <a:gd name="csY12" fmla="*/ 1122052 h 1845758"/>
                <a:gd name="csX13" fmla="*/ 604418 w 1726553"/>
                <a:gd name="csY13" fmla="*/ 1122052 h 18457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726553" h="1845758">
                  <a:moveTo>
                    <a:pt x="654876" y="0"/>
                  </a:moveTo>
                  <a:lnTo>
                    <a:pt x="0" y="1845758"/>
                  </a:lnTo>
                  <a:lnTo>
                    <a:pt x="359691" y="1845758"/>
                  </a:lnTo>
                  <a:lnTo>
                    <a:pt x="513477" y="1390636"/>
                  </a:lnTo>
                  <a:lnTo>
                    <a:pt x="1212743" y="1390636"/>
                  </a:lnTo>
                  <a:lnTo>
                    <a:pt x="1366862" y="1845758"/>
                  </a:lnTo>
                  <a:lnTo>
                    <a:pt x="1726553" y="1845758"/>
                  </a:lnTo>
                  <a:lnTo>
                    <a:pt x="1070762" y="0"/>
                  </a:lnTo>
                  <a:lnTo>
                    <a:pt x="654793" y="0"/>
                  </a:lnTo>
                  <a:close/>
                  <a:moveTo>
                    <a:pt x="604335" y="1122052"/>
                  </a:moveTo>
                  <a:lnTo>
                    <a:pt x="855629" y="378479"/>
                  </a:lnTo>
                  <a:lnTo>
                    <a:pt x="870176" y="378479"/>
                  </a:lnTo>
                  <a:lnTo>
                    <a:pt x="1121969" y="1122052"/>
                  </a:lnTo>
                  <a:lnTo>
                    <a:pt x="604418" y="1122052"/>
                  </a:ln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5E07C96-EF93-2808-E2EF-E982DDB99D30}"/>
                </a:ext>
              </a:extLst>
            </p:cNvPr>
            <p:cNvSpPr/>
            <p:nvPr/>
          </p:nvSpPr>
          <p:spPr>
            <a:xfrm>
              <a:off x="5599702" y="3191837"/>
              <a:ext cx="336997" cy="1845758"/>
            </a:xfrm>
            <a:prstGeom prst="rect">
              <a:avLst/>
            </a:pr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4D00AD9-8FE5-F88C-9EDD-60E7CEEAD466}"/>
                </a:ext>
              </a:extLst>
            </p:cNvPr>
            <p:cNvSpPr/>
            <p:nvPr/>
          </p:nvSpPr>
          <p:spPr>
            <a:xfrm>
              <a:off x="5077081" y="3191837"/>
              <a:ext cx="336914" cy="1845758"/>
            </a:xfrm>
            <a:prstGeom prst="rect">
              <a:avLst/>
            </a:pr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92D54DE-F537-E186-DEDD-1BD8DC5BF37B}"/>
                </a:ext>
              </a:extLst>
            </p:cNvPr>
            <p:cNvSpPr/>
            <p:nvPr/>
          </p:nvSpPr>
          <p:spPr>
            <a:xfrm>
              <a:off x="3287101" y="3191837"/>
              <a:ext cx="1689312" cy="1845758"/>
            </a:xfrm>
            <a:custGeom>
              <a:avLst/>
              <a:gdLst>
                <a:gd name="csX0" fmla="*/ 853717 w 1689312"/>
                <a:gd name="csY0" fmla="*/ 816476 h 1845758"/>
                <a:gd name="csX1" fmla="*/ 835596 w 1689312"/>
                <a:gd name="csY1" fmla="*/ 816476 h 1845758"/>
                <a:gd name="csX2" fmla="*/ 380557 w 1689312"/>
                <a:gd name="csY2" fmla="*/ 0 h 1845758"/>
                <a:gd name="csX3" fmla="*/ 0 w 1689312"/>
                <a:gd name="csY3" fmla="*/ 0 h 1845758"/>
                <a:gd name="csX4" fmla="*/ 676656 w 1689312"/>
                <a:gd name="csY4" fmla="*/ 1157215 h 1845758"/>
                <a:gd name="csX5" fmla="*/ 676656 w 1689312"/>
                <a:gd name="csY5" fmla="*/ 1845758 h 1845758"/>
                <a:gd name="csX6" fmla="*/ 1012657 w 1689312"/>
                <a:gd name="csY6" fmla="*/ 1845758 h 1845758"/>
                <a:gd name="csX7" fmla="*/ 1012657 w 1689312"/>
                <a:gd name="csY7" fmla="*/ 1157215 h 1845758"/>
                <a:gd name="csX8" fmla="*/ 1689313 w 1689312"/>
                <a:gd name="csY8" fmla="*/ 0 h 1845758"/>
                <a:gd name="csX9" fmla="*/ 1308756 w 1689312"/>
                <a:gd name="csY9" fmla="*/ 0 h 1845758"/>
                <a:gd name="csX10" fmla="*/ 853717 w 1689312"/>
                <a:gd name="csY10" fmla="*/ 816476 h 18457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689312" h="1845758">
                  <a:moveTo>
                    <a:pt x="853717" y="816476"/>
                  </a:moveTo>
                  <a:lnTo>
                    <a:pt x="835596" y="816476"/>
                  </a:lnTo>
                  <a:lnTo>
                    <a:pt x="380557" y="0"/>
                  </a:lnTo>
                  <a:lnTo>
                    <a:pt x="0" y="0"/>
                  </a:lnTo>
                  <a:lnTo>
                    <a:pt x="676656" y="1157215"/>
                  </a:lnTo>
                  <a:lnTo>
                    <a:pt x="676656" y="1845758"/>
                  </a:lnTo>
                  <a:lnTo>
                    <a:pt x="1012657" y="1845758"/>
                  </a:lnTo>
                  <a:lnTo>
                    <a:pt x="1012657" y="1157215"/>
                  </a:lnTo>
                  <a:lnTo>
                    <a:pt x="1689313" y="0"/>
                  </a:lnTo>
                  <a:lnTo>
                    <a:pt x="1308756" y="0"/>
                  </a:lnTo>
                  <a:lnTo>
                    <a:pt x="853717" y="816476"/>
                  </a:ln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0563070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+ ima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33283B9-4493-A9E8-7F5A-1C7C467F88D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2386" y="250493"/>
            <a:ext cx="10962674" cy="60675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algn="l">
              <a:defRPr lang="en-US" sz="4333" b="0" i="0" kern="100" spc="-233" baseline="0" dirty="0">
                <a:solidFill>
                  <a:schemeClr val="tx1"/>
                </a:solidFill>
                <a:latin typeface="+mj-lt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Headline of slide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F75F73D-FC19-D7D7-019E-393AC641D0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6" y="2401164"/>
            <a:ext cx="5218039" cy="3086295"/>
          </a:xfrm>
        </p:spPr>
        <p:txBody>
          <a:bodyPr/>
          <a:lstStyle>
            <a:lvl1pPr>
              <a:spcAft>
                <a:spcPts val="1000"/>
              </a:spcAft>
              <a:defRPr lang="en-US" sz="1833" kern="100" spc="0" dirty="0" smtClean="0">
                <a:solidFill>
                  <a:schemeClr val="tx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consetetur</a:t>
            </a:r>
            <a:r>
              <a:rPr lang="en-US"/>
              <a:t> </a:t>
            </a:r>
            <a:r>
              <a:rPr lang="en-US" err="1"/>
              <a:t>sadipscing</a:t>
            </a:r>
            <a:r>
              <a:rPr lang="en-US"/>
              <a:t> </a:t>
            </a:r>
            <a:r>
              <a:rPr lang="en-US" err="1"/>
              <a:t>elitr</a:t>
            </a:r>
            <a:r>
              <a:rPr lang="en-US"/>
              <a:t>, sed diam </a:t>
            </a:r>
            <a:r>
              <a:rPr lang="en-US" err="1"/>
              <a:t>nonumy</a:t>
            </a:r>
            <a:r>
              <a:rPr lang="en-US"/>
              <a:t> </a:t>
            </a:r>
            <a:r>
              <a:rPr lang="en-US" err="1"/>
              <a:t>eirmod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invidunt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aliquyam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, sed diam.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58604BC-EDA2-BB37-F382-FA12DB305972}"/>
              </a:ext>
            </a:extLst>
          </p:cNvPr>
          <p:cNvSpPr txBox="1">
            <a:spLocks/>
          </p:cNvSpPr>
          <p:nvPr userDrawn="1"/>
        </p:nvSpPr>
        <p:spPr>
          <a:xfrm>
            <a:off x="10556001" y="6416947"/>
            <a:ext cx="1292348" cy="123112"/>
          </a:xfrm>
          <a:prstGeom prst="rect">
            <a:avLst/>
          </a:prstGeom>
          <a:noFill/>
        </p:spPr>
        <p:txBody>
          <a:bodyPr vert="horz" lIns="0" tIns="0" rIns="0" bIns="0" rtlCol="0" anchor="b"/>
          <a:lstStyle>
            <a:defPPr>
              <a:defRPr lang="en-US"/>
            </a:defPPr>
            <a:lvl1pPr marL="0" algn="ctr" defTabSz="914400" rtl="0" eaLnBrk="1" latinLnBrk="0" hangingPunct="1">
              <a:defRPr sz="743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9515C54-FDBB-4A36-9708-FD3B0CAF8E7E}" type="slidenum">
              <a:rPr lang="en-US" sz="1000" b="0" smtClean="0">
                <a:solidFill>
                  <a:schemeClr val="tx1"/>
                </a:solidFill>
                <a:ea typeface="Inter Light" panose="02000403000000020004" pitchFamily="50" charset="0"/>
                <a:cs typeface="Inter Light" panose="02000403000000020004" pitchFamily="50" charset="0"/>
              </a:rPr>
              <a:pPr algn="r"/>
              <a:t>‹#›</a:t>
            </a:fld>
            <a:endParaRPr lang="en-US" sz="1000" b="0">
              <a:solidFill>
                <a:schemeClr val="tx1"/>
              </a:solidFill>
              <a:ea typeface="Inter Light" panose="02000403000000020004" pitchFamily="50" charset="0"/>
              <a:cs typeface="Inter Light" panose="02000403000000020004" pitchFamily="50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5506CD9-10D2-A1AB-496F-8698E86A42BB}"/>
              </a:ext>
            </a:extLst>
          </p:cNvPr>
          <p:cNvSpPr/>
          <p:nvPr userDrawn="1"/>
        </p:nvSpPr>
        <p:spPr>
          <a:xfrm>
            <a:off x="6268071" y="5293766"/>
            <a:ext cx="55314" cy="55314"/>
          </a:xfrm>
          <a:prstGeom prst="roundRect">
            <a:avLst>
              <a:gd name="adj" fmla="val 15728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>
              <a:solidFill>
                <a:schemeClr val="accent2"/>
              </a:solidFill>
            </a:endParaRPr>
          </a:p>
        </p:txBody>
      </p:sp>
      <p:sp>
        <p:nvSpPr>
          <p:cNvPr id="13" name="Picture Placeholder 14">
            <a:extLst>
              <a:ext uri="{FF2B5EF4-FFF2-40B4-BE49-F238E27FC236}">
                <a16:creationId xmlns:a16="http://schemas.microsoft.com/office/drawing/2014/main" id="{717CBB9E-D156-BF5D-E351-12998B5DA44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65273" y="1370542"/>
            <a:ext cx="5579787" cy="3806824"/>
          </a:xfrm>
          <a:prstGeom prst="roundRect">
            <a:avLst>
              <a:gd name="adj" fmla="val 884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4C29901-3BFE-30D9-4888-D31F08EFC8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87343" y="5177366"/>
            <a:ext cx="5462022" cy="207787"/>
          </a:xfrm>
        </p:spPr>
        <p:txBody>
          <a:bodyPr anchor="b"/>
          <a:lstStyle>
            <a:lvl1pPr>
              <a:defRPr lang="en-US" sz="833" kern="1200" spc="-25" dirty="0" smtClean="0">
                <a:solidFill>
                  <a:schemeClr val="tx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The title of the picture and courtesy line</a:t>
            </a:r>
          </a:p>
        </p:txBody>
      </p:sp>
    </p:spTree>
    <p:extLst>
      <p:ext uri="{BB962C8B-B14F-4D97-AF65-F5344CB8AC3E}">
        <p14:creationId xmlns:p14="http://schemas.microsoft.com/office/powerpoint/2010/main" val="3164387159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+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33283B9-4493-A9E8-7F5A-1C7C467F88D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2636" y="1341883"/>
            <a:ext cx="5582708" cy="1056565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algn="l">
              <a:defRPr lang="en-US" sz="4333" b="0" i="0" kern="100" spc="-233" baseline="0" dirty="0">
                <a:solidFill>
                  <a:schemeClr val="tx1"/>
                </a:solidFill>
                <a:latin typeface="+mj-lt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Headline of slide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F75F73D-FC19-D7D7-019E-393AC641D0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6" y="2401164"/>
            <a:ext cx="5218039" cy="3771566"/>
          </a:xfrm>
        </p:spPr>
        <p:txBody>
          <a:bodyPr/>
          <a:lstStyle>
            <a:lvl1pPr>
              <a:spcAft>
                <a:spcPts val="1000"/>
              </a:spcAft>
              <a:defRPr lang="en-US" sz="1833" kern="100" spc="0" dirty="0" smtClean="0">
                <a:solidFill>
                  <a:schemeClr val="tx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consetetur</a:t>
            </a:r>
            <a:r>
              <a:rPr lang="en-US"/>
              <a:t> </a:t>
            </a:r>
            <a:r>
              <a:rPr lang="en-US" err="1"/>
              <a:t>sadipscing</a:t>
            </a:r>
            <a:r>
              <a:rPr lang="en-US"/>
              <a:t> </a:t>
            </a:r>
            <a:r>
              <a:rPr lang="en-US" err="1"/>
              <a:t>elitr</a:t>
            </a:r>
            <a:r>
              <a:rPr lang="en-US"/>
              <a:t>, sed diam </a:t>
            </a:r>
            <a:r>
              <a:rPr lang="en-US" err="1"/>
              <a:t>nonumy</a:t>
            </a:r>
            <a:r>
              <a:rPr lang="en-US"/>
              <a:t> </a:t>
            </a:r>
            <a:r>
              <a:rPr lang="en-US" err="1"/>
              <a:t>eirmod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invidunt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aliquyam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, sed diam.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D42C365-161A-15B7-9A2F-DDEFF25E528F}"/>
              </a:ext>
            </a:extLst>
          </p:cNvPr>
          <p:cNvSpPr/>
          <p:nvPr userDrawn="1"/>
        </p:nvSpPr>
        <p:spPr>
          <a:xfrm>
            <a:off x="6265333" y="344027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B914690-4191-F579-9F4E-447CAA68B183}"/>
              </a:ext>
            </a:extLst>
          </p:cNvPr>
          <p:cNvSpPr/>
          <p:nvPr userDrawn="1"/>
        </p:nvSpPr>
        <p:spPr>
          <a:xfrm>
            <a:off x="11696965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F3B14603-52BE-6C9B-FCEE-FD5B15983CE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7734" y="496427"/>
            <a:ext cx="5265443" cy="5866538"/>
          </a:xfrm>
          <a:prstGeom prst="roundRect">
            <a:avLst>
              <a:gd name="adj" fmla="val 884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369412"/>
      </p:ext>
    </p:extLst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+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33283B9-4493-A9E8-7F5A-1C7C467F88D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2636" y="1341883"/>
            <a:ext cx="5582708" cy="1056565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algn="l">
              <a:defRPr lang="en-US" sz="4333" b="0" i="0" kern="100" spc="-233" baseline="0" dirty="0">
                <a:solidFill>
                  <a:schemeClr val="tx1"/>
                </a:solidFill>
                <a:latin typeface="+mj-lt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Headline of slide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F75F73D-FC19-D7D7-019E-393AC641D0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6" y="2401164"/>
            <a:ext cx="5218039" cy="3771566"/>
          </a:xfrm>
        </p:spPr>
        <p:txBody>
          <a:bodyPr/>
          <a:lstStyle>
            <a:lvl1pPr>
              <a:spcAft>
                <a:spcPts val="1000"/>
              </a:spcAft>
              <a:defRPr lang="en-US" sz="1833" kern="100" spc="0" dirty="0" smtClean="0">
                <a:solidFill>
                  <a:schemeClr val="tx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consetetur</a:t>
            </a:r>
            <a:r>
              <a:rPr lang="en-US"/>
              <a:t> </a:t>
            </a:r>
            <a:r>
              <a:rPr lang="en-US" err="1"/>
              <a:t>sadipscing</a:t>
            </a:r>
            <a:r>
              <a:rPr lang="en-US"/>
              <a:t> </a:t>
            </a:r>
            <a:r>
              <a:rPr lang="en-US" err="1"/>
              <a:t>elitr</a:t>
            </a:r>
            <a:r>
              <a:rPr lang="en-US"/>
              <a:t>, sed diam </a:t>
            </a:r>
            <a:r>
              <a:rPr lang="en-US" err="1"/>
              <a:t>nonumy</a:t>
            </a:r>
            <a:r>
              <a:rPr lang="en-US"/>
              <a:t> </a:t>
            </a:r>
            <a:r>
              <a:rPr lang="en-US" err="1"/>
              <a:t>eirmod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invidunt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aliquyam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, sed diam.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D42C365-161A-15B7-9A2F-DDEFF25E528F}"/>
              </a:ext>
            </a:extLst>
          </p:cNvPr>
          <p:cNvSpPr/>
          <p:nvPr userDrawn="1"/>
        </p:nvSpPr>
        <p:spPr>
          <a:xfrm>
            <a:off x="6265333" y="344027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B91CD8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B914690-4191-F579-9F4E-447CAA68B183}"/>
              </a:ext>
            </a:extLst>
          </p:cNvPr>
          <p:cNvSpPr/>
          <p:nvPr userDrawn="1"/>
        </p:nvSpPr>
        <p:spPr>
          <a:xfrm>
            <a:off x="11696965" y="344027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B91CD8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F3B14603-52BE-6C9B-FCEE-FD5B15983CE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7734" y="496427"/>
            <a:ext cx="5265443" cy="5866538"/>
          </a:xfrm>
          <a:prstGeom prst="roundRect">
            <a:avLst>
              <a:gd name="adj" fmla="val 884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709606"/>
      </p:ext>
    </p:extLst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+ imag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33283B9-4493-A9E8-7F5A-1C7C467F88D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2636" y="1341883"/>
            <a:ext cx="5582708" cy="1056565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algn="l">
              <a:defRPr lang="en-US" sz="4333" b="0" i="0" kern="100" spc="-233" baseline="0" dirty="0">
                <a:solidFill>
                  <a:schemeClr val="tx1"/>
                </a:solidFill>
                <a:latin typeface="+mj-lt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Headline of slide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F75F73D-FC19-D7D7-019E-393AC641D0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6" y="2401164"/>
            <a:ext cx="5218039" cy="3771566"/>
          </a:xfrm>
        </p:spPr>
        <p:txBody>
          <a:bodyPr/>
          <a:lstStyle>
            <a:lvl1pPr>
              <a:spcAft>
                <a:spcPts val="1000"/>
              </a:spcAft>
              <a:defRPr lang="en-US" sz="1833" kern="100" spc="0" dirty="0" smtClean="0">
                <a:solidFill>
                  <a:schemeClr val="tx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consetetur</a:t>
            </a:r>
            <a:r>
              <a:rPr lang="en-US"/>
              <a:t> </a:t>
            </a:r>
            <a:r>
              <a:rPr lang="en-US" err="1"/>
              <a:t>sadipscing</a:t>
            </a:r>
            <a:r>
              <a:rPr lang="en-US"/>
              <a:t> </a:t>
            </a:r>
            <a:r>
              <a:rPr lang="en-US" err="1"/>
              <a:t>elitr</a:t>
            </a:r>
            <a:r>
              <a:rPr lang="en-US"/>
              <a:t>, sed diam </a:t>
            </a:r>
            <a:r>
              <a:rPr lang="en-US" err="1"/>
              <a:t>nonumy</a:t>
            </a:r>
            <a:r>
              <a:rPr lang="en-US"/>
              <a:t> </a:t>
            </a:r>
            <a:r>
              <a:rPr lang="en-US" err="1"/>
              <a:t>eirmod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invidunt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aliquyam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, sed diam.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D42C365-161A-15B7-9A2F-DDEFF25E528F}"/>
              </a:ext>
            </a:extLst>
          </p:cNvPr>
          <p:cNvSpPr/>
          <p:nvPr userDrawn="1"/>
        </p:nvSpPr>
        <p:spPr>
          <a:xfrm>
            <a:off x="6265333" y="344027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F3B14603-52BE-6C9B-FCEE-FD5B15983CE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7734" y="496427"/>
            <a:ext cx="5431631" cy="5866538"/>
          </a:xfrm>
          <a:prstGeom prst="roundRect">
            <a:avLst>
              <a:gd name="adj" fmla="val 884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1149592-D58C-3399-30E4-F7BF6FFC27ED}"/>
              </a:ext>
            </a:extLst>
          </p:cNvPr>
          <p:cNvSpPr/>
          <p:nvPr userDrawn="1"/>
        </p:nvSpPr>
        <p:spPr>
          <a:xfrm>
            <a:off x="6265333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433748907"/>
      </p:ext>
    </p:extLst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+ imag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33283B9-4493-A9E8-7F5A-1C7C467F88D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2636" y="1341883"/>
            <a:ext cx="5582708" cy="1056565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algn="l">
              <a:defRPr lang="en-US" sz="4333" b="0" i="0" kern="100" spc="-233" baseline="0" dirty="0">
                <a:solidFill>
                  <a:schemeClr val="tx1"/>
                </a:solidFill>
                <a:latin typeface="+mj-lt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/>
              <a:t>Headline of slide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F75F73D-FC19-D7D7-019E-393AC641D0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6" y="2401164"/>
            <a:ext cx="5218039" cy="3771566"/>
          </a:xfrm>
        </p:spPr>
        <p:txBody>
          <a:bodyPr/>
          <a:lstStyle>
            <a:lvl1pPr>
              <a:spcAft>
                <a:spcPts val="1000"/>
              </a:spcAft>
              <a:defRPr lang="en-US" sz="1833" kern="100" spc="0" dirty="0" smtClean="0">
                <a:solidFill>
                  <a:schemeClr val="tx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consetetur</a:t>
            </a:r>
            <a:r>
              <a:rPr lang="en-US"/>
              <a:t> </a:t>
            </a:r>
            <a:r>
              <a:rPr lang="en-US" err="1"/>
              <a:t>sadipscing</a:t>
            </a:r>
            <a:r>
              <a:rPr lang="en-US"/>
              <a:t> </a:t>
            </a:r>
            <a:r>
              <a:rPr lang="en-US" err="1"/>
              <a:t>elitr</a:t>
            </a:r>
            <a:r>
              <a:rPr lang="en-US"/>
              <a:t>, sed diam </a:t>
            </a:r>
            <a:r>
              <a:rPr lang="en-US" err="1"/>
              <a:t>nonumy</a:t>
            </a:r>
            <a:r>
              <a:rPr lang="en-US"/>
              <a:t> </a:t>
            </a:r>
            <a:r>
              <a:rPr lang="en-US" err="1"/>
              <a:t>eirmod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invidunt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aliquyam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, sed diam.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D42C365-161A-15B7-9A2F-DDEFF25E528F}"/>
              </a:ext>
            </a:extLst>
          </p:cNvPr>
          <p:cNvSpPr/>
          <p:nvPr userDrawn="1"/>
        </p:nvSpPr>
        <p:spPr>
          <a:xfrm>
            <a:off x="6265333" y="344027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F3B14603-52BE-6C9B-FCEE-FD5B15983CE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7734" y="496427"/>
            <a:ext cx="5431631" cy="5866538"/>
          </a:xfrm>
          <a:prstGeom prst="roundRect">
            <a:avLst>
              <a:gd name="adj" fmla="val 884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1149592-D58C-3399-30E4-F7BF6FFC27ED}"/>
              </a:ext>
            </a:extLst>
          </p:cNvPr>
          <p:cNvSpPr/>
          <p:nvPr userDrawn="1"/>
        </p:nvSpPr>
        <p:spPr>
          <a:xfrm>
            <a:off x="6265333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928682207"/>
      </p:ext>
    </p:extLst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B5A7FA0-0EBE-D930-7F98-AAC2207FF91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3B54C3D-45CB-4122-9332-989CED1D7B7C}"/>
              </a:ext>
            </a:extLst>
          </p:cNvPr>
          <p:cNvSpPr/>
          <p:nvPr userDrawn="1"/>
        </p:nvSpPr>
        <p:spPr>
          <a:xfrm>
            <a:off x="341313" y="344027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6C492DBF-EC2F-960A-18D7-1239F9E24CC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93713" y="496427"/>
            <a:ext cx="11203253" cy="5866538"/>
          </a:xfrm>
          <a:prstGeom prst="roundRect">
            <a:avLst>
              <a:gd name="adj" fmla="val 884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213A905-FDED-B5DF-4CE3-4978FC20E3CD}"/>
              </a:ext>
            </a:extLst>
          </p:cNvPr>
          <p:cNvSpPr/>
          <p:nvPr userDrawn="1"/>
        </p:nvSpPr>
        <p:spPr>
          <a:xfrm>
            <a:off x="11696965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1512091757"/>
      </p:ext>
    </p:extLst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B5A7FA0-0EBE-D930-7F98-AAC2207FF91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3B54C3D-45CB-4122-9332-989CED1D7B7C}"/>
              </a:ext>
            </a:extLst>
          </p:cNvPr>
          <p:cNvSpPr/>
          <p:nvPr userDrawn="1"/>
        </p:nvSpPr>
        <p:spPr>
          <a:xfrm>
            <a:off x="341313" y="344027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6C492DBF-EC2F-960A-18D7-1239F9E24CC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93713" y="496426"/>
            <a:ext cx="11204575" cy="6017547"/>
          </a:xfrm>
          <a:prstGeom prst="roundRect">
            <a:avLst>
              <a:gd name="adj" fmla="val 884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213A905-FDED-B5DF-4CE3-4978FC20E3CD}"/>
              </a:ext>
            </a:extLst>
          </p:cNvPr>
          <p:cNvSpPr/>
          <p:nvPr userDrawn="1"/>
        </p:nvSpPr>
        <p:spPr>
          <a:xfrm>
            <a:off x="11698288" y="344027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819430280"/>
      </p:ext>
    </p:extLst>
  </p:cSld>
  <p:clrMapOvr>
    <a:masterClrMapping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B5A7FA0-0EBE-D930-7F98-AAC2207FF91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3B54C3D-45CB-4122-9332-989CED1D7B7C}"/>
              </a:ext>
            </a:extLst>
          </p:cNvPr>
          <p:cNvSpPr/>
          <p:nvPr userDrawn="1"/>
        </p:nvSpPr>
        <p:spPr>
          <a:xfrm>
            <a:off x="341313" y="344027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6C492DBF-EC2F-960A-18D7-1239F9E24CC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93713" y="496427"/>
            <a:ext cx="11355653" cy="5866538"/>
          </a:xfrm>
          <a:prstGeom prst="roundRect">
            <a:avLst>
              <a:gd name="adj" fmla="val 884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213A905-FDED-B5DF-4CE3-4978FC20E3CD}"/>
              </a:ext>
            </a:extLst>
          </p:cNvPr>
          <p:cNvSpPr/>
          <p:nvPr userDrawn="1"/>
        </p:nvSpPr>
        <p:spPr>
          <a:xfrm>
            <a:off x="341313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1175749002"/>
      </p:ext>
    </p:extLst>
  </p:cSld>
  <p:clrMapOvr>
    <a:masterClrMapping/>
  </p:clrMapOvr>
  <p:transition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B5A7FA0-0EBE-D930-7F98-AAC2207FF91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3B54C3D-45CB-4122-9332-989CED1D7B7C}"/>
              </a:ext>
            </a:extLst>
          </p:cNvPr>
          <p:cNvSpPr/>
          <p:nvPr userDrawn="1"/>
        </p:nvSpPr>
        <p:spPr>
          <a:xfrm>
            <a:off x="341313" y="344027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6C492DBF-EC2F-960A-18D7-1239F9E24CC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93713" y="496427"/>
            <a:ext cx="11355653" cy="5866538"/>
          </a:xfrm>
          <a:prstGeom prst="roundRect">
            <a:avLst>
              <a:gd name="adj" fmla="val 884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213A905-FDED-B5DF-4CE3-4978FC20E3CD}"/>
              </a:ext>
            </a:extLst>
          </p:cNvPr>
          <p:cNvSpPr/>
          <p:nvPr userDrawn="1"/>
        </p:nvSpPr>
        <p:spPr>
          <a:xfrm>
            <a:off x="341313" y="6362965"/>
            <a:ext cx="152400" cy="152400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4210424749"/>
      </p:ext>
    </p:extLst>
  </p:cSld>
  <p:clrMapOvr>
    <a:masterClrMapping/>
  </p:clrMapOvr>
  <p:transition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08581-8F34-5CFB-907C-537400B079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636" y="1341884"/>
            <a:ext cx="11505406" cy="102923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header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59C6D97-4973-CB1D-EAB8-D2AFC66F7C73}"/>
              </a:ext>
            </a:extLst>
          </p:cNvPr>
          <p:cNvSpPr txBox="1">
            <a:spLocks/>
          </p:cNvSpPr>
          <p:nvPr userDrawn="1"/>
        </p:nvSpPr>
        <p:spPr>
          <a:xfrm>
            <a:off x="10556001" y="6416947"/>
            <a:ext cx="1292348" cy="123112"/>
          </a:xfrm>
          <a:prstGeom prst="rect">
            <a:avLst/>
          </a:prstGeom>
          <a:noFill/>
        </p:spPr>
        <p:txBody>
          <a:bodyPr vert="horz" lIns="0" tIns="0" rIns="0" bIns="0" rtlCol="0" anchor="b"/>
          <a:lstStyle>
            <a:defPPr>
              <a:defRPr lang="en-US"/>
            </a:defPPr>
            <a:lvl1pPr marL="0" algn="ctr" defTabSz="914400" rtl="0" eaLnBrk="1" latinLnBrk="0" hangingPunct="1">
              <a:defRPr sz="743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9515C54-FDBB-4A36-9708-FD3B0CAF8E7E}" type="slidenum">
              <a:rPr lang="en-US" sz="1000" b="0" smtClean="0">
                <a:solidFill>
                  <a:schemeClr val="tx1"/>
                </a:solidFill>
                <a:ea typeface="Inter Light" panose="02000403000000020004" pitchFamily="50" charset="0"/>
                <a:cs typeface="Inter Light" panose="02000403000000020004" pitchFamily="50" charset="0"/>
              </a:rPr>
              <a:pPr algn="r"/>
              <a:t>‹#›</a:t>
            </a:fld>
            <a:endParaRPr lang="en-US" sz="1000" b="0">
              <a:solidFill>
                <a:schemeClr val="tx1"/>
              </a:solidFill>
              <a:ea typeface="Inter Light" panose="02000403000000020004" pitchFamily="50" charset="0"/>
              <a:cs typeface="Inter Light" panose="0200040300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152185"/>
      </p:ext>
    </p:extLst>
  </p:cSld>
  <p:clrMapOvr>
    <a:masterClrMapping/>
  </p:clrMapOvr>
  <p:transition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58604BC-EDA2-BB37-F382-FA12DB305972}"/>
              </a:ext>
            </a:extLst>
          </p:cNvPr>
          <p:cNvSpPr txBox="1">
            <a:spLocks/>
          </p:cNvSpPr>
          <p:nvPr userDrawn="1"/>
        </p:nvSpPr>
        <p:spPr>
          <a:xfrm>
            <a:off x="10556001" y="6416947"/>
            <a:ext cx="1292348" cy="123112"/>
          </a:xfrm>
          <a:prstGeom prst="rect">
            <a:avLst/>
          </a:prstGeom>
          <a:noFill/>
        </p:spPr>
        <p:txBody>
          <a:bodyPr vert="horz" lIns="0" tIns="0" rIns="0" bIns="0" rtlCol="0" anchor="b"/>
          <a:lstStyle>
            <a:defPPr>
              <a:defRPr lang="en-US"/>
            </a:defPPr>
            <a:lvl1pPr marL="0" algn="ctr" defTabSz="914400" rtl="0" eaLnBrk="1" latinLnBrk="0" hangingPunct="1">
              <a:defRPr sz="743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9515C54-FDBB-4A36-9708-FD3B0CAF8E7E}" type="slidenum">
              <a:rPr lang="en-US" sz="1000" b="0" smtClean="0">
                <a:solidFill>
                  <a:schemeClr val="tx1"/>
                </a:solidFill>
                <a:ea typeface="Inter Light" panose="02000403000000020004" pitchFamily="50" charset="0"/>
                <a:cs typeface="Inter Light" panose="02000403000000020004" pitchFamily="50" charset="0"/>
              </a:rPr>
              <a:pPr algn="r"/>
              <a:t>‹#›</a:t>
            </a:fld>
            <a:endParaRPr lang="en-US" sz="1000" b="0">
              <a:solidFill>
                <a:schemeClr val="tx1"/>
              </a:solidFill>
              <a:ea typeface="Inter Light" panose="02000403000000020004" pitchFamily="50" charset="0"/>
              <a:cs typeface="Inter Light" panose="02000403000000020004" pitchFamily="50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5506CD9-10D2-A1AB-496F-8698E86A42BB}"/>
              </a:ext>
            </a:extLst>
          </p:cNvPr>
          <p:cNvSpPr/>
          <p:nvPr userDrawn="1"/>
        </p:nvSpPr>
        <p:spPr>
          <a:xfrm>
            <a:off x="6270718" y="6106920"/>
            <a:ext cx="55314" cy="55314"/>
          </a:xfrm>
          <a:prstGeom prst="roundRect">
            <a:avLst>
              <a:gd name="adj" fmla="val 15728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>
              <a:solidFill>
                <a:schemeClr val="accent2"/>
              </a:solidFill>
            </a:endParaRP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4C29901-3BFE-30D9-4888-D31F08EFC8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89990" y="5990519"/>
            <a:ext cx="5462022" cy="207787"/>
          </a:xfrm>
        </p:spPr>
        <p:txBody>
          <a:bodyPr anchor="b"/>
          <a:lstStyle>
            <a:lvl1pPr>
              <a:defRPr lang="en-US" sz="833" kern="1200" spc="-25" dirty="0" smtClean="0">
                <a:solidFill>
                  <a:schemeClr val="tx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The title of the picture and courtesy line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4714F91-8AD0-EB1A-4E04-B759D8E78339}"/>
              </a:ext>
            </a:extLst>
          </p:cNvPr>
          <p:cNvSpPr/>
          <p:nvPr userDrawn="1"/>
        </p:nvSpPr>
        <p:spPr>
          <a:xfrm>
            <a:off x="345433" y="6106920"/>
            <a:ext cx="55314" cy="55314"/>
          </a:xfrm>
          <a:prstGeom prst="roundRect">
            <a:avLst>
              <a:gd name="adj" fmla="val 15728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>
              <a:solidFill>
                <a:schemeClr val="accent2"/>
              </a:solidFill>
            </a:endParaRPr>
          </a:p>
        </p:txBody>
      </p:sp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C57A7BD1-CB16-91DE-1A5D-89277922EFA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2635" y="2398448"/>
            <a:ext cx="5579787" cy="3592071"/>
          </a:xfrm>
          <a:prstGeom prst="roundRect">
            <a:avLst>
              <a:gd name="adj" fmla="val 1649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07F507CD-9656-EC63-F3CB-FC2F190E9AB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4705" y="5990519"/>
            <a:ext cx="5462022" cy="207787"/>
          </a:xfrm>
        </p:spPr>
        <p:txBody>
          <a:bodyPr anchor="b"/>
          <a:lstStyle>
            <a:lvl1pPr>
              <a:defRPr lang="en-US" sz="833" kern="1200" spc="-25" dirty="0" smtClean="0">
                <a:solidFill>
                  <a:schemeClr val="tx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The title of the picture and courtesy line</a:t>
            </a:r>
          </a:p>
        </p:txBody>
      </p:sp>
      <p:sp>
        <p:nvSpPr>
          <p:cNvPr id="12" name="Picture Placeholder 14">
            <a:extLst>
              <a:ext uri="{FF2B5EF4-FFF2-40B4-BE49-F238E27FC236}">
                <a16:creationId xmlns:a16="http://schemas.microsoft.com/office/drawing/2014/main" id="{B28E3438-9634-5675-3C9B-56F85C94882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67920" y="2398448"/>
            <a:ext cx="5579787" cy="3592071"/>
          </a:xfrm>
          <a:prstGeom prst="roundRect">
            <a:avLst>
              <a:gd name="adj" fmla="val 1649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F3C4E241-4641-B6E9-4B32-701E8523000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67427" y="1354668"/>
            <a:ext cx="5579786" cy="867833"/>
          </a:xfrm>
        </p:spPr>
        <p:txBody>
          <a:bodyPr/>
          <a:lstStyle>
            <a:lvl1pPr>
              <a:spcAft>
                <a:spcPts val="1000"/>
              </a:spcAft>
              <a:defRPr lang="en-US" sz="1667" kern="100" spc="0" dirty="0" smtClean="0">
                <a:solidFill>
                  <a:schemeClr val="tx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887B491-B979-52EC-DFE2-CB65D5A247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637" y="1341883"/>
            <a:ext cx="5579787" cy="88061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Headline of slide</a:t>
            </a:r>
          </a:p>
        </p:txBody>
      </p:sp>
    </p:spTree>
    <p:extLst>
      <p:ext uri="{BB962C8B-B14F-4D97-AF65-F5344CB8AC3E}">
        <p14:creationId xmlns:p14="http://schemas.microsoft.com/office/powerpoint/2010/main" val="2893600962"/>
      </p:ext>
    </p:extLst>
  </p:cSld>
  <p:clrMapOvr>
    <a:masterClrMapping/>
  </p:clrMapOvr>
  <p:transition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58604BC-EDA2-BB37-F382-FA12DB305972}"/>
              </a:ext>
            </a:extLst>
          </p:cNvPr>
          <p:cNvSpPr txBox="1">
            <a:spLocks/>
          </p:cNvSpPr>
          <p:nvPr userDrawn="1"/>
        </p:nvSpPr>
        <p:spPr>
          <a:xfrm>
            <a:off x="10556001" y="6416947"/>
            <a:ext cx="1292348" cy="123112"/>
          </a:xfrm>
          <a:prstGeom prst="rect">
            <a:avLst/>
          </a:prstGeom>
          <a:noFill/>
        </p:spPr>
        <p:txBody>
          <a:bodyPr vert="horz" lIns="0" tIns="0" rIns="0" bIns="0" rtlCol="0" anchor="b"/>
          <a:lstStyle>
            <a:defPPr>
              <a:defRPr lang="en-US"/>
            </a:defPPr>
            <a:lvl1pPr marL="0" algn="ctr" defTabSz="914400" rtl="0" eaLnBrk="1" latinLnBrk="0" hangingPunct="1">
              <a:defRPr sz="743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9515C54-FDBB-4A36-9708-FD3B0CAF8E7E}" type="slidenum">
              <a:rPr lang="en-US" sz="1000" b="0" smtClean="0">
                <a:solidFill>
                  <a:schemeClr val="tx1"/>
                </a:solidFill>
                <a:ea typeface="Inter Light" panose="02000403000000020004" pitchFamily="50" charset="0"/>
                <a:cs typeface="Inter Light" panose="02000403000000020004" pitchFamily="50" charset="0"/>
              </a:rPr>
              <a:pPr algn="r"/>
              <a:t>‹#›</a:t>
            </a:fld>
            <a:endParaRPr lang="en-US" sz="1000" b="0">
              <a:solidFill>
                <a:schemeClr val="tx1"/>
              </a:solidFill>
              <a:ea typeface="Inter Light" panose="02000403000000020004" pitchFamily="50" charset="0"/>
              <a:cs typeface="Inter Light" panose="02000403000000020004" pitchFamily="50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4714F91-8AD0-EB1A-4E04-B759D8E78339}"/>
              </a:ext>
            </a:extLst>
          </p:cNvPr>
          <p:cNvSpPr/>
          <p:nvPr userDrawn="1"/>
        </p:nvSpPr>
        <p:spPr>
          <a:xfrm>
            <a:off x="345433" y="6107803"/>
            <a:ext cx="55314" cy="55314"/>
          </a:xfrm>
          <a:prstGeom prst="roundRect">
            <a:avLst>
              <a:gd name="adj" fmla="val 15728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>
              <a:solidFill>
                <a:schemeClr val="accent2"/>
              </a:solidFill>
            </a:endParaRPr>
          </a:p>
        </p:txBody>
      </p:sp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C57A7BD1-CB16-91DE-1A5D-89277922EFA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2635" y="2398449"/>
            <a:ext cx="3607594" cy="3592954"/>
          </a:xfrm>
          <a:prstGeom prst="roundRect">
            <a:avLst>
              <a:gd name="adj" fmla="val 1739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07F507CD-9656-EC63-F3CB-FC2F190E9AB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4705" y="5991402"/>
            <a:ext cx="3485523" cy="207787"/>
          </a:xfrm>
        </p:spPr>
        <p:txBody>
          <a:bodyPr anchor="b"/>
          <a:lstStyle>
            <a:lvl1pPr>
              <a:defRPr lang="en-US" sz="833" kern="1200" spc="-25" dirty="0" smtClean="0">
                <a:solidFill>
                  <a:schemeClr val="tx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The title of the picture and courtesy line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B5765989-D7CD-CFF2-0D97-4938BD872C75}"/>
              </a:ext>
            </a:extLst>
          </p:cNvPr>
          <p:cNvSpPr/>
          <p:nvPr userDrawn="1"/>
        </p:nvSpPr>
        <p:spPr>
          <a:xfrm>
            <a:off x="4295001" y="6107803"/>
            <a:ext cx="55314" cy="55314"/>
          </a:xfrm>
          <a:prstGeom prst="roundRect">
            <a:avLst>
              <a:gd name="adj" fmla="val 15728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>
              <a:solidFill>
                <a:schemeClr val="accent2"/>
              </a:solidFill>
            </a:endParaRP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04162222-2389-DE31-A51F-C954E5FEA6D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14273" y="5991402"/>
            <a:ext cx="3485523" cy="207787"/>
          </a:xfrm>
        </p:spPr>
        <p:txBody>
          <a:bodyPr anchor="b"/>
          <a:lstStyle>
            <a:lvl1pPr>
              <a:defRPr lang="en-US" sz="833" kern="1200" spc="-25" dirty="0" smtClean="0">
                <a:solidFill>
                  <a:schemeClr val="tx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The title of the picture and courtesy line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EB97B96C-88EB-85A6-8D06-5C6BB4EDF710}"/>
              </a:ext>
            </a:extLst>
          </p:cNvPr>
          <p:cNvSpPr/>
          <p:nvPr userDrawn="1"/>
        </p:nvSpPr>
        <p:spPr>
          <a:xfrm>
            <a:off x="8241772" y="6107803"/>
            <a:ext cx="55314" cy="55314"/>
          </a:xfrm>
          <a:prstGeom prst="roundRect">
            <a:avLst>
              <a:gd name="adj" fmla="val 15728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>
              <a:solidFill>
                <a:schemeClr val="accent2"/>
              </a:solidFill>
            </a:endParaRPr>
          </a:p>
        </p:txBody>
      </p:sp>
      <p:sp>
        <p:nvSpPr>
          <p:cNvPr id="30" name="Text Placeholder 14">
            <a:extLst>
              <a:ext uri="{FF2B5EF4-FFF2-40B4-BE49-F238E27FC236}">
                <a16:creationId xmlns:a16="http://schemas.microsoft.com/office/drawing/2014/main" id="{9C1562E9-AC3B-8FB9-5B56-90507D2F72C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61044" y="5991402"/>
            <a:ext cx="3485523" cy="207787"/>
          </a:xfrm>
        </p:spPr>
        <p:txBody>
          <a:bodyPr anchor="b"/>
          <a:lstStyle>
            <a:lvl1pPr>
              <a:defRPr lang="en-US" sz="833" kern="1200" spc="-25" dirty="0" smtClean="0">
                <a:solidFill>
                  <a:schemeClr val="tx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The title of the picture and courtesy line</a:t>
            </a:r>
          </a:p>
        </p:txBody>
      </p:sp>
      <p:sp>
        <p:nvSpPr>
          <p:cNvPr id="31" name="Picture Placeholder 14">
            <a:extLst>
              <a:ext uri="{FF2B5EF4-FFF2-40B4-BE49-F238E27FC236}">
                <a16:creationId xmlns:a16="http://schemas.microsoft.com/office/drawing/2014/main" id="{8EDA811F-99EF-CCAF-4C48-8C2AD3BDD4D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292204" y="2398449"/>
            <a:ext cx="3607594" cy="3592954"/>
          </a:xfrm>
          <a:prstGeom prst="roundRect">
            <a:avLst>
              <a:gd name="adj" fmla="val 1739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Picture Placeholder 14">
            <a:extLst>
              <a:ext uri="{FF2B5EF4-FFF2-40B4-BE49-F238E27FC236}">
                <a16:creationId xmlns:a16="http://schemas.microsoft.com/office/drawing/2014/main" id="{0D055F10-C0C9-05FA-D4EE-B09056FA90C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238974" y="2398449"/>
            <a:ext cx="3607594" cy="3592954"/>
          </a:xfrm>
          <a:prstGeom prst="roundRect">
            <a:avLst>
              <a:gd name="adj" fmla="val 1739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BEA3861-861F-4C4D-F43B-376BE9294D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67427" y="1354668"/>
            <a:ext cx="5579786" cy="867833"/>
          </a:xfrm>
        </p:spPr>
        <p:txBody>
          <a:bodyPr/>
          <a:lstStyle>
            <a:lvl1pPr>
              <a:spcAft>
                <a:spcPts val="1000"/>
              </a:spcAft>
              <a:defRPr lang="en-US" sz="1667" kern="100" spc="0" dirty="0" smtClean="0">
                <a:solidFill>
                  <a:schemeClr val="tx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BB5E3B4-9167-1FD9-0684-F5852C55A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637" y="1341883"/>
            <a:ext cx="5579787" cy="88061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Headline of slide</a:t>
            </a:r>
          </a:p>
        </p:txBody>
      </p:sp>
    </p:spTree>
    <p:extLst>
      <p:ext uri="{BB962C8B-B14F-4D97-AF65-F5344CB8AC3E}">
        <p14:creationId xmlns:p14="http://schemas.microsoft.com/office/powerpoint/2010/main" val="2322085093"/>
      </p:ext>
    </p:extLst>
  </p:cSld>
  <p:clrMapOvr>
    <a:masterClrMapping/>
  </p:clrMapOvr>
  <p:transition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F75F73D-FC19-D7D7-019E-393AC641D0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67427" y="1354668"/>
            <a:ext cx="5579786" cy="867833"/>
          </a:xfrm>
        </p:spPr>
        <p:txBody>
          <a:bodyPr/>
          <a:lstStyle>
            <a:lvl1pPr>
              <a:spcAft>
                <a:spcPts val="1000"/>
              </a:spcAft>
              <a:defRPr lang="en-US" sz="1667" kern="100" spc="0" dirty="0" smtClean="0">
                <a:solidFill>
                  <a:schemeClr val="tx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58604BC-EDA2-BB37-F382-FA12DB305972}"/>
              </a:ext>
            </a:extLst>
          </p:cNvPr>
          <p:cNvSpPr txBox="1">
            <a:spLocks/>
          </p:cNvSpPr>
          <p:nvPr userDrawn="1"/>
        </p:nvSpPr>
        <p:spPr>
          <a:xfrm>
            <a:off x="10556001" y="6416947"/>
            <a:ext cx="1292348" cy="123112"/>
          </a:xfrm>
          <a:prstGeom prst="rect">
            <a:avLst/>
          </a:prstGeom>
          <a:noFill/>
        </p:spPr>
        <p:txBody>
          <a:bodyPr vert="horz" lIns="0" tIns="0" rIns="0" bIns="0" rtlCol="0" anchor="b"/>
          <a:lstStyle>
            <a:defPPr>
              <a:defRPr lang="en-US"/>
            </a:defPPr>
            <a:lvl1pPr marL="0" algn="ctr" defTabSz="914400" rtl="0" eaLnBrk="1" latinLnBrk="0" hangingPunct="1">
              <a:defRPr sz="743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9515C54-FDBB-4A36-9708-FD3B0CAF8E7E}" type="slidenum">
              <a:rPr lang="en-US" sz="1000" b="0" smtClean="0">
                <a:solidFill>
                  <a:schemeClr val="tx1"/>
                </a:solidFill>
                <a:ea typeface="Inter Light" panose="02000403000000020004" pitchFamily="50" charset="0"/>
                <a:cs typeface="Inter Light" panose="02000403000000020004" pitchFamily="50" charset="0"/>
              </a:rPr>
              <a:pPr algn="r"/>
              <a:t>‹#›</a:t>
            </a:fld>
            <a:endParaRPr lang="en-US" sz="1000" b="0">
              <a:solidFill>
                <a:schemeClr val="tx1"/>
              </a:solidFill>
              <a:ea typeface="Inter Light" panose="02000403000000020004" pitchFamily="50" charset="0"/>
              <a:cs typeface="Inter Light" panose="02000403000000020004" pitchFamily="50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4714F91-8AD0-EB1A-4E04-B759D8E78339}"/>
              </a:ext>
            </a:extLst>
          </p:cNvPr>
          <p:cNvSpPr/>
          <p:nvPr userDrawn="1"/>
        </p:nvSpPr>
        <p:spPr>
          <a:xfrm>
            <a:off x="345433" y="6106917"/>
            <a:ext cx="55314" cy="55314"/>
          </a:xfrm>
          <a:prstGeom prst="roundRect">
            <a:avLst>
              <a:gd name="adj" fmla="val 15728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>
              <a:solidFill>
                <a:schemeClr val="accent2"/>
              </a:solidFill>
            </a:endParaRPr>
          </a:p>
        </p:txBody>
      </p:sp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C57A7BD1-CB16-91DE-1A5D-89277922EFA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2635" y="2395802"/>
            <a:ext cx="2620035" cy="3594715"/>
          </a:xfrm>
          <a:prstGeom prst="roundRect">
            <a:avLst>
              <a:gd name="adj" fmla="val 2096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07F507CD-9656-EC63-F3CB-FC2F190E9AB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4705" y="5990517"/>
            <a:ext cx="2497965" cy="207787"/>
          </a:xfrm>
        </p:spPr>
        <p:txBody>
          <a:bodyPr anchor="b"/>
          <a:lstStyle>
            <a:lvl1pPr>
              <a:defRPr lang="en-US" sz="833" kern="1200" spc="-25" dirty="0" smtClean="0">
                <a:solidFill>
                  <a:schemeClr val="tx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The title of the picture and courtesy line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2460A1A-FDCA-F6A2-2ABE-7391F1BE7EDE}"/>
              </a:ext>
            </a:extLst>
          </p:cNvPr>
          <p:cNvSpPr/>
          <p:nvPr userDrawn="1"/>
        </p:nvSpPr>
        <p:spPr>
          <a:xfrm>
            <a:off x="3308107" y="6106917"/>
            <a:ext cx="55314" cy="55314"/>
          </a:xfrm>
          <a:prstGeom prst="roundRect">
            <a:avLst>
              <a:gd name="adj" fmla="val 15728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>
              <a:solidFill>
                <a:schemeClr val="accent2"/>
              </a:solidFill>
            </a:endParaRP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46DA1072-056A-1831-EF50-DC40FFD214E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27379" y="5990517"/>
            <a:ext cx="2497965" cy="207787"/>
          </a:xfrm>
        </p:spPr>
        <p:txBody>
          <a:bodyPr anchor="b"/>
          <a:lstStyle>
            <a:lvl1pPr>
              <a:defRPr lang="en-US" sz="833" kern="1200" spc="-25" dirty="0" smtClean="0">
                <a:solidFill>
                  <a:schemeClr val="tx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The title of the picture and courtesy line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30029D2-C03A-CB3C-6FE4-084C19A61D11}"/>
              </a:ext>
            </a:extLst>
          </p:cNvPr>
          <p:cNvSpPr/>
          <p:nvPr userDrawn="1"/>
        </p:nvSpPr>
        <p:spPr>
          <a:xfrm>
            <a:off x="6269455" y="6106917"/>
            <a:ext cx="55314" cy="55314"/>
          </a:xfrm>
          <a:prstGeom prst="roundRect">
            <a:avLst>
              <a:gd name="adj" fmla="val 15728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>
              <a:solidFill>
                <a:schemeClr val="accent2"/>
              </a:solidFill>
            </a:endParaRP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E33F1D65-2D9A-2C0E-67B1-CF5E72A42AB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88727" y="5990517"/>
            <a:ext cx="2497965" cy="207787"/>
          </a:xfrm>
        </p:spPr>
        <p:txBody>
          <a:bodyPr anchor="b"/>
          <a:lstStyle>
            <a:lvl1pPr>
              <a:defRPr lang="en-US" sz="833" kern="1200" spc="-25" dirty="0" smtClean="0">
                <a:solidFill>
                  <a:schemeClr val="tx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The title of the picture and courtesy line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4E0A4B7-F441-FD79-E226-1EBD620D415E}"/>
              </a:ext>
            </a:extLst>
          </p:cNvPr>
          <p:cNvSpPr/>
          <p:nvPr userDrawn="1"/>
        </p:nvSpPr>
        <p:spPr>
          <a:xfrm>
            <a:off x="9232128" y="6106917"/>
            <a:ext cx="55314" cy="55314"/>
          </a:xfrm>
          <a:prstGeom prst="roundRect">
            <a:avLst>
              <a:gd name="adj" fmla="val 15728"/>
            </a:avLst>
          </a:prstGeom>
          <a:solidFill>
            <a:srgbClr val="00BE44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 sz="1500">
              <a:solidFill>
                <a:schemeClr val="accent2"/>
              </a:solidFill>
            </a:endParaRP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FE37ED03-B3A7-1D7A-B792-4AB46FC159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351400" y="5990517"/>
            <a:ext cx="2497965" cy="207787"/>
          </a:xfrm>
        </p:spPr>
        <p:txBody>
          <a:bodyPr anchor="b"/>
          <a:lstStyle>
            <a:lvl1pPr>
              <a:defRPr lang="en-US" sz="833" kern="1200" spc="-25" dirty="0" smtClean="0">
                <a:solidFill>
                  <a:schemeClr val="tx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The title of the picture and courtesy line</a:t>
            </a:r>
          </a:p>
        </p:txBody>
      </p:sp>
      <p:sp>
        <p:nvSpPr>
          <p:cNvPr id="9" name="Picture Placeholder 14">
            <a:extLst>
              <a:ext uri="{FF2B5EF4-FFF2-40B4-BE49-F238E27FC236}">
                <a16:creationId xmlns:a16="http://schemas.microsoft.com/office/drawing/2014/main" id="{CE51FAB9-95BC-AA4D-492B-F0032812BEDA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305309" y="2395802"/>
            <a:ext cx="2620035" cy="3594715"/>
          </a:xfrm>
          <a:prstGeom prst="roundRect">
            <a:avLst>
              <a:gd name="adj" fmla="val 2096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  <p:sp>
        <p:nvSpPr>
          <p:cNvPr id="13" name="Picture Placeholder 14">
            <a:extLst>
              <a:ext uri="{FF2B5EF4-FFF2-40B4-BE49-F238E27FC236}">
                <a16:creationId xmlns:a16="http://schemas.microsoft.com/office/drawing/2014/main" id="{AFB7A807-75AF-38D9-A0D7-AAC53231C6D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66657" y="2395802"/>
            <a:ext cx="2620035" cy="3594715"/>
          </a:xfrm>
          <a:prstGeom prst="roundRect">
            <a:avLst>
              <a:gd name="adj" fmla="val 2096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048F3BC3-1E4C-8E0E-9FBB-E69F38E3CE2F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229330" y="2395802"/>
            <a:ext cx="2620035" cy="3594715"/>
          </a:xfrm>
          <a:prstGeom prst="roundRect">
            <a:avLst>
              <a:gd name="adj" fmla="val 2096"/>
            </a:avLst>
          </a:prstGeom>
          <a:solidFill>
            <a:srgbClr val="EBEDF1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1FBC5FF-90EC-B878-912B-48C27682FA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637" y="1341883"/>
            <a:ext cx="5579787" cy="88061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Headline of slide</a:t>
            </a:r>
          </a:p>
        </p:txBody>
      </p:sp>
    </p:spTree>
    <p:extLst>
      <p:ext uri="{BB962C8B-B14F-4D97-AF65-F5344CB8AC3E}">
        <p14:creationId xmlns:p14="http://schemas.microsoft.com/office/powerpoint/2010/main" val="2770580829"/>
      </p:ext>
    </p:extLst>
  </p:cSld>
  <p:clrMapOvr>
    <a:masterClrMapping/>
  </p:clrMapOvr>
  <p:transition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30622-C167-90C2-38E3-3D2A907636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636" y="1341884"/>
            <a:ext cx="11505406" cy="101820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Headline of slide</a:t>
            </a:r>
          </a:p>
        </p:txBody>
      </p:sp>
      <p:sp>
        <p:nvSpPr>
          <p:cNvPr id="6" name="Text Placeholder 30">
            <a:extLst>
              <a:ext uri="{FF2B5EF4-FFF2-40B4-BE49-F238E27FC236}">
                <a16:creationId xmlns:a16="http://schemas.microsoft.com/office/drawing/2014/main" id="{87B74160-17F6-0506-BD62-A2075DB11F6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42636" y="2360085"/>
            <a:ext cx="3607593" cy="408516"/>
          </a:xfrm>
          <a:prstGeom prst="rect">
            <a:avLst/>
          </a:prstGeom>
        </p:spPr>
        <p:txBody>
          <a:bodyPr rIns="274320">
            <a:noAutofit/>
          </a:bodyPr>
          <a:lstStyle>
            <a:lvl1pPr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 lang="en-GB" sz="2167" spc="-83" baseline="0" smtClean="0">
                <a:solidFill>
                  <a:schemeClr val="tx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7851ED0-CE0C-E04E-4D53-2B86CF3098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6" y="2929469"/>
            <a:ext cx="3607593" cy="3243261"/>
          </a:xfrm>
        </p:spPr>
        <p:txBody>
          <a:bodyPr/>
          <a:lstStyle>
            <a:lvl1pPr>
              <a:spcAft>
                <a:spcPts val="1000"/>
              </a:spcAft>
              <a:defRPr lang="en-US" sz="1500" kern="100" spc="0" baseline="0" dirty="0" smtClean="0">
                <a:solidFill>
                  <a:schemeClr val="tx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consetetur</a:t>
            </a:r>
            <a:r>
              <a:rPr lang="en-US"/>
              <a:t> </a:t>
            </a:r>
            <a:r>
              <a:rPr lang="en-US" err="1"/>
              <a:t>sadipscing</a:t>
            </a:r>
            <a:r>
              <a:rPr lang="en-US"/>
              <a:t> </a:t>
            </a:r>
            <a:r>
              <a:rPr lang="en-US" err="1"/>
              <a:t>elitr</a:t>
            </a:r>
            <a:r>
              <a:rPr lang="en-US"/>
              <a:t>, sed diam </a:t>
            </a:r>
            <a:r>
              <a:rPr lang="en-US" err="1"/>
              <a:t>nonumy</a:t>
            </a:r>
            <a:r>
              <a:rPr lang="en-US"/>
              <a:t> </a:t>
            </a:r>
            <a:r>
              <a:rPr lang="en-US" err="1"/>
              <a:t>eirmod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invidunt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aliquyam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, sed diam.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1CB5F71E-1A02-833C-466C-4F2C3F1979B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292204" y="2360085"/>
            <a:ext cx="3607593" cy="408516"/>
          </a:xfrm>
          <a:prstGeom prst="rect">
            <a:avLst/>
          </a:prstGeom>
        </p:spPr>
        <p:txBody>
          <a:bodyPr rIns="274320">
            <a:noAutofit/>
          </a:bodyPr>
          <a:lstStyle>
            <a:lvl1pPr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 lang="en-GB" sz="2167" spc="-83" baseline="0" smtClean="0">
                <a:solidFill>
                  <a:schemeClr val="tx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F934470-17AC-A4C5-DCEE-93E87FBAC64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292204" y="2929469"/>
            <a:ext cx="3607593" cy="3243261"/>
          </a:xfrm>
        </p:spPr>
        <p:txBody>
          <a:bodyPr/>
          <a:lstStyle>
            <a:lvl1pPr>
              <a:spcAft>
                <a:spcPts val="1000"/>
              </a:spcAft>
              <a:defRPr lang="en-US" sz="1500" kern="100" spc="0" baseline="0" dirty="0" smtClean="0">
                <a:solidFill>
                  <a:schemeClr val="tx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consetetur</a:t>
            </a:r>
            <a:r>
              <a:rPr lang="en-US"/>
              <a:t> </a:t>
            </a:r>
            <a:r>
              <a:rPr lang="en-US" err="1"/>
              <a:t>sadipscing</a:t>
            </a:r>
            <a:r>
              <a:rPr lang="en-US"/>
              <a:t> </a:t>
            </a:r>
            <a:r>
              <a:rPr lang="en-US" err="1"/>
              <a:t>elitr</a:t>
            </a:r>
            <a:r>
              <a:rPr lang="en-US"/>
              <a:t>, sed diam </a:t>
            </a:r>
            <a:r>
              <a:rPr lang="en-US" err="1"/>
              <a:t>nonumy</a:t>
            </a:r>
            <a:r>
              <a:rPr lang="en-US"/>
              <a:t> </a:t>
            </a:r>
            <a:r>
              <a:rPr lang="en-US" err="1"/>
              <a:t>eirmod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invidunt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aliquyam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, sed diam.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24538D2D-F156-509C-EE4E-97619B0E8F7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238974" y="2360085"/>
            <a:ext cx="3607593" cy="408516"/>
          </a:xfrm>
          <a:prstGeom prst="rect">
            <a:avLst/>
          </a:prstGeom>
        </p:spPr>
        <p:txBody>
          <a:bodyPr rIns="274320">
            <a:noAutofit/>
          </a:bodyPr>
          <a:lstStyle>
            <a:lvl1pPr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 lang="en-GB" sz="2167" spc="-83" baseline="0" smtClean="0">
                <a:solidFill>
                  <a:schemeClr val="tx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50383874-416B-2257-7A08-06C6B4B06D2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238974" y="2929469"/>
            <a:ext cx="3607593" cy="3243261"/>
          </a:xfrm>
        </p:spPr>
        <p:txBody>
          <a:bodyPr/>
          <a:lstStyle>
            <a:lvl1pPr>
              <a:spcAft>
                <a:spcPts val="1000"/>
              </a:spcAft>
              <a:defRPr lang="en-US" sz="1500" kern="100" spc="0" baseline="0" dirty="0" smtClean="0">
                <a:solidFill>
                  <a:schemeClr val="tx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consetetur</a:t>
            </a:r>
            <a:r>
              <a:rPr lang="en-US"/>
              <a:t> </a:t>
            </a:r>
            <a:r>
              <a:rPr lang="en-US" err="1"/>
              <a:t>sadipscing</a:t>
            </a:r>
            <a:r>
              <a:rPr lang="en-US"/>
              <a:t> </a:t>
            </a:r>
            <a:r>
              <a:rPr lang="en-US" err="1"/>
              <a:t>elitr</a:t>
            </a:r>
            <a:r>
              <a:rPr lang="en-US"/>
              <a:t>, sed diam </a:t>
            </a:r>
            <a:r>
              <a:rPr lang="en-US" err="1"/>
              <a:t>nonumy</a:t>
            </a:r>
            <a:r>
              <a:rPr lang="en-US"/>
              <a:t> </a:t>
            </a:r>
            <a:r>
              <a:rPr lang="en-US" err="1"/>
              <a:t>eirmod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invidunt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aliquyam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, sed diam.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7555C64-5658-AAAA-7F02-5E9286332CB3}"/>
              </a:ext>
            </a:extLst>
          </p:cNvPr>
          <p:cNvSpPr txBox="1">
            <a:spLocks/>
          </p:cNvSpPr>
          <p:nvPr userDrawn="1"/>
        </p:nvSpPr>
        <p:spPr>
          <a:xfrm>
            <a:off x="10556001" y="6416947"/>
            <a:ext cx="1292348" cy="123112"/>
          </a:xfrm>
          <a:prstGeom prst="rect">
            <a:avLst/>
          </a:prstGeom>
          <a:noFill/>
        </p:spPr>
        <p:txBody>
          <a:bodyPr vert="horz" lIns="0" tIns="0" rIns="0" bIns="0" rtlCol="0" anchor="b"/>
          <a:lstStyle>
            <a:defPPr>
              <a:defRPr lang="en-US"/>
            </a:defPPr>
            <a:lvl1pPr marL="0" algn="ctr" defTabSz="914400" rtl="0" eaLnBrk="1" latinLnBrk="0" hangingPunct="1">
              <a:defRPr sz="743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9515C54-FDBB-4A36-9708-FD3B0CAF8E7E}" type="slidenum">
              <a:rPr lang="en-US" sz="1000" b="0" smtClean="0">
                <a:solidFill>
                  <a:schemeClr val="tx1"/>
                </a:solidFill>
                <a:ea typeface="Inter Light" panose="02000403000000020004" pitchFamily="50" charset="0"/>
                <a:cs typeface="Inter Light" panose="02000403000000020004" pitchFamily="50" charset="0"/>
              </a:rPr>
              <a:pPr algn="r"/>
              <a:t>‹#›</a:t>
            </a:fld>
            <a:endParaRPr lang="en-US" sz="1000" b="0">
              <a:solidFill>
                <a:schemeClr val="tx1"/>
              </a:solidFill>
              <a:ea typeface="Inter Light" panose="02000403000000020004" pitchFamily="50" charset="0"/>
              <a:cs typeface="Inter Light" panose="0200040300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183467"/>
      </p:ext>
    </p:extLst>
  </p:cSld>
  <p:clrMapOvr>
    <a:masterClrMapping/>
  </p:clrMapOvr>
  <p:transition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4ACE4B68-4105-E18B-797E-BA7A843D6A0D}"/>
              </a:ext>
            </a:extLst>
          </p:cNvPr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342636" y="2398449"/>
            <a:ext cx="803671" cy="803671"/>
          </a:xfrm>
          <a:prstGeom prst="roundRect">
            <a:avLst>
              <a:gd name="adj" fmla="val 8620"/>
            </a:avLst>
          </a:prstGeom>
          <a:solidFill>
            <a:srgbClr val="F4F6F8"/>
          </a:solidFill>
          <a:ln>
            <a:noFill/>
          </a:ln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D940BBB-A6F6-0A15-C6A2-063C64126A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636" y="1341884"/>
            <a:ext cx="11505406" cy="101820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Headline of slide</a:t>
            </a:r>
          </a:p>
        </p:txBody>
      </p:sp>
      <p:sp>
        <p:nvSpPr>
          <p:cNvPr id="7" name="Text Placeholder 30">
            <a:extLst>
              <a:ext uri="{FF2B5EF4-FFF2-40B4-BE49-F238E27FC236}">
                <a16:creationId xmlns:a16="http://schemas.microsoft.com/office/drawing/2014/main" id="{387235B4-C28F-B83A-6499-B3B4CCAF501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42636" y="3394869"/>
            <a:ext cx="3607593" cy="408516"/>
          </a:xfrm>
          <a:prstGeom prst="rect">
            <a:avLst/>
          </a:prstGeom>
        </p:spPr>
        <p:txBody>
          <a:bodyPr rIns="274320">
            <a:noAutofit/>
          </a:bodyPr>
          <a:lstStyle>
            <a:lvl1pPr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 lang="en-GB" sz="2167" spc="-83" baseline="0" smtClean="0">
                <a:solidFill>
                  <a:schemeClr val="tx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61B85445-224D-D8D5-FD28-E7A13D6C29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6" y="3948380"/>
            <a:ext cx="3607593" cy="2224350"/>
          </a:xfrm>
        </p:spPr>
        <p:txBody>
          <a:bodyPr/>
          <a:lstStyle>
            <a:lvl1pPr>
              <a:spcAft>
                <a:spcPts val="1000"/>
              </a:spcAft>
              <a:defRPr lang="en-US" sz="1500" kern="100" spc="0" baseline="0" dirty="0" smtClean="0">
                <a:solidFill>
                  <a:schemeClr val="tx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consetetur</a:t>
            </a:r>
            <a:r>
              <a:rPr lang="en-US"/>
              <a:t> </a:t>
            </a:r>
            <a:r>
              <a:rPr lang="en-US" err="1"/>
              <a:t>sadipscing</a:t>
            </a:r>
            <a:r>
              <a:rPr lang="en-US"/>
              <a:t> </a:t>
            </a:r>
            <a:r>
              <a:rPr lang="en-US" err="1"/>
              <a:t>elitr</a:t>
            </a:r>
            <a:r>
              <a:rPr lang="en-US"/>
              <a:t>, sed diam </a:t>
            </a:r>
            <a:r>
              <a:rPr lang="en-US" err="1"/>
              <a:t>nonumy</a:t>
            </a:r>
            <a:r>
              <a:rPr lang="en-US"/>
              <a:t> </a:t>
            </a:r>
            <a:r>
              <a:rPr lang="en-US" err="1"/>
              <a:t>eirmod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invidunt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aliquyam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, sed diam.</a:t>
            </a: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DC96BECD-32E9-DA84-1E13-73E4340C5D8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292204" y="3394869"/>
            <a:ext cx="3607593" cy="408516"/>
          </a:xfrm>
          <a:prstGeom prst="rect">
            <a:avLst/>
          </a:prstGeom>
        </p:spPr>
        <p:txBody>
          <a:bodyPr rIns="274320">
            <a:noAutofit/>
          </a:bodyPr>
          <a:lstStyle>
            <a:lvl1pPr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 lang="en-GB" sz="2167" spc="-83" baseline="0" smtClean="0">
                <a:solidFill>
                  <a:schemeClr val="tx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1B8713F9-6885-70B2-6249-3086F5E561C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292204" y="3948380"/>
            <a:ext cx="3607593" cy="2224350"/>
          </a:xfrm>
        </p:spPr>
        <p:txBody>
          <a:bodyPr/>
          <a:lstStyle>
            <a:lvl1pPr>
              <a:spcAft>
                <a:spcPts val="1000"/>
              </a:spcAft>
              <a:defRPr lang="en-US" sz="1500" kern="100" spc="0" baseline="0" dirty="0" smtClean="0">
                <a:solidFill>
                  <a:schemeClr val="tx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consetetur</a:t>
            </a:r>
            <a:r>
              <a:rPr lang="en-US"/>
              <a:t> </a:t>
            </a:r>
            <a:r>
              <a:rPr lang="en-US" err="1"/>
              <a:t>sadipscing</a:t>
            </a:r>
            <a:r>
              <a:rPr lang="en-US"/>
              <a:t> </a:t>
            </a:r>
            <a:r>
              <a:rPr lang="en-US" err="1"/>
              <a:t>elitr</a:t>
            </a:r>
            <a:r>
              <a:rPr lang="en-US"/>
              <a:t>, sed diam </a:t>
            </a:r>
            <a:r>
              <a:rPr lang="en-US" err="1"/>
              <a:t>nonumy</a:t>
            </a:r>
            <a:r>
              <a:rPr lang="en-US"/>
              <a:t> </a:t>
            </a:r>
            <a:r>
              <a:rPr lang="en-US" err="1"/>
              <a:t>eirmod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invidunt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aliquyam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, sed diam.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861F7D42-2AEB-D0B7-8331-07B199190E9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238974" y="3394869"/>
            <a:ext cx="3607593" cy="408516"/>
          </a:xfrm>
          <a:prstGeom prst="rect">
            <a:avLst/>
          </a:prstGeom>
        </p:spPr>
        <p:txBody>
          <a:bodyPr rIns="274320">
            <a:noAutofit/>
          </a:bodyPr>
          <a:lstStyle>
            <a:lvl1pPr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 lang="en-GB" sz="2167" spc="-83" baseline="0" smtClean="0">
                <a:solidFill>
                  <a:schemeClr val="tx1"/>
                </a:solidFill>
                <a:effectLst/>
                <a:latin typeface="+mj-lt"/>
                <a:ea typeface="Inter Italic" panose="020B0502030000000004" pitchFamily="34" charset="0"/>
                <a:cs typeface="Inter Italic" panose="020B05020300000000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EBD0F7E9-79F7-ADDC-F19B-214A13C32C1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238974" y="3948380"/>
            <a:ext cx="3607593" cy="2224350"/>
          </a:xfrm>
        </p:spPr>
        <p:txBody>
          <a:bodyPr/>
          <a:lstStyle>
            <a:lvl1pPr>
              <a:spcAft>
                <a:spcPts val="1000"/>
              </a:spcAft>
              <a:defRPr lang="en-US" sz="1500" kern="100" spc="0" baseline="0" dirty="0" smtClean="0">
                <a:solidFill>
                  <a:schemeClr val="tx1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1pPr>
            <a:lvl2pPr>
              <a:spcAft>
                <a:spcPts val="1000"/>
              </a:spcAft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2pPr>
            <a:lvl3pPr>
              <a:buClrTx/>
              <a:defRPr lang="en-US" sz="1833" kern="100" spc="-42" dirty="0" smtClean="0">
                <a:solidFill>
                  <a:schemeClr val="accent2"/>
                </a:solidFill>
                <a:latin typeface="+mn-lt"/>
                <a:ea typeface="Inter Italic" panose="02000503000000020004" pitchFamily="2" charset="0"/>
                <a:cs typeface="Inter Italic" panose="02000503000000020004" pitchFamily="2" charset="0"/>
              </a:defRPr>
            </a:lvl3pPr>
            <a:lvl4pPr>
              <a:buClrTx/>
              <a:defRPr sz="1100"/>
            </a:lvl4pPr>
            <a:lvl5pPr>
              <a:buClrTx/>
              <a:defRPr sz="1100"/>
            </a:lvl5pPr>
          </a:lstStyle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</a:t>
            </a:r>
            <a:r>
              <a:rPr lang="en-US"/>
              <a:t> et </a:t>
            </a:r>
            <a:r>
              <a:rPr lang="en-US" err="1"/>
              <a:t>justo</a:t>
            </a:r>
            <a:r>
              <a:rPr lang="en-US"/>
              <a:t> duo </a:t>
            </a:r>
            <a:r>
              <a:rPr lang="en-US" err="1"/>
              <a:t>dolores</a:t>
            </a:r>
            <a:r>
              <a:rPr lang="en-US"/>
              <a:t> et  </a:t>
            </a:r>
            <a:r>
              <a:rPr lang="en-US" err="1"/>
              <a:t>rebum</a:t>
            </a:r>
            <a:r>
              <a:rPr lang="en-US"/>
              <a:t>. Stet </a:t>
            </a:r>
            <a:r>
              <a:rPr lang="en-US" err="1"/>
              <a:t>clita</a:t>
            </a:r>
            <a:r>
              <a:rPr lang="en-US"/>
              <a:t> </a:t>
            </a:r>
            <a:r>
              <a:rPr lang="en-US" err="1"/>
              <a:t>kasd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no  </a:t>
            </a:r>
            <a:r>
              <a:rPr lang="en-US" err="1"/>
              <a:t>takimata</a:t>
            </a:r>
            <a:r>
              <a:rPr lang="en-US"/>
              <a:t> </a:t>
            </a:r>
            <a:r>
              <a:rPr lang="en-US" err="1"/>
              <a:t>sanctus</a:t>
            </a:r>
            <a:r>
              <a:rPr lang="en-US"/>
              <a:t> est Lorem ipsum dolor sit </a:t>
            </a:r>
            <a:r>
              <a:rPr lang="en-US" err="1"/>
              <a:t>amet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consetetur</a:t>
            </a:r>
            <a:r>
              <a:rPr lang="en-US"/>
              <a:t> </a:t>
            </a:r>
            <a:r>
              <a:rPr lang="en-US" err="1"/>
              <a:t>sadipscing</a:t>
            </a:r>
            <a:r>
              <a:rPr lang="en-US"/>
              <a:t> </a:t>
            </a:r>
            <a:r>
              <a:rPr lang="en-US" err="1"/>
              <a:t>elitr</a:t>
            </a:r>
            <a:r>
              <a:rPr lang="en-US"/>
              <a:t>, sed diam </a:t>
            </a:r>
            <a:r>
              <a:rPr lang="en-US" err="1"/>
              <a:t>nonumy</a:t>
            </a:r>
            <a:r>
              <a:rPr lang="en-US"/>
              <a:t> </a:t>
            </a:r>
            <a:r>
              <a:rPr lang="en-US" err="1"/>
              <a:t>eirmod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invidunt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aliquyam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, sed diam.</a:t>
            </a: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7D1CA3B7-3A4B-01FC-36F3-6A7273EC5D82}"/>
              </a:ext>
            </a:extLst>
          </p:cNvPr>
          <p:cNvSpPr txBox="1">
            <a:spLocks/>
          </p:cNvSpPr>
          <p:nvPr userDrawn="1"/>
        </p:nvSpPr>
        <p:spPr>
          <a:xfrm>
            <a:off x="10556001" y="6416947"/>
            <a:ext cx="1292348" cy="123112"/>
          </a:xfrm>
          <a:prstGeom prst="rect">
            <a:avLst/>
          </a:prstGeom>
          <a:noFill/>
        </p:spPr>
        <p:txBody>
          <a:bodyPr vert="horz" lIns="0" tIns="0" rIns="0" bIns="0" rtlCol="0" anchor="b"/>
          <a:lstStyle>
            <a:defPPr>
              <a:defRPr lang="en-US"/>
            </a:defPPr>
            <a:lvl1pPr marL="0" algn="ctr" defTabSz="914400" rtl="0" eaLnBrk="1" latinLnBrk="0" hangingPunct="1">
              <a:defRPr sz="743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9515C54-FDBB-4A36-9708-FD3B0CAF8E7E}" type="slidenum">
              <a:rPr lang="en-US" sz="1000" b="0" smtClean="0">
                <a:solidFill>
                  <a:schemeClr val="tx1"/>
                </a:solidFill>
                <a:ea typeface="Inter Light" panose="02000403000000020004" pitchFamily="50" charset="0"/>
                <a:cs typeface="Inter Light" panose="02000403000000020004" pitchFamily="50" charset="0"/>
              </a:rPr>
              <a:pPr algn="r"/>
              <a:t>‹#›</a:t>
            </a:fld>
            <a:endParaRPr lang="en-US" sz="1000" b="0">
              <a:solidFill>
                <a:schemeClr val="tx1"/>
              </a:solidFill>
              <a:ea typeface="Inter Light" panose="02000403000000020004" pitchFamily="50" charset="0"/>
              <a:cs typeface="Inter Light" panose="02000403000000020004" pitchFamily="50" charset="0"/>
            </a:endParaRPr>
          </a:p>
        </p:txBody>
      </p:sp>
      <p:sp>
        <p:nvSpPr>
          <p:cNvPr id="2" name="Picture Placeholder 12">
            <a:extLst>
              <a:ext uri="{FF2B5EF4-FFF2-40B4-BE49-F238E27FC236}">
                <a16:creationId xmlns:a16="http://schemas.microsoft.com/office/drawing/2014/main" id="{DCA11FD9-9AAE-02BB-F0D3-4858855AD0F3}"/>
              </a:ext>
            </a:extLst>
          </p:cNvPr>
          <p:cNvSpPr>
            <a:spLocks noGrp="1" noChangeAspect="1"/>
          </p:cNvSpPr>
          <p:nvPr>
            <p:ph type="pic" sz="quarter" idx="46" hasCustomPrompt="1"/>
          </p:nvPr>
        </p:nvSpPr>
        <p:spPr>
          <a:xfrm>
            <a:off x="4290805" y="2398449"/>
            <a:ext cx="803671" cy="803671"/>
          </a:xfrm>
          <a:prstGeom prst="roundRect">
            <a:avLst>
              <a:gd name="adj" fmla="val 8620"/>
            </a:avLst>
          </a:prstGeom>
          <a:solidFill>
            <a:srgbClr val="F4F6F8"/>
          </a:solidFill>
          <a:ln>
            <a:noFill/>
          </a:ln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4237E692-6303-6390-7B1D-1EDC14120A66}"/>
              </a:ext>
            </a:extLst>
          </p:cNvPr>
          <p:cNvSpPr>
            <a:spLocks noGrp="1" noChangeAspect="1"/>
          </p:cNvSpPr>
          <p:nvPr>
            <p:ph type="pic" sz="quarter" idx="47" hasCustomPrompt="1"/>
          </p:nvPr>
        </p:nvSpPr>
        <p:spPr>
          <a:xfrm>
            <a:off x="8238974" y="2398449"/>
            <a:ext cx="803671" cy="803671"/>
          </a:xfrm>
          <a:prstGeom prst="roundRect">
            <a:avLst>
              <a:gd name="adj" fmla="val 8620"/>
            </a:avLst>
          </a:prstGeom>
          <a:solidFill>
            <a:srgbClr val="F4F6F8"/>
          </a:solidFill>
          <a:ln>
            <a:noFill/>
          </a:ln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</p:spTree>
    <p:extLst>
      <p:ext uri="{BB962C8B-B14F-4D97-AF65-F5344CB8AC3E}">
        <p14:creationId xmlns:p14="http://schemas.microsoft.com/office/powerpoint/2010/main" val="2129431476"/>
      </p:ext>
    </p:extLst>
  </p:cSld>
  <p:clrMapOvr>
    <a:masterClrMapping/>
  </p:clrMapOvr>
  <p:transition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26EC5FBC-A806-A15A-32C7-EDFA7540C0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63F52555-C63F-3660-E912-BD79F28375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637" y="1370541"/>
            <a:ext cx="5582708" cy="22577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>
              <a:lnSpc>
                <a:spcPct val="80000"/>
              </a:lnSpc>
              <a:spcAft>
                <a:spcPts val="0"/>
              </a:spcAft>
              <a:defRPr lang="en-US" sz="6500" b="0" i="0" kern="100" spc="-333" baseline="0" dirty="0">
                <a:solidFill>
                  <a:schemeClr val="tx1"/>
                </a:solidFill>
                <a:latin typeface="+mj-lt"/>
                <a:ea typeface="Inter" panose="020B0604020202020204" charset="0"/>
                <a:cs typeface="Inter" panose="020B0604020202020204" charset="0"/>
              </a:defRPr>
            </a:lvl1pPr>
            <a:lvl2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2pPr>
            <a:lvl3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3pPr>
            <a:lvl4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4pPr>
            <a:lvl5pPr>
              <a:defRPr sz="4800" b="1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5pPr>
          </a:lstStyle>
          <a:p>
            <a:pPr lvl="0"/>
            <a:r>
              <a:rPr lang="en-US"/>
              <a:t>Thank you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97FA76-9731-45E3-2764-0F74D0AE7481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344124" y="344027"/>
            <a:ext cx="1772098" cy="307398"/>
            <a:chOff x="0" y="2847109"/>
            <a:chExt cx="14630399" cy="2537875"/>
          </a:xfrm>
          <a:solidFill>
            <a:schemeClr val="tx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888877B-CC36-6555-6E11-AE1646DDF40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059005-4591-B631-883E-0DF00882DF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6B60C2C-D4E5-3E43-4809-EAFF9A9E16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8EE6AFA-3EA0-CC32-994C-62E6E0B6EC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CC3BDD-6708-38AA-AA62-572DB69116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97CECC1-50AA-D970-F5E4-7044D88670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13C575-8720-E288-97EC-54ABE34C83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B611956-4654-2621-E74A-9E6DC6ECCF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5BF27E0-7D6F-7E4A-BA86-B4B784255C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609FE1B-16EC-017A-0C65-18FAED033D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6E656A4-65C7-BEB7-94EC-F77758ABFA3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C300732-9AE0-39A7-6956-2479D3834F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7BF79CD-0B1A-2419-C0FC-AD8FD4261AD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C9F391-0625-4D88-8DFE-98FAC5FA9C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2F62154D-9497-21F9-EA32-84E4D9ACB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115" y="6366329"/>
            <a:ext cx="809636" cy="19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98472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4408">
          <p15:clr>
            <a:srgbClr val="5ACBF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41969EE-F720-5113-BA69-D69C7B77E87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</p:spTree>
    <p:extLst>
      <p:ext uri="{BB962C8B-B14F-4D97-AF65-F5344CB8AC3E}">
        <p14:creationId xmlns:p14="http://schemas.microsoft.com/office/powerpoint/2010/main" val="3060423270"/>
      </p:ext>
    </p:extLst>
  </p:cSld>
  <p:clrMapOvr>
    <a:masterClrMapping/>
  </p:clrMapOvr>
  <p:transition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65758E-68BF-8431-0728-DEE56DA8CD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0C1629C-3A8C-C82F-7343-249950F6941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456309" y="3144573"/>
            <a:ext cx="3279383" cy="568855"/>
            <a:chOff x="0" y="2847109"/>
            <a:chExt cx="14630399" cy="2537875"/>
          </a:xfrm>
          <a:solidFill>
            <a:schemeClr val="tx1"/>
          </a:solidFill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3FFF5DE-B2C9-D9DD-AAA7-6A68424C5FE3}"/>
                </a:ext>
              </a:extLst>
            </p:cNvPr>
            <p:cNvGrpSpPr/>
            <p:nvPr/>
          </p:nvGrpSpPr>
          <p:grpSpPr>
            <a:xfrm>
              <a:off x="3287101" y="3191837"/>
              <a:ext cx="11343298" cy="1873605"/>
              <a:chOff x="3287101" y="3191837"/>
              <a:chExt cx="11343298" cy="1873605"/>
            </a:xfrm>
            <a:grpFill/>
          </p:grpSpPr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3D3DEAFE-B100-7713-B9EB-9E18AAF0FCE0}"/>
                  </a:ext>
                </a:extLst>
              </p:cNvPr>
              <p:cNvSpPr/>
              <p:nvPr/>
            </p:nvSpPr>
            <p:spPr>
              <a:xfrm>
                <a:off x="13436026" y="3635404"/>
                <a:ext cx="1194373" cy="1429373"/>
              </a:xfrm>
              <a:custGeom>
                <a:avLst/>
                <a:gdLst>
                  <a:gd name="csX0" fmla="*/ 1096283 w 1194373"/>
                  <a:gd name="csY0" fmla="*/ 747065 h 1429373"/>
                  <a:gd name="csX1" fmla="*/ 802013 w 1194373"/>
                  <a:gd name="csY1" fmla="*/ 612814 h 1429373"/>
                  <a:gd name="csX2" fmla="*/ 564103 w 1194373"/>
                  <a:gd name="csY2" fmla="*/ 562356 h 1429373"/>
                  <a:gd name="csX3" fmla="*/ 411480 w 1194373"/>
                  <a:gd name="csY3" fmla="*/ 500177 h 1429373"/>
                  <a:gd name="csX4" fmla="*/ 367007 w 1194373"/>
                  <a:gd name="csY4" fmla="*/ 401920 h 1429373"/>
                  <a:gd name="csX5" fmla="*/ 435089 w 1194373"/>
                  <a:gd name="csY5" fmla="*/ 287454 h 1429373"/>
                  <a:gd name="csX6" fmla="*/ 607661 w 1194373"/>
                  <a:gd name="csY6" fmla="*/ 243314 h 1429373"/>
                  <a:gd name="csX7" fmla="*/ 736674 w 1194373"/>
                  <a:gd name="csY7" fmla="*/ 267670 h 1429373"/>
                  <a:gd name="csX8" fmla="*/ 820134 w 1194373"/>
                  <a:gd name="csY8" fmla="*/ 331678 h 1429373"/>
                  <a:gd name="csX9" fmla="*/ 864607 w 1194373"/>
                  <a:gd name="csY9" fmla="*/ 416385 h 1429373"/>
                  <a:gd name="csX10" fmla="*/ 1164364 w 1194373"/>
                  <a:gd name="csY10" fmla="*/ 383965 h 1429373"/>
                  <a:gd name="csX11" fmla="*/ 989049 w 1194373"/>
                  <a:gd name="csY11" fmla="*/ 103660 h 1429373"/>
                  <a:gd name="csX12" fmla="*/ 603006 w 1194373"/>
                  <a:gd name="csY12" fmla="*/ 0 h 1429373"/>
                  <a:gd name="csX13" fmla="*/ 307821 w 1194373"/>
                  <a:gd name="csY13" fmla="*/ 52287 h 1429373"/>
                  <a:gd name="csX14" fmla="*/ 108981 w 1194373"/>
                  <a:gd name="csY14" fmla="*/ 198259 h 1429373"/>
                  <a:gd name="csX15" fmla="*/ 39070 w 1194373"/>
                  <a:gd name="csY15" fmla="*/ 419959 h 1429373"/>
                  <a:gd name="csX16" fmla="*/ 134417 w 1194373"/>
                  <a:gd name="csY16" fmla="*/ 670505 h 1429373"/>
                  <a:gd name="csX17" fmla="*/ 431431 w 1194373"/>
                  <a:gd name="csY17" fmla="*/ 810158 h 1429373"/>
                  <a:gd name="csX18" fmla="*/ 669424 w 1194373"/>
                  <a:gd name="csY18" fmla="*/ 859702 h 1429373"/>
                  <a:gd name="csX19" fmla="*/ 811073 w 1194373"/>
                  <a:gd name="csY19" fmla="*/ 919221 h 1429373"/>
                  <a:gd name="csX20" fmla="*/ 857375 w 1194373"/>
                  <a:gd name="csY20" fmla="*/ 1017478 h 1429373"/>
                  <a:gd name="csX21" fmla="*/ 785636 w 1194373"/>
                  <a:gd name="csY21" fmla="*/ 1135519 h 1429373"/>
                  <a:gd name="csX22" fmla="*/ 597685 w 1194373"/>
                  <a:gd name="csY22" fmla="*/ 1183317 h 1429373"/>
                  <a:gd name="csX23" fmla="*/ 413310 w 1194373"/>
                  <a:gd name="csY23" fmla="*/ 1135519 h 1429373"/>
                  <a:gd name="csX24" fmla="*/ 320622 w 1194373"/>
                  <a:gd name="csY24" fmla="*/ 994036 h 1429373"/>
                  <a:gd name="csX25" fmla="*/ 0 w 1194373"/>
                  <a:gd name="csY25" fmla="*/ 1024710 h 1429373"/>
                  <a:gd name="csX26" fmla="*/ 186205 w 1194373"/>
                  <a:gd name="csY26" fmla="*/ 1323054 h 1429373"/>
                  <a:gd name="csX27" fmla="*/ 598600 w 1194373"/>
                  <a:gd name="csY27" fmla="*/ 1429374 h 1429373"/>
                  <a:gd name="csX28" fmla="*/ 907418 w 1194373"/>
                  <a:gd name="csY28" fmla="*/ 1373512 h 1429373"/>
                  <a:gd name="csX29" fmla="*/ 1117148 w 1194373"/>
                  <a:gd name="csY29" fmla="*/ 1218480 h 1429373"/>
                  <a:gd name="csX30" fmla="*/ 1194373 w 1194373"/>
                  <a:gd name="csY30" fmla="*/ 987718 h 1429373"/>
                  <a:gd name="csX31" fmla="*/ 1096283 w 1194373"/>
                  <a:gd name="csY31" fmla="*/ 747065 h 14293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194373" h="1429373">
                    <a:moveTo>
                      <a:pt x="1096283" y="747065"/>
                    </a:moveTo>
                    <a:cubicBezTo>
                      <a:pt x="1032109" y="685800"/>
                      <a:pt x="934019" y="640994"/>
                      <a:pt x="802013" y="612814"/>
                    </a:cubicBezTo>
                    <a:lnTo>
                      <a:pt x="564103" y="562356"/>
                    </a:lnTo>
                    <a:cubicBezTo>
                      <a:pt x="493195" y="546146"/>
                      <a:pt x="442321" y="525447"/>
                      <a:pt x="411480" y="500177"/>
                    </a:cubicBezTo>
                    <a:cubicBezTo>
                      <a:pt x="381223" y="474906"/>
                      <a:pt x="366426" y="442237"/>
                      <a:pt x="367007" y="401920"/>
                    </a:cubicBezTo>
                    <a:cubicBezTo>
                      <a:pt x="366426" y="355037"/>
                      <a:pt x="389119" y="316881"/>
                      <a:pt x="435089" y="287454"/>
                    </a:cubicBezTo>
                    <a:cubicBezTo>
                      <a:pt x="481723" y="258027"/>
                      <a:pt x="539247" y="243314"/>
                      <a:pt x="607661" y="243314"/>
                    </a:cubicBezTo>
                    <a:cubicBezTo>
                      <a:pt x="658452" y="243314"/>
                      <a:pt x="701428" y="251377"/>
                      <a:pt x="736674" y="267670"/>
                    </a:cubicBezTo>
                    <a:cubicBezTo>
                      <a:pt x="771754" y="283880"/>
                      <a:pt x="799602" y="305243"/>
                      <a:pt x="820134" y="331678"/>
                    </a:cubicBezTo>
                    <a:cubicBezTo>
                      <a:pt x="841332" y="358112"/>
                      <a:pt x="856129" y="386376"/>
                      <a:pt x="864607" y="416385"/>
                    </a:cubicBezTo>
                    <a:lnTo>
                      <a:pt x="1164364" y="383965"/>
                    </a:lnTo>
                    <a:cubicBezTo>
                      <a:pt x="1142003" y="266174"/>
                      <a:pt x="1083565" y="172738"/>
                      <a:pt x="989049" y="103660"/>
                    </a:cubicBezTo>
                    <a:cubicBezTo>
                      <a:pt x="895198" y="34581"/>
                      <a:pt x="766601" y="0"/>
                      <a:pt x="603006" y="0"/>
                    </a:cubicBezTo>
                    <a:cubicBezTo>
                      <a:pt x="491615" y="0"/>
                      <a:pt x="393276" y="17457"/>
                      <a:pt x="307821" y="52287"/>
                    </a:cubicBezTo>
                    <a:cubicBezTo>
                      <a:pt x="223114" y="86535"/>
                      <a:pt x="156779" y="135165"/>
                      <a:pt x="108981" y="198259"/>
                    </a:cubicBezTo>
                    <a:cubicBezTo>
                      <a:pt x="61764" y="260770"/>
                      <a:pt x="38488" y="334670"/>
                      <a:pt x="39070" y="419959"/>
                    </a:cubicBezTo>
                    <a:cubicBezTo>
                      <a:pt x="38488" y="520876"/>
                      <a:pt x="70243" y="604418"/>
                      <a:pt x="134417" y="670505"/>
                    </a:cubicBezTo>
                    <a:cubicBezTo>
                      <a:pt x="198591" y="736009"/>
                      <a:pt x="297596" y="782560"/>
                      <a:pt x="431431" y="810158"/>
                    </a:cubicBezTo>
                    <a:lnTo>
                      <a:pt x="669424" y="859702"/>
                    </a:lnTo>
                    <a:cubicBezTo>
                      <a:pt x="733598" y="873501"/>
                      <a:pt x="780815" y="893369"/>
                      <a:pt x="811073" y="919221"/>
                    </a:cubicBezTo>
                    <a:cubicBezTo>
                      <a:pt x="841913" y="945074"/>
                      <a:pt x="857375" y="977826"/>
                      <a:pt x="857375" y="1017478"/>
                    </a:cubicBezTo>
                    <a:cubicBezTo>
                      <a:pt x="857375" y="1064362"/>
                      <a:pt x="833434" y="1103681"/>
                      <a:pt x="785636" y="1135519"/>
                    </a:cubicBezTo>
                    <a:cubicBezTo>
                      <a:pt x="738420" y="1167356"/>
                      <a:pt x="675742" y="1183317"/>
                      <a:pt x="597685" y="1183317"/>
                    </a:cubicBezTo>
                    <a:cubicBezTo>
                      <a:pt x="519629" y="1183317"/>
                      <a:pt x="460525" y="1167356"/>
                      <a:pt x="413310" y="1135519"/>
                    </a:cubicBezTo>
                    <a:cubicBezTo>
                      <a:pt x="366093" y="1103681"/>
                      <a:pt x="335170" y="1056548"/>
                      <a:pt x="320622" y="994036"/>
                    </a:cubicBezTo>
                    <a:lnTo>
                      <a:pt x="0" y="1024710"/>
                    </a:lnTo>
                    <a:cubicBezTo>
                      <a:pt x="20034" y="1152061"/>
                      <a:pt x="82130" y="1251564"/>
                      <a:pt x="186205" y="1323054"/>
                    </a:cubicBezTo>
                    <a:cubicBezTo>
                      <a:pt x="290364" y="1393961"/>
                      <a:pt x="427774" y="1429374"/>
                      <a:pt x="598600" y="1429374"/>
                    </a:cubicBezTo>
                    <a:cubicBezTo>
                      <a:pt x="714895" y="1429374"/>
                      <a:pt x="817806" y="1410753"/>
                      <a:pt x="907418" y="1373512"/>
                    </a:cubicBezTo>
                    <a:cubicBezTo>
                      <a:pt x="997029" y="1336271"/>
                      <a:pt x="1066939" y="1284566"/>
                      <a:pt x="1117148" y="1218480"/>
                    </a:cubicBezTo>
                    <a:cubicBezTo>
                      <a:pt x="1168021" y="1151812"/>
                      <a:pt x="1193709" y="1074836"/>
                      <a:pt x="1194373" y="987718"/>
                    </a:cubicBezTo>
                    <a:cubicBezTo>
                      <a:pt x="1193792" y="888548"/>
                      <a:pt x="1161122" y="808413"/>
                      <a:pt x="1096283" y="747065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AAC82795-42EA-0087-C208-4D20069FBFFD}"/>
                  </a:ext>
                </a:extLst>
              </p:cNvPr>
              <p:cNvSpPr/>
              <p:nvPr/>
            </p:nvSpPr>
            <p:spPr>
              <a:xfrm>
                <a:off x="12031508" y="3191837"/>
                <a:ext cx="1317900" cy="1870031"/>
              </a:xfrm>
              <a:custGeom>
                <a:avLst/>
                <a:gdLst>
                  <a:gd name="csX0" fmla="*/ 988217 w 1317900"/>
                  <a:gd name="csY0" fmla="*/ 690289 h 1870031"/>
                  <a:gd name="csX1" fmla="*/ 974584 w 1317900"/>
                  <a:gd name="csY1" fmla="*/ 690289 h 1870031"/>
                  <a:gd name="csX2" fmla="*/ 902762 w 1317900"/>
                  <a:gd name="csY2" fmla="*/ 583055 h 1870031"/>
                  <a:gd name="csX3" fmla="*/ 777406 w 1317900"/>
                  <a:gd name="csY3" fmla="*/ 484798 h 1870031"/>
                  <a:gd name="csX4" fmla="*/ 575823 w 1317900"/>
                  <a:gd name="csY4" fmla="*/ 443318 h 1870031"/>
                  <a:gd name="csX5" fmla="*/ 284296 w 1317900"/>
                  <a:gd name="csY5" fmla="*/ 525364 h 1870031"/>
                  <a:gd name="csX6" fmla="*/ 76311 w 1317900"/>
                  <a:gd name="csY6" fmla="*/ 766018 h 1870031"/>
                  <a:gd name="csX7" fmla="*/ 0 w 1317900"/>
                  <a:gd name="csY7" fmla="*/ 1155386 h 1870031"/>
                  <a:gd name="csX8" fmla="*/ 75397 w 1317900"/>
                  <a:gd name="csY8" fmla="*/ 1542925 h 1870031"/>
                  <a:gd name="csX9" fmla="*/ 280638 w 1317900"/>
                  <a:gd name="csY9" fmla="*/ 1786239 h 1870031"/>
                  <a:gd name="csX10" fmla="*/ 574909 w 1317900"/>
                  <a:gd name="csY10" fmla="*/ 1870031 h 1870031"/>
                  <a:gd name="csX11" fmla="*/ 773832 w 1317900"/>
                  <a:gd name="csY11" fmla="*/ 1830380 h 1870031"/>
                  <a:gd name="csX12" fmla="*/ 900933 w 1317900"/>
                  <a:gd name="csY12" fmla="*/ 1734866 h 1870031"/>
                  <a:gd name="csX13" fmla="*/ 974584 w 1317900"/>
                  <a:gd name="csY13" fmla="*/ 1627632 h 1870031"/>
                  <a:gd name="csX14" fmla="*/ 994535 w 1317900"/>
                  <a:gd name="csY14" fmla="*/ 1627632 h 1870031"/>
                  <a:gd name="csX15" fmla="*/ 994535 w 1317900"/>
                  <a:gd name="csY15" fmla="*/ 1845758 h 1870031"/>
                  <a:gd name="csX16" fmla="*/ 1317900 w 1317900"/>
                  <a:gd name="csY16" fmla="*/ 1845758 h 1870031"/>
                  <a:gd name="csX17" fmla="*/ 1317900 w 1317900"/>
                  <a:gd name="csY17" fmla="*/ 0 h 1870031"/>
                  <a:gd name="csX18" fmla="*/ 988217 w 1317900"/>
                  <a:gd name="csY18" fmla="*/ 0 h 1870031"/>
                  <a:gd name="csX19" fmla="*/ 988217 w 1317900"/>
                  <a:gd name="csY19" fmla="*/ 690372 h 1870031"/>
                  <a:gd name="csX20" fmla="*/ 956380 w 1317900"/>
                  <a:gd name="csY20" fmla="*/ 1388807 h 1870031"/>
                  <a:gd name="csX21" fmla="*/ 844656 w 1317900"/>
                  <a:gd name="csY21" fmla="*/ 1546500 h 1870031"/>
                  <a:gd name="csX22" fmla="*/ 666681 w 1317900"/>
                  <a:gd name="csY22" fmla="*/ 1602361 h 1870031"/>
                  <a:gd name="csX23" fmla="*/ 484133 w 1317900"/>
                  <a:gd name="csY23" fmla="*/ 1544671 h 1870031"/>
                  <a:gd name="csX24" fmla="*/ 372411 w 1317900"/>
                  <a:gd name="csY24" fmla="*/ 1385150 h 1870031"/>
                  <a:gd name="csX25" fmla="*/ 335170 w 1317900"/>
                  <a:gd name="csY25" fmla="*/ 1153557 h 1870031"/>
                  <a:gd name="csX26" fmla="*/ 372411 w 1317900"/>
                  <a:gd name="csY26" fmla="*/ 924625 h 1870031"/>
                  <a:gd name="csX27" fmla="*/ 483219 w 1317900"/>
                  <a:gd name="csY27" fmla="*/ 767847 h 1870031"/>
                  <a:gd name="csX28" fmla="*/ 666681 w 1317900"/>
                  <a:gd name="csY28" fmla="*/ 711071 h 1870031"/>
                  <a:gd name="csX29" fmla="*/ 845570 w 1317900"/>
                  <a:gd name="csY29" fmla="*/ 766018 h 1870031"/>
                  <a:gd name="csX30" fmla="*/ 956380 w 1317900"/>
                  <a:gd name="csY30" fmla="*/ 920136 h 1870031"/>
                  <a:gd name="csX31" fmla="*/ 994452 w 1317900"/>
                  <a:gd name="csY31" fmla="*/ 1153557 h 1870031"/>
                  <a:gd name="csX32" fmla="*/ 956380 w 1317900"/>
                  <a:gd name="csY32" fmla="*/ 1388807 h 18700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17900" h="1870031">
                    <a:moveTo>
                      <a:pt x="988217" y="690289"/>
                    </a:moveTo>
                    <a:lnTo>
                      <a:pt x="974584" y="690289"/>
                    </a:lnTo>
                    <a:cubicBezTo>
                      <a:pt x="957627" y="656622"/>
                      <a:pt x="933768" y="620878"/>
                      <a:pt x="902762" y="583055"/>
                    </a:cubicBezTo>
                    <a:cubicBezTo>
                      <a:pt x="871922" y="544567"/>
                      <a:pt x="830192" y="511898"/>
                      <a:pt x="777406" y="484798"/>
                    </a:cubicBezTo>
                    <a:cubicBezTo>
                      <a:pt x="724787" y="457200"/>
                      <a:pt x="657537" y="443318"/>
                      <a:pt x="575823" y="443318"/>
                    </a:cubicBezTo>
                    <a:cubicBezTo>
                      <a:pt x="468588" y="443318"/>
                      <a:pt x="371496" y="470667"/>
                      <a:pt x="284296" y="525364"/>
                    </a:cubicBezTo>
                    <a:cubicBezTo>
                      <a:pt x="197012" y="579397"/>
                      <a:pt x="127767" y="659698"/>
                      <a:pt x="76311" y="766018"/>
                    </a:cubicBezTo>
                    <a:cubicBezTo>
                      <a:pt x="25437" y="871756"/>
                      <a:pt x="0" y="1001517"/>
                      <a:pt x="0" y="1155386"/>
                    </a:cubicBezTo>
                    <a:cubicBezTo>
                      <a:pt x="0" y="1309255"/>
                      <a:pt x="25105" y="1436606"/>
                      <a:pt x="75397" y="1542925"/>
                    </a:cubicBezTo>
                    <a:cubicBezTo>
                      <a:pt x="125605" y="1649245"/>
                      <a:pt x="194102" y="1730378"/>
                      <a:pt x="280638" y="1786239"/>
                    </a:cubicBezTo>
                    <a:cubicBezTo>
                      <a:pt x="367174" y="1842101"/>
                      <a:pt x="465263" y="1870031"/>
                      <a:pt x="574909" y="1870031"/>
                    </a:cubicBezTo>
                    <a:cubicBezTo>
                      <a:pt x="654877" y="1870031"/>
                      <a:pt x="721129" y="1856814"/>
                      <a:pt x="773832" y="1830380"/>
                    </a:cubicBezTo>
                    <a:cubicBezTo>
                      <a:pt x="826452" y="1803945"/>
                      <a:pt x="868930" y="1772107"/>
                      <a:pt x="900933" y="1734866"/>
                    </a:cubicBezTo>
                    <a:cubicBezTo>
                      <a:pt x="933020" y="1697043"/>
                      <a:pt x="957544" y="1661299"/>
                      <a:pt x="974584" y="1627632"/>
                    </a:cubicBezTo>
                    <a:lnTo>
                      <a:pt x="994535" y="1627632"/>
                    </a:lnTo>
                    <a:lnTo>
                      <a:pt x="994535" y="1845758"/>
                    </a:lnTo>
                    <a:lnTo>
                      <a:pt x="1317900" y="1845758"/>
                    </a:lnTo>
                    <a:lnTo>
                      <a:pt x="1317900" y="0"/>
                    </a:lnTo>
                    <a:lnTo>
                      <a:pt x="988217" y="0"/>
                    </a:lnTo>
                    <a:lnTo>
                      <a:pt x="988217" y="690372"/>
                    </a:lnTo>
                    <a:close/>
                    <a:moveTo>
                      <a:pt x="956380" y="1388807"/>
                    </a:moveTo>
                    <a:cubicBezTo>
                      <a:pt x="930942" y="1456141"/>
                      <a:pt x="893701" y="1508677"/>
                      <a:pt x="844656" y="1546500"/>
                    </a:cubicBezTo>
                    <a:cubicBezTo>
                      <a:pt x="795694" y="1583741"/>
                      <a:pt x="736259" y="1602361"/>
                      <a:pt x="666681" y="1602361"/>
                    </a:cubicBezTo>
                    <a:cubicBezTo>
                      <a:pt x="597103" y="1602361"/>
                      <a:pt x="533760" y="1583159"/>
                      <a:pt x="484133" y="1544671"/>
                    </a:cubicBezTo>
                    <a:cubicBezTo>
                      <a:pt x="435088" y="1505601"/>
                      <a:pt x="397847" y="1452483"/>
                      <a:pt x="372411" y="1385150"/>
                    </a:cubicBezTo>
                    <a:cubicBezTo>
                      <a:pt x="347556" y="1317235"/>
                      <a:pt x="335170" y="1240093"/>
                      <a:pt x="335170" y="1153557"/>
                    </a:cubicBezTo>
                    <a:cubicBezTo>
                      <a:pt x="335170" y="1067022"/>
                      <a:pt x="347556" y="991376"/>
                      <a:pt x="372411" y="924625"/>
                    </a:cubicBezTo>
                    <a:cubicBezTo>
                      <a:pt x="397182" y="857957"/>
                      <a:pt x="434090" y="805670"/>
                      <a:pt x="483219" y="767847"/>
                    </a:cubicBezTo>
                    <a:cubicBezTo>
                      <a:pt x="532264" y="730024"/>
                      <a:pt x="593446" y="711071"/>
                      <a:pt x="666681" y="711071"/>
                    </a:cubicBezTo>
                    <a:cubicBezTo>
                      <a:pt x="739916" y="711071"/>
                      <a:pt x="797191" y="729359"/>
                      <a:pt x="845570" y="766018"/>
                    </a:cubicBezTo>
                    <a:cubicBezTo>
                      <a:pt x="894616" y="802677"/>
                      <a:pt x="931525" y="854050"/>
                      <a:pt x="956380" y="920136"/>
                    </a:cubicBezTo>
                    <a:cubicBezTo>
                      <a:pt x="981733" y="986222"/>
                      <a:pt x="994452" y="1064029"/>
                      <a:pt x="994452" y="1153557"/>
                    </a:cubicBezTo>
                    <a:cubicBezTo>
                      <a:pt x="994452" y="1243085"/>
                      <a:pt x="981733" y="1321474"/>
                      <a:pt x="956380" y="1388807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6680D4F5-FC8F-9AFF-D5B4-615412073F67}"/>
                  </a:ext>
                </a:extLst>
              </p:cNvPr>
              <p:cNvSpPr/>
              <p:nvPr/>
            </p:nvSpPr>
            <p:spPr>
              <a:xfrm>
                <a:off x="11243545" y="3633576"/>
                <a:ext cx="795695" cy="1404102"/>
              </a:xfrm>
              <a:custGeom>
                <a:avLst/>
                <a:gdLst>
                  <a:gd name="csX0" fmla="*/ 795695 w 795695"/>
                  <a:gd name="csY0" fmla="*/ 9061 h 1404102"/>
                  <a:gd name="csX1" fmla="*/ 738420 w 795695"/>
                  <a:gd name="csY1" fmla="*/ 2743 h 1404102"/>
                  <a:gd name="csX2" fmla="*/ 677571 w 795695"/>
                  <a:gd name="csY2" fmla="*/ 0 h 1404102"/>
                  <a:gd name="csX3" fmla="*/ 464183 w 795695"/>
                  <a:gd name="csY3" fmla="*/ 65754 h 1404102"/>
                  <a:gd name="csX4" fmla="*/ 333341 w 795695"/>
                  <a:gd name="csY4" fmla="*/ 250462 h 1404102"/>
                  <a:gd name="csX5" fmla="*/ 318794 w 795695"/>
                  <a:gd name="csY5" fmla="*/ 250462 h 1404102"/>
                  <a:gd name="csX6" fmla="*/ 318794 w 795695"/>
                  <a:gd name="csY6" fmla="*/ 19784 h 1404102"/>
                  <a:gd name="csX7" fmla="*/ 0 w 795695"/>
                  <a:gd name="csY7" fmla="*/ 19784 h 1404102"/>
                  <a:gd name="csX8" fmla="*/ 0 w 795695"/>
                  <a:gd name="csY8" fmla="*/ 1404103 h 1404102"/>
                  <a:gd name="csX9" fmla="*/ 328852 w 795695"/>
                  <a:gd name="csY9" fmla="*/ 1404103 h 1404102"/>
                  <a:gd name="csX10" fmla="*/ 328852 w 795695"/>
                  <a:gd name="csY10" fmla="*/ 590287 h 1404102"/>
                  <a:gd name="csX11" fmla="*/ 369668 w 795695"/>
                  <a:gd name="csY11" fmla="*/ 434340 h 1404102"/>
                  <a:gd name="csX12" fmla="*/ 481390 w 795695"/>
                  <a:gd name="csY12" fmla="*/ 328852 h 1404102"/>
                  <a:gd name="csX13" fmla="*/ 643074 w 795695"/>
                  <a:gd name="csY13" fmla="*/ 290114 h 1404102"/>
                  <a:gd name="csX14" fmla="*/ 729360 w 795695"/>
                  <a:gd name="csY14" fmla="*/ 296432 h 1404102"/>
                  <a:gd name="csX15" fmla="*/ 795695 w 795695"/>
                  <a:gd name="csY15" fmla="*/ 309067 h 1404102"/>
                  <a:gd name="csX16" fmla="*/ 795695 w 795695"/>
                  <a:gd name="csY16" fmla="*/ 8978 h 1404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95695" h="1404102">
                    <a:moveTo>
                      <a:pt x="795695" y="9061"/>
                    </a:moveTo>
                    <a:cubicBezTo>
                      <a:pt x="780565" y="6068"/>
                      <a:pt x="761447" y="3990"/>
                      <a:pt x="738420" y="2743"/>
                    </a:cubicBezTo>
                    <a:cubicBezTo>
                      <a:pt x="715975" y="914"/>
                      <a:pt x="695693" y="0"/>
                      <a:pt x="677571" y="0"/>
                    </a:cubicBezTo>
                    <a:cubicBezTo>
                      <a:pt x="597602" y="0"/>
                      <a:pt x="526529" y="21946"/>
                      <a:pt x="464183" y="65754"/>
                    </a:cubicBezTo>
                    <a:cubicBezTo>
                      <a:pt x="402336" y="108980"/>
                      <a:pt x="358778" y="170577"/>
                      <a:pt x="333341" y="250462"/>
                    </a:cubicBezTo>
                    <a:lnTo>
                      <a:pt x="318794" y="250462"/>
                    </a:lnTo>
                    <a:lnTo>
                      <a:pt x="318794" y="19784"/>
                    </a:lnTo>
                    <a:lnTo>
                      <a:pt x="0" y="19784"/>
                    </a:lnTo>
                    <a:lnTo>
                      <a:pt x="0" y="1404103"/>
                    </a:lnTo>
                    <a:lnTo>
                      <a:pt x="328852" y="1404103"/>
                    </a:lnTo>
                    <a:lnTo>
                      <a:pt x="328852" y="590287"/>
                    </a:lnTo>
                    <a:cubicBezTo>
                      <a:pt x="328852" y="531433"/>
                      <a:pt x="342402" y="479395"/>
                      <a:pt x="369668" y="434340"/>
                    </a:cubicBezTo>
                    <a:cubicBezTo>
                      <a:pt x="396933" y="389285"/>
                      <a:pt x="434091" y="354122"/>
                      <a:pt x="481390" y="328852"/>
                    </a:cubicBezTo>
                    <a:cubicBezTo>
                      <a:pt x="529189" y="302999"/>
                      <a:pt x="583138" y="290114"/>
                      <a:pt x="643074" y="290114"/>
                    </a:cubicBezTo>
                    <a:cubicBezTo>
                      <a:pt x="670921" y="290114"/>
                      <a:pt x="699683" y="292192"/>
                      <a:pt x="729360" y="296432"/>
                    </a:cubicBezTo>
                    <a:cubicBezTo>
                      <a:pt x="759617" y="300006"/>
                      <a:pt x="781729" y="304246"/>
                      <a:pt x="795695" y="309067"/>
                    </a:cubicBezTo>
                    <a:lnTo>
                      <a:pt x="795695" y="8978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83C09271-9DE1-3B68-AEF7-63EE4E70219F}"/>
                  </a:ext>
                </a:extLst>
              </p:cNvPr>
              <p:cNvSpPr/>
              <p:nvPr/>
            </p:nvSpPr>
            <p:spPr>
              <a:xfrm>
                <a:off x="9888820" y="3635321"/>
                <a:ext cx="1203516" cy="1430121"/>
              </a:xfrm>
              <a:custGeom>
                <a:avLst/>
                <a:gdLst>
                  <a:gd name="csX0" fmla="*/ 1019889 w 1203516"/>
                  <a:gd name="csY0" fmla="*/ 100917 h 1430121"/>
                  <a:gd name="csX1" fmla="*/ 837341 w 1203516"/>
                  <a:gd name="csY1" fmla="*/ 23442 h 1430121"/>
                  <a:gd name="csX2" fmla="*/ 636589 w 1203516"/>
                  <a:gd name="csY2" fmla="*/ 0 h 1430121"/>
                  <a:gd name="csX3" fmla="*/ 369585 w 1203516"/>
                  <a:gd name="csY3" fmla="*/ 43226 h 1430121"/>
                  <a:gd name="csX4" fmla="*/ 165257 w 1203516"/>
                  <a:gd name="csY4" fmla="*/ 171159 h 1430121"/>
                  <a:gd name="csX5" fmla="*/ 45388 w 1203516"/>
                  <a:gd name="csY5" fmla="*/ 382053 h 1430121"/>
                  <a:gd name="csX6" fmla="*/ 352377 w 1203516"/>
                  <a:gd name="csY6" fmla="*/ 425279 h 1430121"/>
                  <a:gd name="csX7" fmla="*/ 446892 w 1203516"/>
                  <a:gd name="csY7" fmla="*/ 301835 h 1430121"/>
                  <a:gd name="csX8" fmla="*/ 638501 w 1203516"/>
                  <a:gd name="csY8" fmla="*/ 249548 h 1430121"/>
                  <a:gd name="csX9" fmla="*/ 813816 w 1203516"/>
                  <a:gd name="csY9" fmla="*/ 305410 h 1430121"/>
                  <a:gd name="csX10" fmla="*/ 874665 w 1203516"/>
                  <a:gd name="csY10" fmla="*/ 463102 h 1430121"/>
                  <a:gd name="csX11" fmla="*/ 874665 w 1203516"/>
                  <a:gd name="csY11" fmla="*/ 468505 h 1430121"/>
                  <a:gd name="csX12" fmla="*/ 839254 w 1203516"/>
                  <a:gd name="csY12" fmla="*/ 537917 h 1430121"/>
                  <a:gd name="csX13" fmla="*/ 728361 w 1203516"/>
                  <a:gd name="csY13" fmla="*/ 570336 h 1430121"/>
                  <a:gd name="csX14" fmla="*/ 529521 w 1203516"/>
                  <a:gd name="csY14" fmla="*/ 592864 h 1430121"/>
                  <a:gd name="csX15" fmla="*/ 332426 w 1203516"/>
                  <a:gd name="csY15" fmla="*/ 628027 h 1430121"/>
                  <a:gd name="csX16" fmla="*/ 162597 w 1203516"/>
                  <a:gd name="csY16" fmla="*/ 697438 h 1430121"/>
                  <a:gd name="csX17" fmla="*/ 43642 w 1203516"/>
                  <a:gd name="csY17" fmla="*/ 819968 h 1430121"/>
                  <a:gd name="csX18" fmla="*/ 0 w 1203516"/>
                  <a:gd name="csY18" fmla="*/ 1013737 h 1430121"/>
                  <a:gd name="csX19" fmla="*/ 60933 w 1203516"/>
                  <a:gd name="csY19" fmla="*/ 1242670 h 1430121"/>
                  <a:gd name="csX20" fmla="*/ 228019 w 1203516"/>
                  <a:gd name="csY20" fmla="*/ 1383238 h 1430121"/>
                  <a:gd name="csX21" fmla="*/ 466926 w 1203516"/>
                  <a:gd name="csY21" fmla="*/ 1430122 h 1430121"/>
                  <a:gd name="csX22" fmla="*/ 656789 w 1203516"/>
                  <a:gd name="csY22" fmla="*/ 1400362 h 1430121"/>
                  <a:gd name="csX23" fmla="*/ 792120 w 1203516"/>
                  <a:gd name="csY23" fmla="*/ 1320144 h 1430121"/>
                  <a:gd name="csX24" fmla="*/ 876495 w 1203516"/>
                  <a:gd name="csY24" fmla="*/ 1211996 h 1430121"/>
                  <a:gd name="csX25" fmla="*/ 887384 w 1203516"/>
                  <a:gd name="csY25" fmla="*/ 1211996 h 1430121"/>
                  <a:gd name="csX26" fmla="*/ 887384 w 1203516"/>
                  <a:gd name="csY26" fmla="*/ 1402191 h 1430121"/>
                  <a:gd name="csX27" fmla="*/ 1203517 w 1203516"/>
                  <a:gd name="csY27" fmla="*/ 1402191 h 1430121"/>
                  <a:gd name="csX28" fmla="*/ 1203517 w 1203516"/>
                  <a:gd name="csY28" fmla="*/ 475737 h 1430121"/>
                  <a:gd name="csX29" fmla="*/ 1152643 w 1203516"/>
                  <a:gd name="csY29" fmla="*/ 245891 h 1430121"/>
                  <a:gd name="csX30" fmla="*/ 1020055 w 1203516"/>
                  <a:gd name="csY30" fmla="*/ 100833 h 1430121"/>
                  <a:gd name="csX31" fmla="*/ 875414 w 1203516"/>
                  <a:gd name="csY31" fmla="*/ 905755 h 1430121"/>
                  <a:gd name="csX32" fmla="*/ 835512 w 1203516"/>
                  <a:gd name="csY32" fmla="*/ 1047238 h 1430121"/>
                  <a:gd name="csX33" fmla="*/ 723790 w 1203516"/>
                  <a:gd name="csY33" fmla="*/ 1151812 h 1430121"/>
                  <a:gd name="csX34" fmla="*/ 552132 w 1203516"/>
                  <a:gd name="csY34" fmla="*/ 1190549 h 1430121"/>
                  <a:gd name="csX35" fmla="*/ 383217 w 1203516"/>
                  <a:gd name="csY35" fmla="*/ 1144580 h 1430121"/>
                  <a:gd name="csX36" fmla="*/ 316964 w 1203516"/>
                  <a:gd name="csY36" fmla="*/ 1008500 h 1430121"/>
                  <a:gd name="csX37" fmla="*/ 350548 w 1203516"/>
                  <a:gd name="csY37" fmla="*/ 905755 h 1430121"/>
                  <a:gd name="csX38" fmla="*/ 442321 w 1203516"/>
                  <a:gd name="csY38" fmla="*/ 842661 h 1430121"/>
                  <a:gd name="csX39" fmla="*/ 573994 w 1203516"/>
                  <a:gd name="csY39" fmla="*/ 810242 h 1430121"/>
                  <a:gd name="csX40" fmla="*/ 651219 w 1203516"/>
                  <a:gd name="csY40" fmla="*/ 799435 h 1430121"/>
                  <a:gd name="csX41" fmla="*/ 741163 w 1203516"/>
                  <a:gd name="csY41" fmla="*/ 785054 h 1430121"/>
                  <a:gd name="csX42" fmla="*/ 822960 w 1203516"/>
                  <a:gd name="csY42" fmla="*/ 766101 h 1430121"/>
                  <a:gd name="csX43" fmla="*/ 875580 w 1203516"/>
                  <a:gd name="csY43" fmla="*/ 742659 h 1430121"/>
                  <a:gd name="csX44" fmla="*/ 875580 w 1203516"/>
                  <a:gd name="csY44" fmla="*/ 905755 h 1430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203516" h="1430121">
                    <a:moveTo>
                      <a:pt x="1019889" y="100917"/>
                    </a:moveTo>
                    <a:cubicBezTo>
                      <a:pt x="964776" y="64839"/>
                      <a:pt x="903926" y="39070"/>
                      <a:pt x="837341" y="23442"/>
                    </a:cubicBezTo>
                    <a:cubicBezTo>
                      <a:pt x="770756" y="7814"/>
                      <a:pt x="703839" y="0"/>
                      <a:pt x="636589" y="0"/>
                    </a:cubicBezTo>
                    <a:cubicBezTo>
                      <a:pt x="539163" y="0"/>
                      <a:pt x="450134" y="14381"/>
                      <a:pt x="369585" y="43226"/>
                    </a:cubicBezTo>
                    <a:cubicBezTo>
                      <a:pt x="289117" y="71489"/>
                      <a:pt x="220953" y="114134"/>
                      <a:pt x="165257" y="171159"/>
                    </a:cubicBezTo>
                    <a:cubicBezTo>
                      <a:pt x="109562" y="227602"/>
                      <a:pt x="69661" y="297928"/>
                      <a:pt x="45388" y="382053"/>
                    </a:cubicBezTo>
                    <a:lnTo>
                      <a:pt x="352377" y="425279"/>
                    </a:lnTo>
                    <a:cubicBezTo>
                      <a:pt x="368752" y="377814"/>
                      <a:pt x="400258" y="336666"/>
                      <a:pt x="446892" y="301835"/>
                    </a:cubicBezTo>
                    <a:cubicBezTo>
                      <a:pt x="494192" y="267005"/>
                      <a:pt x="558033" y="249548"/>
                      <a:pt x="638501" y="249548"/>
                    </a:cubicBezTo>
                    <a:cubicBezTo>
                      <a:pt x="718968" y="249548"/>
                      <a:pt x="773250" y="268169"/>
                      <a:pt x="813816" y="305410"/>
                    </a:cubicBezTo>
                    <a:cubicBezTo>
                      <a:pt x="854382" y="342651"/>
                      <a:pt x="874665" y="395187"/>
                      <a:pt x="874665" y="463102"/>
                    </a:cubicBezTo>
                    <a:lnTo>
                      <a:pt x="874665" y="468505"/>
                    </a:lnTo>
                    <a:cubicBezTo>
                      <a:pt x="874665" y="499761"/>
                      <a:pt x="862862" y="522871"/>
                      <a:pt x="839254" y="537917"/>
                    </a:cubicBezTo>
                    <a:cubicBezTo>
                      <a:pt x="816227" y="552298"/>
                      <a:pt x="779235" y="563187"/>
                      <a:pt x="728361" y="570336"/>
                    </a:cubicBezTo>
                    <a:cubicBezTo>
                      <a:pt x="677571" y="576986"/>
                      <a:pt x="611235" y="584468"/>
                      <a:pt x="529521" y="592864"/>
                    </a:cubicBezTo>
                    <a:cubicBezTo>
                      <a:pt x="461689" y="600096"/>
                      <a:pt x="396018" y="611817"/>
                      <a:pt x="332426" y="628027"/>
                    </a:cubicBezTo>
                    <a:cubicBezTo>
                      <a:pt x="269499" y="643655"/>
                      <a:pt x="212806" y="666764"/>
                      <a:pt x="162597" y="697438"/>
                    </a:cubicBezTo>
                    <a:cubicBezTo>
                      <a:pt x="112388" y="728112"/>
                      <a:pt x="72653" y="768927"/>
                      <a:pt x="43642" y="819968"/>
                    </a:cubicBezTo>
                    <a:cubicBezTo>
                      <a:pt x="14547" y="871008"/>
                      <a:pt x="0" y="935598"/>
                      <a:pt x="0" y="1013737"/>
                    </a:cubicBezTo>
                    <a:cubicBezTo>
                      <a:pt x="0" y="1104429"/>
                      <a:pt x="20284" y="1180740"/>
                      <a:pt x="60933" y="1242670"/>
                    </a:cubicBezTo>
                    <a:cubicBezTo>
                      <a:pt x="102081" y="1304600"/>
                      <a:pt x="157775" y="1351400"/>
                      <a:pt x="228019" y="1383238"/>
                    </a:cubicBezTo>
                    <a:cubicBezTo>
                      <a:pt x="298926" y="1414494"/>
                      <a:pt x="378479" y="1430122"/>
                      <a:pt x="466926" y="1430122"/>
                    </a:cubicBezTo>
                    <a:cubicBezTo>
                      <a:pt x="539579" y="1430122"/>
                      <a:pt x="602922" y="1420230"/>
                      <a:pt x="656789" y="1400362"/>
                    </a:cubicBezTo>
                    <a:cubicBezTo>
                      <a:pt x="711237" y="1379913"/>
                      <a:pt x="756375" y="1353229"/>
                      <a:pt x="792120" y="1320144"/>
                    </a:cubicBezTo>
                    <a:cubicBezTo>
                      <a:pt x="828530" y="1286478"/>
                      <a:pt x="856544" y="1250484"/>
                      <a:pt x="876495" y="1211996"/>
                    </a:cubicBezTo>
                    <a:lnTo>
                      <a:pt x="887384" y="1211996"/>
                    </a:lnTo>
                    <a:lnTo>
                      <a:pt x="887384" y="1402191"/>
                    </a:lnTo>
                    <a:lnTo>
                      <a:pt x="1203517" y="1402191"/>
                    </a:lnTo>
                    <a:lnTo>
                      <a:pt x="1203517" y="475737"/>
                    </a:lnTo>
                    <a:cubicBezTo>
                      <a:pt x="1203517" y="383799"/>
                      <a:pt x="1186559" y="307238"/>
                      <a:pt x="1152643" y="245891"/>
                    </a:cubicBezTo>
                    <a:cubicBezTo>
                      <a:pt x="1119392" y="184626"/>
                      <a:pt x="1075168" y="136246"/>
                      <a:pt x="1020055" y="100833"/>
                    </a:cubicBezTo>
                    <a:close/>
                    <a:moveTo>
                      <a:pt x="875414" y="905755"/>
                    </a:moveTo>
                    <a:cubicBezTo>
                      <a:pt x="875414" y="956795"/>
                      <a:pt x="862114" y="1004011"/>
                      <a:pt x="835512" y="1047238"/>
                    </a:cubicBezTo>
                    <a:cubicBezTo>
                      <a:pt x="809493" y="1090464"/>
                      <a:pt x="772253" y="1125377"/>
                      <a:pt x="723790" y="1151812"/>
                    </a:cubicBezTo>
                    <a:cubicBezTo>
                      <a:pt x="675326" y="1177664"/>
                      <a:pt x="618051" y="1190549"/>
                      <a:pt x="552132" y="1190549"/>
                    </a:cubicBezTo>
                    <a:cubicBezTo>
                      <a:pt x="486211" y="1190549"/>
                      <a:pt x="427358" y="1175254"/>
                      <a:pt x="383217" y="1144580"/>
                    </a:cubicBezTo>
                    <a:cubicBezTo>
                      <a:pt x="338993" y="1113906"/>
                      <a:pt x="316964" y="1068601"/>
                      <a:pt x="316964" y="1008500"/>
                    </a:cubicBezTo>
                    <a:cubicBezTo>
                      <a:pt x="316964" y="966438"/>
                      <a:pt x="328103" y="932189"/>
                      <a:pt x="350548" y="905755"/>
                    </a:cubicBezTo>
                    <a:cubicBezTo>
                      <a:pt x="372909" y="878738"/>
                      <a:pt x="403500" y="857707"/>
                      <a:pt x="442321" y="842661"/>
                    </a:cubicBezTo>
                    <a:cubicBezTo>
                      <a:pt x="480974" y="827615"/>
                      <a:pt x="524866" y="816809"/>
                      <a:pt x="573994" y="810242"/>
                    </a:cubicBezTo>
                    <a:cubicBezTo>
                      <a:pt x="595774" y="807249"/>
                      <a:pt x="621460" y="803591"/>
                      <a:pt x="651219" y="799435"/>
                    </a:cubicBezTo>
                    <a:cubicBezTo>
                      <a:pt x="680896" y="795196"/>
                      <a:pt x="710821" y="790457"/>
                      <a:pt x="741163" y="785054"/>
                    </a:cubicBezTo>
                    <a:cubicBezTo>
                      <a:pt x="771422" y="779651"/>
                      <a:pt x="798688" y="773333"/>
                      <a:pt x="822960" y="766101"/>
                    </a:cubicBezTo>
                    <a:cubicBezTo>
                      <a:pt x="847815" y="758869"/>
                      <a:pt x="865355" y="751055"/>
                      <a:pt x="875580" y="742659"/>
                    </a:cubicBezTo>
                    <a:lnTo>
                      <a:pt x="875580" y="905755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DE40F10E-CD00-629A-1001-0FF2F7DD43AE}"/>
                  </a:ext>
                </a:extLst>
              </p:cNvPr>
              <p:cNvSpPr/>
              <p:nvPr/>
            </p:nvSpPr>
            <p:spPr>
              <a:xfrm>
                <a:off x="7931090" y="3653111"/>
                <a:ext cx="2017249" cy="1384318"/>
              </a:xfrm>
              <a:custGeom>
                <a:avLst/>
                <a:gdLst>
                  <a:gd name="csX0" fmla="*/ 1681165 w 2017249"/>
                  <a:gd name="csY0" fmla="*/ 0 h 1384318"/>
                  <a:gd name="csX1" fmla="*/ 1439681 w 2017249"/>
                  <a:gd name="csY1" fmla="*/ 967934 h 1384318"/>
                  <a:gd name="csX2" fmla="*/ 1426048 w 2017249"/>
                  <a:gd name="csY2" fmla="*/ 967934 h 1384318"/>
                  <a:gd name="csX3" fmla="*/ 1175336 w 2017249"/>
                  <a:gd name="csY3" fmla="*/ 0 h 1384318"/>
                  <a:gd name="csX4" fmla="*/ 843825 w 2017249"/>
                  <a:gd name="csY4" fmla="*/ 0 h 1384318"/>
                  <a:gd name="csX5" fmla="*/ 593112 w 2017249"/>
                  <a:gd name="csY5" fmla="*/ 973337 h 1384318"/>
                  <a:gd name="csX6" fmla="*/ 580394 w 2017249"/>
                  <a:gd name="csY6" fmla="*/ 973337 h 1384318"/>
                  <a:gd name="csX7" fmla="*/ 335169 w 2017249"/>
                  <a:gd name="csY7" fmla="*/ 0 h 1384318"/>
                  <a:gd name="csX8" fmla="*/ 0 w 2017249"/>
                  <a:gd name="csY8" fmla="*/ 0 h 1384318"/>
                  <a:gd name="csX9" fmla="*/ 394189 w 2017249"/>
                  <a:gd name="csY9" fmla="*/ 1384319 h 1384318"/>
                  <a:gd name="csX10" fmla="*/ 737505 w 2017249"/>
                  <a:gd name="csY10" fmla="*/ 1384319 h 1384318"/>
                  <a:gd name="csX11" fmla="*/ 999107 w 2017249"/>
                  <a:gd name="csY11" fmla="*/ 448804 h 1384318"/>
                  <a:gd name="csX12" fmla="*/ 1018225 w 2017249"/>
                  <a:gd name="csY12" fmla="*/ 448804 h 1384318"/>
                  <a:gd name="csX13" fmla="*/ 1279828 w 2017249"/>
                  <a:gd name="csY13" fmla="*/ 1384319 h 1384318"/>
                  <a:gd name="csX14" fmla="*/ 1622228 w 2017249"/>
                  <a:gd name="csY14" fmla="*/ 1384319 h 1384318"/>
                  <a:gd name="csX15" fmla="*/ 2017249 w 2017249"/>
                  <a:gd name="csY15" fmla="*/ 0 h 1384318"/>
                  <a:gd name="csX16" fmla="*/ 1681165 w 2017249"/>
                  <a:gd name="csY16" fmla="*/ 0 h 13843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017249" h="1384318">
                    <a:moveTo>
                      <a:pt x="1681165" y="0"/>
                    </a:moveTo>
                    <a:lnTo>
                      <a:pt x="1439681" y="967934"/>
                    </a:lnTo>
                    <a:lnTo>
                      <a:pt x="1426048" y="967934"/>
                    </a:lnTo>
                    <a:lnTo>
                      <a:pt x="1175336" y="0"/>
                    </a:lnTo>
                    <a:lnTo>
                      <a:pt x="843825" y="0"/>
                    </a:lnTo>
                    <a:lnTo>
                      <a:pt x="593112" y="973337"/>
                    </a:lnTo>
                    <a:lnTo>
                      <a:pt x="580394" y="973337"/>
                    </a:lnTo>
                    <a:lnTo>
                      <a:pt x="335169" y="0"/>
                    </a:lnTo>
                    <a:lnTo>
                      <a:pt x="0" y="0"/>
                    </a:lnTo>
                    <a:lnTo>
                      <a:pt x="394189" y="1384319"/>
                    </a:lnTo>
                    <a:lnTo>
                      <a:pt x="737505" y="1384319"/>
                    </a:lnTo>
                    <a:lnTo>
                      <a:pt x="999107" y="448804"/>
                    </a:lnTo>
                    <a:lnTo>
                      <a:pt x="1018225" y="448804"/>
                    </a:lnTo>
                    <a:lnTo>
                      <a:pt x="1279828" y="1384319"/>
                    </a:lnTo>
                    <a:lnTo>
                      <a:pt x="1622228" y="1384319"/>
                    </a:lnTo>
                    <a:lnTo>
                      <a:pt x="2017249" y="0"/>
                    </a:lnTo>
                    <a:lnTo>
                      <a:pt x="1681165" y="0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4092A1A7-F8AA-9DBE-7C87-FB474EF152F9}"/>
                  </a:ext>
                </a:extLst>
              </p:cNvPr>
              <p:cNvSpPr/>
              <p:nvPr/>
            </p:nvSpPr>
            <p:spPr>
              <a:xfrm>
                <a:off x="6457077" y="3191837"/>
                <a:ext cx="1726553" cy="1845758"/>
              </a:xfrm>
              <a:custGeom>
                <a:avLst/>
                <a:gdLst>
                  <a:gd name="csX0" fmla="*/ 654876 w 1726553"/>
                  <a:gd name="csY0" fmla="*/ 0 h 1845758"/>
                  <a:gd name="csX1" fmla="*/ 0 w 1726553"/>
                  <a:gd name="csY1" fmla="*/ 1845758 h 1845758"/>
                  <a:gd name="csX2" fmla="*/ 359691 w 1726553"/>
                  <a:gd name="csY2" fmla="*/ 1845758 h 1845758"/>
                  <a:gd name="csX3" fmla="*/ 513477 w 1726553"/>
                  <a:gd name="csY3" fmla="*/ 1390636 h 1845758"/>
                  <a:gd name="csX4" fmla="*/ 1212743 w 1726553"/>
                  <a:gd name="csY4" fmla="*/ 1390636 h 1845758"/>
                  <a:gd name="csX5" fmla="*/ 1366862 w 1726553"/>
                  <a:gd name="csY5" fmla="*/ 1845758 h 1845758"/>
                  <a:gd name="csX6" fmla="*/ 1726553 w 1726553"/>
                  <a:gd name="csY6" fmla="*/ 1845758 h 1845758"/>
                  <a:gd name="csX7" fmla="*/ 1070762 w 1726553"/>
                  <a:gd name="csY7" fmla="*/ 0 h 1845758"/>
                  <a:gd name="csX8" fmla="*/ 654793 w 1726553"/>
                  <a:gd name="csY8" fmla="*/ 0 h 1845758"/>
                  <a:gd name="csX9" fmla="*/ 604335 w 1726553"/>
                  <a:gd name="csY9" fmla="*/ 1122052 h 1845758"/>
                  <a:gd name="csX10" fmla="*/ 855629 w 1726553"/>
                  <a:gd name="csY10" fmla="*/ 378479 h 1845758"/>
                  <a:gd name="csX11" fmla="*/ 870176 w 1726553"/>
                  <a:gd name="csY11" fmla="*/ 378479 h 1845758"/>
                  <a:gd name="csX12" fmla="*/ 1121969 w 1726553"/>
                  <a:gd name="csY12" fmla="*/ 1122052 h 1845758"/>
                  <a:gd name="csX13" fmla="*/ 604418 w 1726553"/>
                  <a:gd name="csY13" fmla="*/ 1122052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726553" h="1845758">
                    <a:moveTo>
                      <a:pt x="654876" y="0"/>
                    </a:moveTo>
                    <a:lnTo>
                      <a:pt x="0" y="1845758"/>
                    </a:lnTo>
                    <a:lnTo>
                      <a:pt x="359691" y="1845758"/>
                    </a:lnTo>
                    <a:lnTo>
                      <a:pt x="513477" y="1390636"/>
                    </a:lnTo>
                    <a:lnTo>
                      <a:pt x="1212743" y="1390636"/>
                    </a:lnTo>
                    <a:lnTo>
                      <a:pt x="1366862" y="1845758"/>
                    </a:lnTo>
                    <a:lnTo>
                      <a:pt x="1726553" y="1845758"/>
                    </a:lnTo>
                    <a:lnTo>
                      <a:pt x="1070762" y="0"/>
                    </a:lnTo>
                    <a:lnTo>
                      <a:pt x="654793" y="0"/>
                    </a:lnTo>
                    <a:close/>
                    <a:moveTo>
                      <a:pt x="604335" y="1122052"/>
                    </a:moveTo>
                    <a:lnTo>
                      <a:pt x="855629" y="378479"/>
                    </a:lnTo>
                    <a:lnTo>
                      <a:pt x="870176" y="378479"/>
                    </a:lnTo>
                    <a:lnTo>
                      <a:pt x="1121969" y="1122052"/>
                    </a:lnTo>
                    <a:lnTo>
                      <a:pt x="604418" y="1122052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7E5978E-CC35-89B6-B768-9C9BAF8E466E}"/>
                  </a:ext>
                </a:extLst>
              </p:cNvPr>
              <p:cNvSpPr/>
              <p:nvPr/>
            </p:nvSpPr>
            <p:spPr>
              <a:xfrm>
                <a:off x="5599702" y="3191837"/>
                <a:ext cx="336997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2CFAAED-4168-64D3-5242-BE07DABB75C4}"/>
                  </a:ext>
                </a:extLst>
              </p:cNvPr>
              <p:cNvSpPr/>
              <p:nvPr/>
            </p:nvSpPr>
            <p:spPr>
              <a:xfrm>
                <a:off x="5077081" y="3191837"/>
                <a:ext cx="336914" cy="1845758"/>
              </a:xfrm>
              <a:prstGeom prst="rect">
                <a:avLst/>
              </a:pr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9DE6C40C-FD28-F8F8-FBA5-53F8DEDE6159}"/>
                  </a:ext>
                </a:extLst>
              </p:cNvPr>
              <p:cNvSpPr/>
              <p:nvPr/>
            </p:nvSpPr>
            <p:spPr>
              <a:xfrm>
                <a:off x="3287101" y="3191837"/>
                <a:ext cx="1689312" cy="1845758"/>
              </a:xfrm>
              <a:custGeom>
                <a:avLst/>
                <a:gdLst>
                  <a:gd name="csX0" fmla="*/ 853717 w 1689312"/>
                  <a:gd name="csY0" fmla="*/ 816476 h 1845758"/>
                  <a:gd name="csX1" fmla="*/ 835596 w 1689312"/>
                  <a:gd name="csY1" fmla="*/ 816476 h 1845758"/>
                  <a:gd name="csX2" fmla="*/ 380557 w 1689312"/>
                  <a:gd name="csY2" fmla="*/ 0 h 1845758"/>
                  <a:gd name="csX3" fmla="*/ 0 w 1689312"/>
                  <a:gd name="csY3" fmla="*/ 0 h 1845758"/>
                  <a:gd name="csX4" fmla="*/ 676656 w 1689312"/>
                  <a:gd name="csY4" fmla="*/ 1157215 h 1845758"/>
                  <a:gd name="csX5" fmla="*/ 676656 w 1689312"/>
                  <a:gd name="csY5" fmla="*/ 1845758 h 1845758"/>
                  <a:gd name="csX6" fmla="*/ 1012657 w 1689312"/>
                  <a:gd name="csY6" fmla="*/ 1845758 h 1845758"/>
                  <a:gd name="csX7" fmla="*/ 1012657 w 1689312"/>
                  <a:gd name="csY7" fmla="*/ 1157215 h 1845758"/>
                  <a:gd name="csX8" fmla="*/ 1689313 w 1689312"/>
                  <a:gd name="csY8" fmla="*/ 0 h 1845758"/>
                  <a:gd name="csX9" fmla="*/ 1308756 w 1689312"/>
                  <a:gd name="csY9" fmla="*/ 0 h 1845758"/>
                  <a:gd name="csX10" fmla="*/ 853717 w 1689312"/>
                  <a:gd name="csY10" fmla="*/ 816476 h 1845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89312" h="1845758">
                    <a:moveTo>
                      <a:pt x="853717" y="816476"/>
                    </a:moveTo>
                    <a:lnTo>
                      <a:pt x="835596" y="816476"/>
                    </a:lnTo>
                    <a:lnTo>
                      <a:pt x="380557" y="0"/>
                    </a:lnTo>
                    <a:lnTo>
                      <a:pt x="0" y="0"/>
                    </a:lnTo>
                    <a:lnTo>
                      <a:pt x="676656" y="1157215"/>
                    </a:lnTo>
                    <a:lnTo>
                      <a:pt x="676656" y="1845758"/>
                    </a:lnTo>
                    <a:lnTo>
                      <a:pt x="1012657" y="1845758"/>
                    </a:lnTo>
                    <a:lnTo>
                      <a:pt x="1012657" y="1157215"/>
                    </a:lnTo>
                    <a:lnTo>
                      <a:pt x="1689313" y="0"/>
                    </a:lnTo>
                    <a:lnTo>
                      <a:pt x="1308756" y="0"/>
                    </a:lnTo>
                    <a:lnTo>
                      <a:pt x="853717" y="816476"/>
                    </a:ln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14EFD9B-CF0D-17AC-D120-6E0FC22C2458}"/>
                </a:ext>
              </a:extLst>
            </p:cNvPr>
            <p:cNvGrpSpPr/>
            <p:nvPr/>
          </p:nvGrpSpPr>
          <p:grpSpPr>
            <a:xfrm>
              <a:off x="0" y="2847109"/>
              <a:ext cx="2557659" cy="2537875"/>
              <a:chOff x="0" y="2847109"/>
              <a:chExt cx="2557659" cy="2537875"/>
            </a:xfrm>
            <a:grpFill/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2ACA96F5-6AF8-185C-5D86-92EF780B0423}"/>
                  </a:ext>
                </a:extLst>
              </p:cNvPr>
              <p:cNvSpPr/>
              <p:nvPr/>
            </p:nvSpPr>
            <p:spPr>
              <a:xfrm>
                <a:off x="1004426" y="3681790"/>
                <a:ext cx="638999" cy="317878"/>
              </a:xfrm>
              <a:custGeom>
                <a:avLst/>
                <a:gdLst>
                  <a:gd name="csX0" fmla="*/ 638999 w 638999"/>
                  <a:gd name="csY0" fmla="*/ 161683 h 317878"/>
                  <a:gd name="csX1" fmla="*/ 638916 w 638999"/>
                  <a:gd name="csY1" fmla="*/ 161683 h 317878"/>
                  <a:gd name="csX2" fmla="*/ 420541 w 638999"/>
                  <a:gd name="csY2" fmla="*/ 0 h 317878"/>
                  <a:gd name="csX3" fmla="*/ 0 w 638999"/>
                  <a:gd name="csY3" fmla="*/ 0 h 317878"/>
                  <a:gd name="csX4" fmla="*/ 0 w 638999"/>
                  <a:gd name="csY4" fmla="*/ 317879 h 317878"/>
                  <a:gd name="csX5" fmla="*/ 459943 w 638999"/>
                  <a:gd name="csY5" fmla="*/ 317879 h 317878"/>
                  <a:gd name="csX6" fmla="*/ 638916 w 638999"/>
                  <a:gd name="csY6" fmla="*/ 161599 h 3178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8999" h="317878">
                    <a:moveTo>
                      <a:pt x="638999" y="161683"/>
                    </a:moveTo>
                    <a:lnTo>
                      <a:pt x="638916" y="161683"/>
                    </a:lnTo>
                    <a:cubicBezTo>
                      <a:pt x="638916" y="67499"/>
                      <a:pt x="554708" y="0"/>
                      <a:pt x="420541" y="0"/>
                    </a:cubicBezTo>
                    <a:lnTo>
                      <a:pt x="0" y="0"/>
                    </a:lnTo>
                    <a:lnTo>
                      <a:pt x="0" y="317879"/>
                    </a:lnTo>
                    <a:lnTo>
                      <a:pt x="459943" y="317879"/>
                    </a:lnTo>
                    <a:cubicBezTo>
                      <a:pt x="570918" y="317879"/>
                      <a:pt x="638916" y="255699"/>
                      <a:pt x="638916" y="161599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29809969-C367-5C73-F419-A73A5BFD89F5}"/>
                  </a:ext>
                </a:extLst>
              </p:cNvPr>
              <p:cNvSpPr/>
              <p:nvPr/>
            </p:nvSpPr>
            <p:spPr>
              <a:xfrm>
                <a:off x="1004509" y="4218210"/>
                <a:ext cx="706997" cy="332093"/>
              </a:xfrm>
              <a:custGeom>
                <a:avLst/>
                <a:gdLst>
                  <a:gd name="csX0" fmla="*/ 483136 w 706997"/>
                  <a:gd name="csY0" fmla="*/ 0 h 332093"/>
                  <a:gd name="csX1" fmla="*/ 0 w 706997"/>
                  <a:gd name="csY1" fmla="*/ 0 h 332093"/>
                  <a:gd name="csX2" fmla="*/ 0 w 706997"/>
                  <a:gd name="csY2" fmla="*/ 332093 h 332093"/>
                  <a:gd name="csX3" fmla="*/ 479644 w 706997"/>
                  <a:gd name="csY3" fmla="*/ 332093 h 332093"/>
                  <a:gd name="csX4" fmla="*/ 706998 w 706997"/>
                  <a:gd name="csY4" fmla="*/ 143810 h 332093"/>
                  <a:gd name="csX5" fmla="*/ 706914 w 706997"/>
                  <a:gd name="csY5" fmla="*/ 143810 h 332093"/>
                  <a:gd name="csX6" fmla="*/ 483219 w 706997"/>
                  <a:gd name="csY6" fmla="*/ 0 h 3320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06997" h="332093">
                    <a:moveTo>
                      <a:pt x="483136" y="0"/>
                    </a:moveTo>
                    <a:lnTo>
                      <a:pt x="0" y="0"/>
                    </a:lnTo>
                    <a:lnTo>
                      <a:pt x="0" y="332093"/>
                    </a:lnTo>
                    <a:lnTo>
                      <a:pt x="479644" y="332093"/>
                    </a:lnTo>
                    <a:cubicBezTo>
                      <a:pt x="619215" y="332093"/>
                      <a:pt x="706998" y="253954"/>
                      <a:pt x="706998" y="143810"/>
                    </a:cubicBezTo>
                    <a:lnTo>
                      <a:pt x="706914" y="143810"/>
                    </a:lnTo>
                    <a:cubicBezTo>
                      <a:pt x="706914" y="56776"/>
                      <a:pt x="620961" y="0"/>
                      <a:pt x="483219" y="0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2189F453-994A-DE3B-1654-B4600E166BF2}"/>
                  </a:ext>
                </a:extLst>
              </p:cNvPr>
              <p:cNvSpPr/>
              <p:nvPr/>
            </p:nvSpPr>
            <p:spPr>
              <a:xfrm>
                <a:off x="0" y="2847109"/>
                <a:ext cx="2557659" cy="2537875"/>
              </a:xfrm>
              <a:custGeom>
                <a:avLst/>
                <a:gdLst>
                  <a:gd name="csX0" fmla="*/ 1278830 w 2557659"/>
                  <a:gd name="csY0" fmla="*/ 0 h 2537875"/>
                  <a:gd name="csX1" fmla="*/ 0 w 2557659"/>
                  <a:gd name="csY1" fmla="*/ 1268938 h 2537875"/>
                  <a:gd name="csX2" fmla="*/ 1278830 w 2557659"/>
                  <a:gd name="csY2" fmla="*/ 2537876 h 2537875"/>
                  <a:gd name="csX3" fmla="*/ 2557660 w 2557659"/>
                  <a:gd name="csY3" fmla="*/ 1268938 h 2537875"/>
                  <a:gd name="csX4" fmla="*/ 1278830 w 2557659"/>
                  <a:gd name="csY4" fmla="*/ 0 h 2537875"/>
                  <a:gd name="csX5" fmla="*/ 1539517 w 2557659"/>
                  <a:gd name="csY5" fmla="*/ 1921404 h 2537875"/>
                  <a:gd name="csX6" fmla="*/ 764605 w 2557659"/>
                  <a:gd name="csY6" fmla="*/ 1921404 h 2537875"/>
                  <a:gd name="csX7" fmla="*/ 764605 w 2557659"/>
                  <a:gd name="csY7" fmla="*/ 1371683 h 2537875"/>
                  <a:gd name="csX8" fmla="*/ 604834 w 2557659"/>
                  <a:gd name="csY8" fmla="*/ 1371683 h 2537875"/>
                  <a:gd name="csX9" fmla="*/ 604834 w 2557659"/>
                  <a:gd name="csY9" fmla="*/ 1151396 h 2537875"/>
                  <a:gd name="csX10" fmla="*/ 764605 w 2557659"/>
                  <a:gd name="csY10" fmla="*/ 1151396 h 2537875"/>
                  <a:gd name="csX11" fmla="*/ 764605 w 2557659"/>
                  <a:gd name="csY11" fmla="*/ 616306 h 2537875"/>
                  <a:gd name="csX12" fmla="*/ 1478668 w 2557659"/>
                  <a:gd name="csY12" fmla="*/ 616306 h 2537875"/>
                  <a:gd name="csX13" fmla="*/ 1884828 w 2557659"/>
                  <a:gd name="csY13" fmla="*/ 941250 h 2537875"/>
                  <a:gd name="csX14" fmla="*/ 1684491 w 2557659"/>
                  <a:gd name="csY14" fmla="*/ 1251980 h 2537875"/>
                  <a:gd name="csX15" fmla="*/ 1684491 w 2557659"/>
                  <a:gd name="csY15" fmla="*/ 1251980 h 2537875"/>
                  <a:gd name="csX16" fmla="*/ 1952992 w 2557659"/>
                  <a:gd name="csY16" fmla="*/ 1553898 h 2537875"/>
                  <a:gd name="csX17" fmla="*/ 1539600 w 2557659"/>
                  <a:gd name="csY17" fmla="*/ 1921404 h 253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2557659" h="2537875">
                    <a:moveTo>
                      <a:pt x="1278830" y="0"/>
                    </a:moveTo>
                    <a:cubicBezTo>
                      <a:pt x="572498" y="0"/>
                      <a:pt x="0" y="568092"/>
                      <a:pt x="0" y="1268938"/>
                    </a:cubicBezTo>
                    <a:cubicBezTo>
                      <a:pt x="0" y="1969784"/>
                      <a:pt x="572498" y="2537876"/>
                      <a:pt x="1278830" y="2537876"/>
                    </a:cubicBezTo>
                    <a:cubicBezTo>
                      <a:pt x="1985162" y="2537876"/>
                      <a:pt x="2557660" y="1969784"/>
                      <a:pt x="2557660" y="1268938"/>
                    </a:cubicBezTo>
                    <a:cubicBezTo>
                      <a:pt x="2557660" y="568092"/>
                      <a:pt x="1985079" y="0"/>
                      <a:pt x="1278830" y="0"/>
                    </a:cubicBezTo>
                    <a:close/>
                    <a:moveTo>
                      <a:pt x="1539517" y="1921404"/>
                    </a:moveTo>
                    <a:lnTo>
                      <a:pt x="764605" y="1921404"/>
                    </a:lnTo>
                    <a:lnTo>
                      <a:pt x="764605" y="1371683"/>
                    </a:lnTo>
                    <a:lnTo>
                      <a:pt x="604834" y="1371683"/>
                    </a:lnTo>
                    <a:lnTo>
                      <a:pt x="604834" y="1151396"/>
                    </a:lnTo>
                    <a:lnTo>
                      <a:pt x="764605" y="1151396"/>
                    </a:lnTo>
                    <a:lnTo>
                      <a:pt x="764605" y="616306"/>
                    </a:lnTo>
                    <a:lnTo>
                      <a:pt x="1478668" y="616306"/>
                    </a:lnTo>
                    <a:cubicBezTo>
                      <a:pt x="1720319" y="616306"/>
                      <a:pt x="1884828" y="744155"/>
                      <a:pt x="1884828" y="941250"/>
                    </a:cubicBezTo>
                    <a:cubicBezTo>
                      <a:pt x="1884828" y="1115236"/>
                      <a:pt x="1770279" y="1232528"/>
                      <a:pt x="1684491" y="1251980"/>
                    </a:cubicBezTo>
                    <a:lnTo>
                      <a:pt x="1684491" y="1251980"/>
                    </a:lnTo>
                    <a:cubicBezTo>
                      <a:pt x="1813338" y="1259212"/>
                      <a:pt x="1952992" y="1365781"/>
                      <a:pt x="1952992" y="1553898"/>
                    </a:cubicBezTo>
                    <a:cubicBezTo>
                      <a:pt x="1952992" y="1765208"/>
                      <a:pt x="1791975" y="1921404"/>
                      <a:pt x="1539600" y="1921404"/>
                    </a:cubicBezTo>
                    <a:close/>
                  </a:path>
                </a:pathLst>
              </a:custGeom>
              <a:grpFill/>
              <a:ln w="83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5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8133888"/>
      </p:ext>
    </p:extLst>
  </p:cSld>
  <p:clrMapOvr>
    <a:masterClrMapping/>
  </p:clrMapOvr>
  <p:transition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full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65758E-68BF-8431-0728-DEE56DA8CD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F583CA2-323B-21CF-F4CB-A0A54F8630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52698" y="2944296"/>
            <a:ext cx="2963334" cy="96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944575"/>
      </p:ext>
    </p:extLst>
  </p:cSld>
  <p:clrMapOvr>
    <a:masterClrMapping/>
  </p:clrMapOvr>
  <p:transition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background with white dots and lines&#10;&#10;Description automatically generated">
            <a:extLst>
              <a:ext uri="{FF2B5EF4-FFF2-40B4-BE49-F238E27FC236}">
                <a16:creationId xmlns:a16="http://schemas.microsoft.com/office/drawing/2014/main" id="{3E605D1A-6D1B-43A5-2DF5-0A445CE4C1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C60B53-7EEA-74C9-5423-F29701808E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13200" y="1122363"/>
            <a:ext cx="6654800" cy="2387600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A5A6D2-751B-51FD-C2C1-DD3A54DC48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13200" y="3602038"/>
            <a:ext cx="66548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1279F8-27C0-D6F5-7010-E4914321D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5C03B-0B3F-4FFF-867B-492AF79F175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59DB3-4F0D-CBFA-6C30-01C026EB3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B333D-79BE-DBBD-DF43-C2E28847E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A9ECF-C36F-4B0C-9C91-B6F802E06AF4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A logo with blue text&#10;&#10;AI-generated content may be incorrect.">
            <a:extLst>
              <a:ext uri="{FF2B5EF4-FFF2-40B4-BE49-F238E27FC236}">
                <a16:creationId xmlns:a16="http://schemas.microsoft.com/office/drawing/2014/main" id="{FBD98207-7FBB-0E47-55CB-9703A2FF7A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7776" y="5913351"/>
            <a:ext cx="2240280" cy="96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3622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-up of a person's hand&#10;&#10;Description automatically generated">
            <a:extLst>
              <a:ext uri="{FF2B5EF4-FFF2-40B4-BE49-F238E27FC236}">
                <a16:creationId xmlns:a16="http://schemas.microsoft.com/office/drawing/2014/main" id="{2E185BF0-F945-18C4-C32F-E0D2FEC7E349}"/>
              </a:ext>
            </a:extLst>
          </p:cNvPr>
          <p:cNvPicPr preferRelativeResize="0"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" r="1544" b="252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logo with blue text&#10;&#10;AI-generated content may be incorrect.">
            <a:extLst>
              <a:ext uri="{FF2B5EF4-FFF2-40B4-BE49-F238E27FC236}">
                <a16:creationId xmlns:a16="http://schemas.microsoft.com/office/drawing/2014/main" id="{D2064B49-7504-9333-6CCA-F87EAC69A4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749" y="1751215"/>
            <a:ext cx="5867400" cy="251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1519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background with white dots and lines&#10;&#10;Description automatically generated">
            <a:extLst>
              <a:ext uri="{FF2B5EF4-FFF2-40B4-BE49-F238E27FC236}">
                <a16:creationId xmlns:a16="http://schemas.microsoft.com/office/drawing/2014/main" id="{F5B4C9B7-BF9B-2C53-325A-A4D844BC00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1" t="-1" r="65344" b="31845"/>
          <a:stretch/>
        </p:blipFill>
        <p:spPr>
          <a:xfrm>
            <a:off x="0" y="0"/>
            <a:ext cx="4095114" cy="5824728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B11FFE-A132-EE38-C303-7CAB368E2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5C03B-0B3F-4FFF-867B-492AF79F175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D5468D-9E42-2427-1036-541CF4382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D74388-28BE-C1FE-6B1C-84BD7B591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A9ECF-C36F-4B0C-9C91-B6F802E06AF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4770A4-E6D5-24A2-31CE-21A3530C7DC1}"/>
              </a:ext>
            </a:extLst>
          </p:cNvPr>
          <p:cNvSpPr/>
          <p:nvPr userDrawn="1"/>
        </p:nvSpPr>
        <p:spPr>
          <a:xfrm>
            <a:off x="4152900" y="1154"/>
            <a:ext cx="8039099" cy="58281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41ADAD-D245-9EDD-D900-8E097CA79CE4}"/>
              </a:ext>
            </a:extLst>
          </p:cNvPr>
          <p:cNvSpPr/>
          <p:nvPr userDrawn="1"/>
        </p:nvSpPr>
        <p:spPr>
          <a:xfrm>
            <a:off x="0" y="0"/>
            <a:ext cx="4096512" cy="5828146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6F8D536-BF34-7C37-7322-627CD235D2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2541642"/>
            <a:ext cx="2806700" cy="757130"/>
          </a:xfrm>
        </p:spPr>
        <p:txBody>
          <a:bodyPr>
            <a:sp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37CFEC3-AC72-35D7-AA04-4FA9792D1AA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833256" y="733425"/>
            <a:ext cx="6698343" cy="4351338"/>
          </a:xfrm>
        </p:spPr>
        <p:txBody>
          <a:bodyPr anchor="ctr"/>
          <a:lstStyle>
            <a:lvl1pPr marL="514350" indent="-5143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t-BR"/>
              <a:t>Item 1</a:t>
            </a:r>
          </a:p>
          <a:p>
            <a:pPr lvl="0"/>
            <a:r>
              <a:rPr lang="pt-BR"/>
              <a:t>Item 2</a:t>
            </a:r>
          </a:p>
          <a:p>
            <a:pPr lvl="0"/>
            <a:r>
              <a:rPr lang="pt-BR"/>
              <a:t>Item 3</a:t>
            </a:r>
          </a:p>
          <a:p>
            <a:pPr lvl="0"/>
            <a:r>
              <a:rPr lang="pt-BR"/>
              <a:t>Item 4</a:t>
            </a:r>
          </a:p>
          <a:p>
            <a:pPr lvl="0"/>
            <a:r>
              <a:rPr lang="pt-BR"/>
              <a:t>Item 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5DBCCE-B10B-1F7C-66E7-4A8CE0AD4F5A}"/>
              </a:ext>
            </a:extLst>
          </p:cNvPr>
          <p:cNvSpPr/>
          <p:nvPr userDrawn="1"/>
        </p:nvSpPr>
        <p:spPr>
          <a:xfrm>
            <a:off x="533400" y="3304638"/>
            <a:ext cx="1003300" cy="657762"/>
          </a:xfrm>
          <a:custGeom>
            <a:avLst/>
            <a:gdLst>
              <a:gd name="connsiteX0" fmla="*/ 0 w 3289300"/>
              <a:gd name="connsiteY0" fmla="*/ 0 h 2235200"/>
              <a:gd name="connsiteX1" fmla="*/ 3289300 w 3289300"/>
              <a:gd name="connsiteY1" fmla="*/ 0 h 2235200"/>
              <a:gd name="connsiteX2" fmla="*/ 3289300 w 3289300"/>
              <a:gd name="connsiteY2" fmla="*/ 2235200 h 2235200"/>
              <a:gd name="connsiteX3" fmla="*/ 0 w 3289300"/>
              <a:gd name="connsiteY3" fmla="*/ 2235200 h 2235200"/>
              <a:gd name="connsiteX4" fmla="*/ 0 w 3289300"/>
              <a:gd name="connsiteY4" fmla="*/ 0 h 2235200"/>
              <a:gd name="connsiteX0" fmla="*/ 0 w 3289300"/>
              <a:gd name="connsiteY0" fmla="*/ 0 h 2235200"/>
              <a:gd name="connsiteX1" fmla="*/ 1993900 w 3289300"/>
              <a:gd name="connsiteY1" fmla="*/ 0 h 2235200"/>
              <a:gd name="connsiteX2" fmla="*/ 3289300 w 3289300"/>
              <a:gd name="connsiteY2" fmla="*/ 0 h 2235200"/>
              <a:gd name="connsiteX3" fmla="*/ 3289300 w 3289300"/>
              <a:gd name="connsiteY3" fmla="*/ 2235200 h 2235200"/>
              <a:gd name="connsiteX4" fmla="*/ 0 w 3289300"/>
              <a:gd name="connsiteY4" fmla="*/ 2235200 h 2235200"/>
              <a:gd name="connsiteX5" fmla="*/ 0 w 3289300"/>
              <a:gd name="connsiteY5" fmla="*/ 0 h 2235200"/>
              <a:gd name="connsiteX0" fmla="*/ 0 w 3289300"/>
              <a:gd name="connsiteY0" fmla="*/ 0 h 2235200"/>
              <a:gd name="connsiteX1" fmla="*/ 3289300 w 3289300"/>
              <a:gd name="connsiteY1" fmla="*/ 0 h 2235200"/>
              <a:gd name="connsiteX2" fmla="*/ 3289300 w 3289300"/>
              <a:gd name="connsiteY2" fmla="*/ 2235200 h 2235200"/>
              <a:gd name="connsiteX3" fmla="*/ 0 w 3289300"/>
              <a:gd name="connsiteY3" fmla="*/ 2235200 h 2235200"/>
              <a:gd name="connsiteX4" fmla="*/ 0 w 3289300"/>
              <a:gd name="connsiteY4" fmla="*/ 0 h 2235200"/>
              <a:gd name="connsiteX0" fmla="*/ 0 w 3289300"/>
              <a:gd name="connsiteY0" fmla="*/ 0 h 2235200"/>
              <a:gd name="connsiteX1" fmla="*/ 3289300 w 3289300"/>
              <a:gd name="connsiteY1" fmla="*/ 2235200 h 2235200"/>
              <a:gd name="connsiteX2" fmla="*/ 0 w 3289300"/>
              <a:gd name="connsiteY2" fmla="*/ 2235200 h 2235200"/>
              <a:gd name="connsiteX3" fmla="*/ 0 w 3289300"/>
              <a:gd name="connsiteY3" fmla="*/ 0 h 2235200"/>
              <a:gd name="connsiteX0" fmla="*/ 3289300 w 3289300"/>
              <a:gd name="connsiteY0" fmla="*/ 2143760 h 2143760"/>
              <a:gd name="connsiteX1" fmla="*/ 0 w 3289300"/>
              <a:gd name="connsiteY1" fmla="*/ 2143760 h 2143760"/>
              <a:gd name="connsiteX2" fmla="*/ 91440 w 3289300"/>
              <a:gd name="connsiteY2" fmla="*/ 0 h 2143760"/>
              <a:gd name="connsiteX0" fmla="*/ 3289300 w 3289300"/>
              <a:gd name="connsiteY0" fmla="*/ 2156460 h 2156460"/>
              <a:gd name="connsiteX1" fmla="*/ 0 w 3289300"/>
              <a:gd name="connsiteY1" fmla="*/ 2156460 h 2156460"/>
              <a:gd name="connsiteX2" fmla="*/ 15240 w 3289300"/>
              <a:gd name="connsiteY2" fmla="*/ 0 h 2156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89300" h="2156460">
                <a:moveTo>
                  <a:pt x="3289300" y="2156460"/>
                </a:moveTo>
                <a:lnTo>
                  <a:pt x="0" y="2156460"/>
                </a:lnTo>
                <a:cubicBezTo>
                  <a:pt x="0" y="1411393"/>
                  <a:pt x="15240" y="0"/>
                  <a:pt x="15240" y="0"/>
                </a:cubicBezTo>
              </a:path>
            </a:pathLst>
          </a:custGeom>
          <a:noFill/>
          <a:ln w="34925">
            <a:solidFill>
              <a:schemeClr val="bg1">
                <a:alpha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AA5B5A07-D495-63A5-F88B-07589FD31387}"/>
              </a:ext>
            </a:extLst>
          </p:cNvPr>
          <p:cNvSpPr/>
          <p:nvPr userDrawn="1"/>
        </p:nvSpPr>
        <p:spPr>
          <a:xfrm rot="10800000">
            <a:off x="2768600" y="1828800"/>
            <a:ext cx="1003300" cy="657762"/>
          </a:xfrm>
          <a:custGeom>
            <a:avLst/>
            <a:gdLst>
              <a:gd name="connsiteX0" fmla="*/ 0 w 3289300"/>
              <a:gd name="connsiteY0" fmla="*/ 0 h 2235200"/>
              <a:gd name="connsiteX1" fmla="*/ 3289300 w 3289300"/>
              <a:gd name="connsiteY1" fmla="*/ 0 h 2235200"/>
              <a:gd name="connsiteX2" fmla="*/ 3289300 w 3289300"/>
              <a:gd name="connsiteY2" fmla="*/ 2235200 h 2235200"/>
              <a:gd name="connsiteX3" fmla="*/ 0 w 3289300"/>
              <a:gd name="connsiteY3" fmla="*/ 2235200 h 2235200"/>
              <a:gd name="connsiteX4" fmla="*/ 0 w 3289300"/>
              <a:gd name="connsiteY4" fmla="*/ 0 h 2235200"/>
              <a:gd name="connsiteX0" fmla="*/ 0 w 3289300"/>
              <a:gd name="connsiteY0" fmla="*/ 0 h 2235200"/>
              <a:gd name="connsiteX1" fmla="*/ 1993900 w 3289300"/>
              <a:gd name="connsiteY1" fmla="*/ 0 h 2235200"/>
              <a:gd name="connsiteX2" fmla="*/ 3289300 w 3289300"/>
              <a:gd name="connsiteY2" fmla="*/ 0 h 2235200"/>
              <a:gd name="connsiteX3" fmla="*/ 3289300 w 3289300"/>
              <a:gd name="connsiteY3" fmla="*/ 2235200 h 2235200"/>
              <a:gd name="connsiteX4" fmla="*/ 0 w 3289300"/>
              <a:gd name="connsiteY4" fmla="*/ 2235200 h 2235200"/>
              <a:gd name="connsiteX5" fmla="*/ 0 w 3289300"/>
              <a:gd name="connsiteY5" fmla="*/ 0 h 2235200"/>
              <a:gd name="connsiteX0" fmla="*/ 0 w 3289300"/>
              <a:gd name="connsiteY0" fmla="*/ 0 h 2235200"/>
              <a:gd name="connsiteX1" fmla="*/ 3289300 w 3289300"/>
              <a:gd name="connsiteY1" fmla="*/ 0 h 2235200"/>
              <a:gd name="connsiteX2" fmla="*/ 3289300 w 3289300"/>
              <a:gd name="connsiteY2" fmla="*/ 2235200 h 2235200"/>
              <a:gd name="connsiteX3" fmla="*/ 0 w 3289300"/>
              <a:gd name="connsiteY3" fmla="*/ 2235200 h 2235200"/>
              <a:gd name="connsiteX4" fmla="*/ 0 w 3289300"/>
              <a:gd name="connsiteY4" fmla="*/ 0 h 2235200"/>
              <a:gd name="connsiteX0" fmla="*/ 0 w 3289300"/>
              <a:gd name="connsiteY0" fmla="*/ 0 h 2235200"/>
              <a:gd name="connsiteX1" fmla="*/ 3289300 w 3289300"/>
              <a:gd name="connsiteY1" fmla="*/ 2235200 h 2235200"/>
              <a:gd name="connsiteX2" fmla="*/ 0 w 3289300"/>
              <a:gd name="connsiteY2" fmla="*/ 2235200 h 2235200"/>
              <a:gd name="connsiteX3" fmla="*/ 0 w 3289300"/>
              <a:gd name="connsiteY3" fmla="*/ 0 h 2235200"/>
              <a:gd name="connsiteX0" fmla="*/ 3289300 w 3289300"/>
              <a:gd name="connsiteY0" fmla="*/ 2143760 h 2143760"/>
              <a:gd name="connsiteX1" fmla="*/ 0 w 3289300"/>
              <a:gd name="connsiteY1" fmla="*/ 2143760 h 2143760"/>
              <a:gd name="connsiteX2" fmla="*/ 91440 w 3289300"/>
              <a:gd name="connsiteY2" fmla="*/ 0 h 2143760"/>
              <a:gd name="connsiteX0" fmla="*/ 3289300 w 3289300"/>
              <a:gd name="connsiteY0" fmla="*/ 2156460 h 2156460"/>
              <a:gd name="connsiteX1" fmla="*/ 0 w 3289300"/>
              <a:gd name="connsiteY1" fmla="*/ 2156460 h 2156460"/>
              <a:gd name="connsiteX2" fmla="*/ 15240 w 3289300"/>
              <a:gd name="connsiteY2" fmla="*/ 0 h 2156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89300" h="2156460">
                <a:moveTo>
                  <a:pt x="3289300" y="2156460"/>
                </a:moveTo>
                <a:lnTo>
                  <a:pt x="0" y="2156460"/>
                </a:lnTo>
                <a:cubicBezTo>
                  <a:pt x="0" y="1411393"/>
                  <a:pt x="15240" y="0"/>
                  <a:pt x="15240" y="0"/>
                </a:cubicBezTo>
              </a:path>
            </a:pathLst>
          </a:custGeom>
          <a:noFill/>
          <a:ln w="34925">
            <a:solidFill>
              <a:schemeClr val="bg1">
                <a:alpha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9871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-up of a person's hand&#10;&#10;Description automatically generated">
            <a:extLst>
              <a:ext uri="{FF2B5EF4-FFF2-40B4-BE49-F238E27FC236}">
                <a16:creationId xmlns:a16="http://schemas.microsoft.com/office/drawing/2014/main" id="{49986689-74EF-AAB4-DA6B-5615AB42BAFC}"/>
              </a:ext>
            </a:extLst>
          </p:cNvPr>
          <p:cNvPicPr preferRelativeResize="0"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" t="5054" r="1544" b="12159"/>
          <a:stretch/>
        </p:blipFill>
        <p:spPr>
          <a:xfrm>
            <a:off x="0" y="0"/>
            <a:ext cx="12192000" cy="5824728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B11FFE-A132-EE38-C303-7CAB368E2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5C03B-0B3F-4FFF-867B-492AF79F175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D5468D-9E42-2427-1036-541CF4382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D74388-28BE-C1FE-6B1C-84BD7B591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A9ECF-C36F-4B0C-9C91-B6F802E06AF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A2E7C82-333A-334E-D702-375FB169E35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13200" y="1122363"/>
            <a:ext cx="6654800" cy="2387600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1"/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01B9BD5-118C-F373-57E5-E9EF9E1CFD0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13200" y="3602038"/>
            <a:ext cx="66548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>
                <a:solidFill>
                  <a:srgbClr val="003865"/>
                </a:solidFill>
                <a:effectLst/>
                <a:latin typeface="DIN Offc Pro" panose="020B0504020101020102" pitchFamily="34" charset="0"/>
                <a:ea typeface="Times New Roman" panose="02020603050405020304" pitchFamily="18" charset="0"/>
                <a:cs typeface="DIN Offc Pro" panose="020B0504020101020102" pitchFamily="34" charset="0"/>
              </a:rPr>
              <a:t>Section Slide Title</a:t>
            </a:r>
            <a:endParaRPr lang="en-US" sz="1800">
              <a:effectLst/>
              <a:latin typeface="DIN Offc Pro" panose="020B0504020101020102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24834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background with white dots and lines&#10;&#10;Description automatically generated">
            <a:extLst>
              <a:ext uri="{FF2B5EF4-FFF2-40B4-BE49-F238E27FC236}">
                <a16:creationId xmlns:a16="http://schemas.microsoft.com/office/drawing/2014/main" id="{F5B4C9B7-BF9B-2C53-325A-A4D844BC00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1" t="-1" r="65344" b="31845"/>
          <a:stretch/>
        </p:blipFill>
        <p:spPr>
          <a:xfrm>
            <a:off x="0" y="0"/>
            <a:ext cx="4095114" cy="5824728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B11FFE-A132-EE38-C303-7CAB368E2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5C03B-0B3F-4FFF-867B-492AF79F175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D5468D-9E42-2427-1036-541CF4382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D74388-28BE-C1FE-6B1C-84BD7B591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A9ECF-C36F-4B0C-9C91-B6F802E06AF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4770A4-E6D5-24A2-31CE-21A3530C7DC1}"/>
              </a:ext>
            </a:extLst>
          </p:cNvPr>
          <p:cNvSpPr/>
          <p:nvPr userDrawn="1"/>
        </p:nvSpPr>
        <p:spPr>
          <a:xfrm>
            <a:off x="4152900" y="1154"/>
            <a:ext cx="8039099" cy="58281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41ADAD-D245-9EDD-D900-8E097CA79CE4}"/>
              </a:ext>
            </a:extLst>
          </p:cNvPr>
          <p:cNvSpPr/>
          <p:nvPr userDrawn="1"/>
        </p:nvSpPr>
        <p:spPr>
          <a:xfrm>
            <a:off x="0" y="0"/>
            <a:ext cx="4096512" cy="5828146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6F8D536-BF34-7C37-7322-627CD235D2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2624741"/>
            <a:ext cx="2806700" cy="590931"/>
          </a:xfrm>
        </p:spPr>
        <p:txBody>
          <a:bodyPr>
            <a:sp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37CFEC3-AC72-35D7-AA04-4FA9792D1AA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686299" y="733425"/>
            <a:ext cx="6881587" cy="4351338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text here</a:t>
            </a:r>
          </a:p>
        </p:txBody>
      </p:sp>
    </p:spTree>
    <p:extLst>
      <p:ext uri="{BB962C8B-B14F-4D97-AF65-F5344CB8AC3E}">
        <p14:creationId xmlns:p14="http://schemas.microsoft.com/office/powerpoint/2010/main" val="255573850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background with white dots and lines&#10;&#10;Description automatically generated">
            <a:extLst>
              <a:ext uri="{FF2B5EF4-FFF2-40B4-BE49-F238E27FC236}">
                <a16:creationId xmlns:a16="http://schemas.microsoft.com/office/drawing/2014/main" id="{F5B4C9B7-BF9B-2C53-325A-A4D844BC00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1" t="-1" r="65344" b="31845"/>
          <a:stretch/>
        </p:blipFill>
        <p:spPr>
          <a:xfrm>
            <a:off x="0" y="0"/>
            <a:ext cx="4095114" cy="5824728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B11FFE-A132-EE38-C303-7CAB368E2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5C03B-0B3F-4FFF-867B-492AF79F175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D5468D-9E42-2427-1036-541CF4382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D74388-28BE-C1FE-6B1C-84BD7B591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A9ECF-C36F-4B0C-9C91-B6F802E06AF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4770A4-E6D5-24A2-31CE-21A3530C7DC1}"/>
              </a:ext>
            </a:extLst>
          </p:cNvPr>
          <p:cNvSpPr/>
          <p:nvPr userDrawn="1"/>
        </p:nvSpPr>
        <p:spPr>
          <a:xfrm>
            <a:off x="4152900" y="1154"/>
            <a:ext cx="8039099" cy="58281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41ADAD-D245-9EDD-D900-8E097CA79CE4}"/>
              </a:ext>
            </a:extLst>
          </p:cNvPr>
          <p:cNvSpPr/>
          <p:nvPr userDrawn="1"/>
        </p:nvSpPr>
        <p:spPr>
          <a:xfrm>
            <a:off x="0" y="0"/>
            <a:ext cx="4096512" cy="5828146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6F8D536-BF34-7C37-7322-627CD235D2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2624741"/>
            <a:ext cx="2806700" cy="590931"/>
          </a:xfrm>
        </p:spPr>
        <p:txBody>
          <a:bodyPr>
            <a:sp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37CFEC3-AC72-35D7-AA04-4FA9792D1AA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686300" y="733425"/>
            <a:ext cx="6881586" cy="4351338"/>
          </a:xfrm>
        </p:spPr>
        <p:txBody>
          <a:bodyPr/>
          <a:lstStyle/>
          <a:p>
            <a:pPr lvl="0"/>
            <a:r>
              <a:rPr lang="en-US"/>
              <a:t>Bullet One</a:t>
            </a:r>
          </a:p>
          <a:p>
            <a:pPr lvl="1"/>
            <a:r>
              <a:rPr lang="en-US"/>
              <a:t>Bullet Two</a:t>
            </a:r>
          </a:p>
          <a:p>
            <a:pPr lvl="2"/>
            <a:r>
              <a:rPr lang="en-US"/>
              <a:t>Bullet Three</a:t>
            </a:r>
          </a:p>
          <a:p>
            <a:pPr lvl="3"/>
            <a:r>
              <a:rPr lang="en-US"/>
              <a:t>Bullet Four</a:t>
            </a:r>
          </a:p>
          <a:p>
            <a:pPr lvl="4"/>
            <a:r>
              <a:rPr lang="en-US"/>
              <a:t>Bullet Five</a:t>
            </a:r>
          </a:p>
        </p:txBody>
      </p:sp>
    </p:spTree>
    <p:extLst>
      <p:ext uri="{BB962C8B-B14F-4D97-AF65-F5344CB8AC3E}">
        <p14:creationId xmlns:p14="http://schemas.microsoft.com/office/powerpoint/2010/main" val="371491295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background with white dots and lines&#10;&#10;Description automatically generated">
            <a:extLst>
              <a:ext uri="{FF2B5EF4-FFF2-40B4-BE49-F238E27FC236}">
                <a16:creationId xmlns:a16="http://schemas.microsoft.com/office/drawing/2014/main" id="{F5B4C9B7-BF9B-2C53-325A-A4D844BC00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1" t="-1" r="65344" b="31845"/>
          <a:stretch/>
        </p:blipFill>
        <p:spPr>
          <a:xfrm>
            <a:off x="0" y="0"/>
            <a:ext cx="4095114" cy="5824728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B11FFE-A132-EE38-C303-7CAB368E2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5C03B-0B3F-4FFF-867B-492AF79F175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D5468D-9E42-2427-1036-541CF4382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D74388-28BE-C1FE-6B1C-84BD7B591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A9ECF-C36F-4B0C-9C91-B6F802E06AF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4770A4-E6D5-24A2-31CE-21A3530C7DC1}"/>
              </a:ext>
            </a:extLst>
          </p:cNvPr>
          <p:cNvSpPr/>
          <p:nvPr userDrawn="1"/>
        </p:nvSpPr>
        <p:spPr>
          <a:xfrm>
            <a:off x="4152900" y="1154"/>
            <a:ext cx="8039099" cy="58281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41ADAD-D245-9EDD-D900-8E097CA79CE4}"/>
              </a:ext>
            </a:extLst>
          </p:cNvPr>
          <p:cNvSpPr/>
          <p:nvPr userDrawn="1"/>
        </p:nvSpPr>
        <p:spPr>
          <a:xfrm>
            <a:off x="0" y="0"/>
            <a:ext cx="4096512" cy="5828146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6F8D536-BF34-7C37-7322-627CD235D2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2624741"/>
            <a:ext cx="2806700" cy="590931"/>
          </a:xfrm>
        </p:spPr>
        <p:txBody>
          <a:bodyPr>
            <a:sp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37CFEC3-AC72-35D7-AA04-4FA9792D1AA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686300" y="1306286"/>
            <a:ext cx="6896100" cy="4170363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text here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5483DAE-693F-78A7-737E-96B2B74930D2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686300" y="406400"/>
            <a:ext cx="6896100" cy="653143"/>
          </a:xfr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8557404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5B4C9B7-BF9B-2C53-325A-A4D844BC00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9" t="1890" r="81936" b="8814"/>
          <a:stretch/>
        </p:blipFill>
        <p:spPr>
          <a:xfrm>
            <a:off x="1" y="0"/>
            <a:ext cx="624114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B11FFE-A132-EE38-C303-7CAB368E2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5C03B-0B3F-4FFF-867B-492AF79F175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D5468D-9E42-2427-1036-541CF4382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D74388-28BE-C1FE-6B1C-84BD7B591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A9ECF-C36F-4B0C-9C91-B6F802E06AF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37CFEC3-AC72-35D7-AA04-4FA9792D1AA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970643" y="1306286"/>
            <a:ext cx="10756900" cy="444137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text here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5483DAE-693F-78A7-737E-96B2B74930D2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970643" y="406400"/>
            <a:ext cx="10756900" cy="653143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C046A6-E44F-34BF-26DD-5C45F2B0F5CD}"/>
              </a:ext>
            </a:extLst>
          </p:cNvPr>
          <p:cNvSpPr/>
          <p:nvPr userDrawn="1"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tx2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9463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5B4C9B7-BF9B-2C53-325A-A4D844BC00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9" t="1890" r="81936" b="8814"/>
          <a:stretch/>
        </p:blipFill>
        <p:spPr>
          <a:xfrm>
            <a:off x="1" y="0"/>
            <a:ext cx="624114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B11FFE-A132-EE38-C303-7CAB368E2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5C03B-0B3F-4FFF-867B-492AF79F175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D5468D-9E42-2427-1036-541CF4382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D74388-28BE-C1FE-6B1C-84BD7B591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A9ECF-C36F-4B0C-9C91-B6F802E06AF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37CFEC3-AC72-35D7-AA04-4FA9792D1AA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970643" y="1306286"/>
            <a:ext cx="5299528" cy="444137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text here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5483DAE-693F-78A7-737E-96B2B74930D2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970643" y="406400"/>
            <a:ext cx="10756900" cy="653143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744EF4A-2474-33E4-6A3C-E73D2B7934E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400800" y="1306286"/>
            <a:ext cx="5299528" cy="444137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text here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C046A6-E44F-34BF-26DD-5C45F2B0F5CD}"/>
              </a:ext>
            </a:extLst>
          </p:cNvPr>
          <p:cNvSpPr/>
          <p:nvPr userDrawn="1"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tx2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42568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5B4C9B7-BF9B-2C53-325A-A4D844BC00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9" t="1890" r="81936" b="8814"/>
          <a:stretch/>
        </p:blipFill>
        <p:spPr>
          <a:xfrm>
            <a:off x="1" y="0"/>
            <a:ext cx="624114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B11FFE-A132-EE38-C303-7CAB368E2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5C03B-0B3F-4FFF-867B-492AF79F175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D5468D-9E42-2427-1036-541CF4382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D74388-28BE-C1FE-6B1C-84BD7B591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A9ECF-C36F-4B0C-9C91-B6F802E06AF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37CFEC3-AC72-35D7-AA04-4FA9792D1AA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970643" y="1306286"/>
            <a:ext cx="5299528" cy="230777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text here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5483DAE-693F-78A7-737E-96B2B74930D2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970643" y="406400"/>
            <a:ext cx="10756900" cy="653143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744EF4A-2474-33E4-6A3C-E73D2B7934E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400800" y="1306286"/>
            <a:ext cx="5299528" cy="230777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text here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C046A6-E44F-34BF-26DD-5C45F2B0F5CD}"/>
              </a:ext>
            </a:extLst>
          </p:cNvPr>
          <p:cNvSpPr/>
          <p:nvPr userDrawn="1"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tx2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54ADBF4-FE5E-61B8-F525-D789A5B20F2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970643" y="3744686"/>
            <a:ext cx="10785928" cy="2191657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text here</a:t>
            </a:r>
          </a:p>
        </p:txBody>
      </p:sp>
    </p:spTree>
    <p:extLst>
      <p:ext uri="{BB962C8B-B14F-4D97-AF65-F5344CB8AC3E}">
        <p14:creationId xmlns:p14="http://schemas.microsoft.com/office/powerpoint/2010/main" val="411380974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B11FFE-A132-EE38-C303-7CAB368E2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5C03B-0B3F-4FFF-867B-492AF79F175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D5468D-9E42-2427-1036-541CF4382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D74388-28BE-C1FE-6B1C-84BD7B591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A9ECF-C36F-4B0C-9C91-B6F802E06AF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5483DAE-693F-78A7-737E-96B2B74930D2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17550" y="406400"/>
            <a:ext cx="10756900" cy="653143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Title</a:t>
            </a:r>
          </a:p>
        </p:txBody>
      </p:sp>
      <p:pic>
        <p:nvPicPr>
          <p:cNvPr id="10" name="Picture 9" descr="A blue background with white dots and lines&#10;&#10;Description automatically generated">
            <a:extLst>
              <a:ext uri="{FF2B5EF4-FFF2-40B4-BE49-F238E27FC236}">
                <a16:creationId xmlns:a16="http://schemas.microsoft.com/office/drawing/2014/main" id="{5AA53030-8B24-3064-2B92-D9EEB544C2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0" t="6850" r="35772" b="21948"/>
          <a:stretch/>
        </p:blipFill>
        <p:spPr>
          <a:xfrm>
            <a:off x="-1" y="1318872"/>
            <a:ext cx="6035676" cy="450585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BF17961-4B30-7D03-105B-AA7A7DA689E1}"/>
              </a:ext>
            </a:extLst>
          </p:cNvPr>
          <p:cNvSpPr/>
          <p:nvPr userDrawn="1"/>
        </p:nvSpPr>
        <p:spPr>
          <a:xfrm>
            <a:off x="6156325" y="1320800"/>
            <a:ext cx="6035674" cy="4508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1474296-C96C-A870-DA58-06EE547D768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662057" y="1857829"/>
            <a:ext cx="4833257" cy="359954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text here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8E32055-E2C5-14BF-7426-2A050A2ED217}"/>
              </a:ext>
            </a:extLst>
          </p:cNvPr>
          <p:cNvSpPr/>
          <p:nvPr userDrawn="1"/>
        </p:nvSpPr>
        <p:spPr>
          <a:xfrm>
            <a:off x="-1" y="1335314"/>
            <a:ext cx="6037943" cy="4492832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76F0244-DAA2-F47C-342E-9A13B2FC318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96686" y="1857829"/>
            <a:ext cx="4757056" cy="3599541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text here</a:t>
            </a:r>
          </a:p>
        </p:txBody>
      </p:sp>
    </p:spTree>
    <p:extLst>
      <p:ext uri="{BB962C8B-B14F-4D97-AF65-F5344CB8AC3E}">
        <p14:creationId xmlns:p14="http://schemas.microsoft.com/office/powerpoint/2010/main" val="166875217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B11FFE-A132-EE38-C303-7CAB368E2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5C03B-0B3F-4FFF-867B-492AF79F175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D5468D-9E42-2427-1036-541CF4382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D74388-28BE-C1FE-6B1C-84BD7B591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A9ECF-C36F-4B0C-9C91-B6F802E06AF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5483DAE-693F-78A7-737E-96B2B74930D2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17550" y="406400"/>
            <a:ext cx="10756900" cy="653143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Title</a:t>
            </a:r>
          </a:p>
        </p:txBody>
      </p:sp>
      <p:pic>
        <p:nvPicPr>
          <p:cNvPr id="10" name="Picture 9" descr="A blue background with white dots and lines&#10;&#10;Description automatically generated">
            <a:extLst>
              <a:ext uri="{FF2B5EF4-FFF2-40B4-BE49-F238E27FC236}">
                <a16:creationId xmlns:a16="http://schemas.microsoft.com/office/drawing/2014/main" id="{5AA53030-8B24-3064-2B92-D9EEB544C2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" t="3302" r="3128" b="35043"/>
          <a:stretch/>
        </p:blipFill>
        <p:spPr>
          <a:xfrm>
            <a:off x="-2" y="1318872"/>
            <a:ext cx="12192001" cy="4505856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8291C93-2D3B-4CDD-7FEF-D8B1292711E0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381500" y="1785257"/>
            <a:ext cx="7264400" cy="3599541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text here</a:t>
            </a:r>
          </a:p>
        </p:txBody>
      </p:sp>
    </p:spTree>
    <p:extLst>
      <p:ext uri="{BB962C8B-B14F-4D97-AF65-F5344CB8AC3E}">
        <p14:creationId xmlns:p14="http://schemas.microsoft.com/office/powerpoint/2010/main" val="133895627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B11FFE-A132-EE38-C303-7CAB368E2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5C03B-0B3F-4FFF-867B-492AF79F175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D5468D-9E42-2427-1036-541CF4382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D74388-28BE-C1FE-6B1C-84BD7B591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A9ECF-C36F-4B0C-9C91-B6F802E06AF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5483DAE-693F-78A7-737E-96B2B74930D2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17550" y="406400"/>
            <a:ext cx="10756900" cy="653143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Title</a:t>
            </a:r>
          </a:p>
        </p:txBody>
      </p:sp>
      <p:pic>
        <p:nvPicPr>
          <p:cNvPr id="10" name="Picture 9" descr="A blue background with white dots and lines&#10;&#10;Description automatically generated">
            <a:extLst>
              <a:ext uri="{FF2B5EF4-FFF2-40B4-BE49-F238E27FC236}">
                <a16:creationId xmlns:a16="http://schemas.microsoft.com/office/drawing/2014/main" id="{5AA53030-8B24-3064-2B92-D9EEB544C2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" t="3302" r="3128" b="35043"/>
          <a:stretch/>
        </p:blipFill>
        <p:spPr>
          <a:xfrm>
            <a:off x="-2" y="1318872"/>
            <a:ext cx="12192001" cy="450585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2CB4B9D-9EFE-C544-C6D2-F639D8383751}"/>
              </a:ext>
            </a:extLst>
          </p:cNvPr>
          <p:cNvSpPr/>
          <p:nvPr userDrawn="1"/>
        </p:nvSpPr>
        <p:spPr>
          <a:xfrm>
            <a:off x="1363980" y="1569720"/>
            <a:ext cx="9464040" cy="391668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E9FD90D-7E4B-2C6F-1CB8-AB77C3802F52}"/>
              </a:ext>
            </a:extLst>
          </p:cNvPr>
          <p:cNvSpPr>
            <a:spLocks noGrp="1" noChangeAspect="1"/>
          </p:cNvSpPr>
          <p:nvPr>
            <p:ph type="pic" idx="20" hasCustomPrompt="1"/>
          </p:nvPr>
        </p:nvSpPr>
        <p:spPr>
          <a:xfrm>
            <a:off x="6101767" y="1854200"/>
            <a:ext cx="2389838" cy="3393175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FC94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Image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91AE10E4-6C0B-48D2-8A8C-D76D0F342433}"/>
              </a:ext>
            </a:extLst>
          </p:cNvPr>
          <p:cNvSpPr>
            <a:spLocks noGrp="1" noChangeAspect="1"/>
          </p:cNvSpPr>
          <p:nvPr>
            <p:ph type="pic" idx="21" hasCustomPrompt="1"/>
          </p:nvPr>
        </p:nvSpPr>
        <p:spPr>
          <a:xfrm>
            <a:off x="1646262" y="1841500"/>
            <a:ext cx="4315337" cy="1168400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Image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FB98F1B3-3E76-CB9B-8C38-66B995E4C7B4}"/>
              </a:ext>
            </a:extLst>
          </p:cNvPr>
          <p:cNvSpPr>
            <a:spLocks noGrp="1" noChangeAspect="1"/>
          </p:cNvSpPr>
          <p:nvPr>
            <p:ph type="pic" idx="24" hasCustomPrompt="1"/>
          </p:nvPr>
        </p:nvSpPr>
        <p:spPr>
          <a:xfrm>
            <a:off x="8637435" y="1866901"/>
            <a:ext cx="1910056" cy="1838342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FC94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Image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595D2C7E-E33F-7D5D-A91C-7DBB85762FC2}"/>
              </a:ext>
            </a:extLst>
          </p:cNvPr>
          <p:cNvSpPr>
            <a:spLocks noGrp="1" noChangeAspect="1"/>
          </p:cNvSpPr>
          <p:nvPr>
            <p:ph type="pic" idx="25" hasCustomPrompt="1"/>
          </p:nvPr>
        </p:nvSpPr>
        <p:spPr>
          <a:xfrm>
            <a:off x="8637435" y="3822357"/>
            <a:ext cx="1910056" cy="1432321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FC94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Image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47505E82-17AB-5818-DDDD-D14C6CBBF7B6}"/>
              </a:ext>
            </a:extLst>
          </p:cNvPr>
          <p:cNvSpPr>
            <a:spLocks noGrp="1" noChangeAspect="1"/>
          </p:cNvSpPr>
          <p:nvPr>
            <p:ph type="pic" idx="27" hasCustomPrompt="1"/>
          </p:nvPr>
        </p:nvSpPr>
        <p:spPr>
          <a:xfrm>
            <a:off x="3871103" y="3164663"/>
            <a:ext cx="2084832" cy="2067916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FC94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Image</a:t>
            </a:r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863351B6-5BBD-F758-11CA-6826C4275B67}"/>
              </a:ext>
            </a:extLst>
          </p:cNvPr>
          <p:cNvSpPr>
            <a:spLocks noGrp="1" noChangeAspect="1"/>
          </p:cNvSpPr>
          <p:nvPr>
            <p:ph type="pic" idx="28" hasCustomPrompt="1"/>
          </p:nvPr>
        </p:nvSpPr>
        <p:spPr>
          <a:xfrm>
            <a:off x="1646262" y="3151946"/>
            <a:ext cx="2084832" cy="2067916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FC94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319725813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ottom Panel Sl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3A443-46A0-6234-F26D-2D6420AB0A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2353" y="528919"/>
            <a:ext cx="9977718" cy="717176"/>
          </a:xfrm>
          <a:prstGeom prst="rect">
            <a:avLst/>
          </a:prstGeom>
        </p:spPr>
        <p:txBody>
          <a:bodyPr anchor="t"/>
          <a:lstStyle>
            <a:lvl1pPr algn="l">
              <a:defRPr sz="4200">
                <a:solidFill>
                  <a:schemeClr val="accent1"/>
                </a:solidFill>
                <a:latin typeface="Montserrat SemiBold" panose="00000700000000000000" pitchFamily="50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2802BE-C0DC-B3F7-1D8A-B23769E9FC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72353" y="4580966"/>
            <a:ext cx="2743200" cy="8292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  <a:latin typeface="Montserrat" panose="00000500000000000000" pitchFamily="50" charset="0"/>
              </a:defRPr>
            </a:lvl1pPr>
          </a:lstStyle>
          <a:p>
            <a:fld id="{B31DFE55-5AC5-4B9F-9D1A-EF451DE4FA2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74718-3A25-9547-0B5A-A5F83ABE8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62081" y="4580965"/>
            <a:ext cx="5746377" cy="8292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4"/>
                </a:solidFill>
                <a:latin typeface="Montserrat" panose="00000500000000000000" pitchFamily="50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6112E2-0FBA-515B-884B-75A9D0242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32903" y="4580965"/>
            <a:ext cx="842683" cy="8292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471EF924-AFEB-412D-B341-E51D84291E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7781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883388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5B4C9B7-BF9B-2C53-325A-A4D844BC00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9" t="1890" r="81936" b="8814"/>
          <a:stretch/>
        </p:blipFill>
        <p:spPr>
          <a:xfrm>
            <a:off x="1" y="0"/>
            <a:ext cx="624114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B11FFE-A132-EE38-C303-7CAB368E2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5C03B-0B3F-4FFF-867B-492AF79F175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D5468D-9E42-2427-1036-541CF4382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D74388-28BE-C1FE-6B1C-84BD7B591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A9ECF-C36F-4B0C-9C91-B6F802E06AF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37CFEC3-AC72-35D7-AA04-4FA9792D1AA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970643" y="1306286"/>
            <a:ext cx="10756900" cy="444137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text here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5483DAE-693F-78A7-737E-96B2B74930D2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970643" y="406400"/>
            <a:ext cx="10756900" cy="653143"/>
          </a:xfrm>
        </p:spPr>
        <p:txBody>
          <a:bodyPr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C046A6-E44F-34BF-26DD-5C45F2B0F5CD}"/>
              </a:ext>
            </a:extLst>
          </p:cNvPr>
          <p:cNvSpPr/>
          <p:nvPr userDrawn="1"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tx2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091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oleObject" Target="../embeddings/oleObject1.bin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4" Type="http://schemas.openxmlformats.org/officeDocument/2006/relationships/tags" Target="../tags/tag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theme" Target="../theme/theme2.xml"/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image" Target="../media/image1.emf"/><Relationship Id="rId20" Type="http://schemas.openxmlformats.org/officeDocument/2006/relationships/slideLayout" Target="../slideLayouts/slideLayout31.xml"/><Relationship Id="rId41" Type="http://schemas.openxmlformats.org/officeDocument/2006/relationships/slideLayout" Target="../slideLayouts/slideLayout5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26" Type="http://schemas.openxmlformats.org/officeDocument/2006/relationships/slideLayout" Target="../slideLayouts/slideLayout79.xml"/><Relationship Id="rId39" Type="http://schemas.openxmlformats.org/officeDocument/2006/relationships/slideLayout" Target="../slideLayouts/slideLayout92.xml"/><Relationship Id="rId21" Type="http://schemas.openxmlformats.org/officeDocument/2006/relationships/slideLayout" Target="../slideLayouts/slideLayout74.xml"/><Relationship Id="rId34" Type="http://schemas.openxmlformats.org/officeDocument/2006/relationships/slideLayout" Target="../slideLayouts/slideLayout87.xml"/><Relationship Id="rId42" Type="http://schemas.openxmlformats.org/officeDocument/2006/relationships/theme" Target="../theme/theme3.xml"/><Relationship Id="rId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9" Type="http://schemas.openxmlformats.org/officeDocument/2006/relationships/slideLayout" Target="../slideLayouts/slideLayout82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slideLayout" Target="../slideLayouts/slideLayout77.xml"/><Relationship Id="rId32" Type="http://schemas.openxmlformats.org/officeDocument/2006/relationships/slideLayout" Target="../slideLayouts/slideLayout85.xml"/><Relationship Id="rId37" Type="http://schemas.openxmlformats.org/officeDocument/2006/relationships/slideLayout" Target="../slideLayouts/slideLayout90.xml"/><Relationship Id="rId40" Type="http://schemas.openxmlformats.org/officeDocument/2006/relationships/slideLayout" Target="../slideLayouts/slideLayout93.xml"/><Relationship Id="rId45" Type="http://schemas.openxmlformats.org/officeDocument/2006/relationships/image" Target="../media/image1.emf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slideLayout" Target="../slideLayouts/slideLayout76.xml"/><Relationship Id="rId28" Type="http://schemas.openxmlformats.org/officeDocument/2006/relationships/slideLayout" Target="../slideLayouts/slideLayout81.xml"/><Relationship Id="rId36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31" Type="http://schemas.openxmlformats.org/officeDocument/2006/relationships/slideLayout" Target="../slideLayouts/slideLayout84.xml"/><Relationship Id="rId44" Type="http://schemas.openxmlformats.org/officeDocument/2006/relationships/oleObject" Target="../embeddings/oleObject1.bin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Relationship Id="rId27" Type="http://schemas.openxmlformats.org/officeDocument/2006/relationships/slideLayout" Target="../slideLayouts/slideLayout80.xml"/><Relationship Id="rId30" Type="http://schemas.openxmlformats.org/officeDocument/2006/relationships/slideLayout" Target="../slideLayouts/slideLayout83.xml"/><Relationship Id="rId35" Type="http://schemas.openxmlformats.org/officeDocument/2006/relationships/slideLayout" Target="../slideLayouts/slideLayout88.xml"/><Relationship Id="rId43" Type="http://schemas.openxmlformats.org/officeDocument/2006/relationships/tags" Target="../tags/tag2.xml"/><Relationship Id="rId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5" Type="http://schemas.openxmlformats.org/officeDocument/2006/relationships/slideLayout" Target="../slideLayouts/slideLayout78.xml"/><Relationship Id="rId33" Type="http://schemas.openxmlformats.org/officeDocument/2006/relationships/slideLayout" Target="../slideLayouts/slideLayout86.xml"/><Relationship Id="rId38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73.xml"/><Relationship Id="rId41" Type="http://schemas.openxmlformats.org/officeDocument/2006/relationships/slideLayout" Target="../slideLayouts/slideLayout9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6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slideLayout" Target="../slideLayouts/slideLayout10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75E654CE-125C-BB13-6816-212538BE6ED3}"/>
              </a:ext>
            </a:extLst>
          </p:cNvPr>
          <p:cNvGraphicFramePr>
            <a:graphicFrameLocks noChangeAspect="1"/>
          </p:cNvGraphicFramePr>
          <p:nvPr>
            <p:custDataLst>
              <p:tags r:id="rId44"/>
            </p:custDataLst>
            <p:extLst>
              <p:ext uri="{D42A27DB-BD31-4B8C-83A1-F6EECF244321}">
                <p14:modId xmlns:p14="http://schemas.microsoft.com/office/powerpoint/2010/main" val="161728825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5" imgW="7772400" imgH="10058400" progId="TCLayout.ActiveDocument.1">
                  <p:embed/>
                </p:oleObj>
              </mc:Choice>
              <mc:Fallback>
                <p:oleObj name="think-cell Slide" r:id="rId45" imgW="7772400" imgH="1005840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5E654CE-125C-BB13-6816-212538BE6E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0F2E85-667D-1460-1544-52068116A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636" y="235170"/>
            <a:ext cx="11505406" cy="102923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add text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99DE76D-6722-94CF-09EB-DC827BE27D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636" y="2401163"/>
            <a:ext cx="11505406" cy="3771302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add text</a:t>
            </a:r>
          </a:p>
          <a:p>
            <a:pPr lvl="0"/>
            <a:r>
              <a:rPr lang="en-US"/>
              <a:t>	Second level</a:t>
            </a:r>
          </a:p>
          <a:p>
            <a:pPr lvl="0"/>
            <a:r>
              <a:rPr lang="en-US"/>
              <a:t>		Third level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B227EEC3-061F-7788-9FAC-8F44CE109B3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44124" y="6422806"/>
            <a:ext cx="563018" cy="92996"/>
            <a:chOff x="3287101" y="3191837"/>
            <a:chExt cx="11343298" cy="1873605"/>
          </a:xfrm>
          <a:solidFill>
            <a:schemeClr val="bg1"/>
          </a:solidFill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EA4E6A5-43F2-45BA-4F81-C44158265978}"/>
                </a:ext>
              </a:extLst>
            </p:cNvPr>
            <p:cNvSpPr/>
            <p:nvPr/>
          </p:nvSpPr>
          <p:spPr>
            <a:xfrm>
              <a:off x="13436026" y="3635404"/>
              <a:ext cx="1194373" cy="1429373"/>
            </a:xfrm>
            <a:custGeom>
              <a:avLst/>
              <a:gdLst>
                <a:gd name="csX0" fmla="*/ 1096283 w 1194373"/>
                <a:gd name="csY0" fmla="*/ 747065 h 1429373"/>
                <a:gd name="csX1" fmla="*/ 802013 w 1194373"/>
                <a:gd name="csY1" fmla="*/ 612814 h 1429373"/>
                <a:gd name="csX2" fmla="*/ 564103 w 1194373"/>
                <a:gd name="csY2" fmla="*/ 562356 h 1429373"/>
                <a:gd name="csX3" fmla="*/ 411480 w 1194373"/>
                <a:gd name="csY3" fmla="*/ 500177 h 1429373"/>
                <a:gd name="csX4" fmla="*/ 367007 w 1194373"/>
                <a:gd name="csY4" fmla="*/ 401920 h 1429373"/>
                <a:gd name="csX5" fmla="*/ 435089 w 1194373"/>
                <a:gd name="csY5" fmla="*/ 287454 h 1429373"/>
                <a:gd name="csX6" fmla="*/ 607661 w 1194373"/>
                <a:gd name="csY6" fmla="*/ 243314 h 1429373"/>
                <a:gd name="csX7" fmla="*/ 736674 w 1194373"/>
                <a:gd name="csY7" fmla="*/ 267670 h 1429373"/>
                <a:gd name="csX8" fmla="*/ 820134 w 1194373"/>
                <a:gd name="csY8" fmla="*/ 331678 h 1429373"/>
                <a:gd name="csX9" fmla="*/ 864607 w 1194373"/>
                <a:gd name="csY9" fmla="*/ 416385 h 1429373"/>
                <a:gd name="csX10" fmla="*/ 1164364 w 1194373"/>
                <a:gd name="csY10" fmla="*/ 383965 h 1429373"/>
                <a:gd name="csX11" fmla="*/ 989049 w 1194373"/>
                <a:gd name="csY11" fmla="*/ 103660 h 1429373"/>
                <a:gd name="csX12" fmla="*/ 603006 w 1194373"/>
                <a:gd name="csY12" fmla="*/ 0 h 1429373"/>
                <a:gd name="csX13" fmla="*/ 307821 w 1194373"/>
                <a:gd name="csY13" fmla="*/ 52287 h 1429373"/>
                <a:gd name="csX14" fmla="*/ 108981 w 1194373"/>
                <a:gd name="csY14" fmla="*/ 198259 h 1429373"/>
                <a:gd name="csX15" fmla="*/ 39070 w 1194373"/>
                <a:gd name="csY15" fmla="*/ 419959 h 1429373"/>
                <a:gd name="csX16" fmla="*/ 134417 w 1194373"/>
                <a:gd name="csY16" fmla="*/ 670505 h 1429373"/>
                <a:gd name="csX17" fmla="*/ 431431 w 1194373"/>
                <a:gd name="csY17" fmla="*/ 810158 h 1429373"/>
                <a:gd name="csX18" fmla="*/ 669424 w 1194373"/>
                <a:gd name="csY18" fmla="*/ 859702 h 1429373"/>
                <a:gd name="csX19" fmla="*/ 811073 w 1194373"/>
                <a:gd name="csY19" fmla="*/ 919221 h 1429373"/>
                <a:gd name="csX20" fmla="*/ 857375 w 1194373"/>
                <a:gd name="csY20" fmla="*/ 1017478 h 1429373"/>
                <a:gd name="csX21" fmla="*/ 785636 w 1194373"/>
                <a:gd name="csY21" fmla="*/ 1135519 h 1429373"/>
                <a:gd name="csX22" fmla="*/ 597685 w 1194373"/>
                <a:gd name="csY22" fmla="*/ 1183317 h 1429373"/>
                <a:gd name="csX23" fmla="*/ 413310 w 1194373"/>
                <a:gd name="csY23" fmla="*/ 1135519 h 1429373"/>
                <a:gd name="csX24" fmla="*/ 320622 w 1194373"/>
                <a:gd name="csY24" fmla="*/ 994036 h 1429373"/>
                <a:gd name="csX25" fmla="*/ 0 w 1194373"/>
                <a:gd name="csY25" fmla="*/ 1024710 h 1429373"/>
                <a:gd name="csX26" fmla="*/ 186205 w 1194373"/>
                <a:gd name="csY26" fmla="*/ 1323054 h 1429373"/>
                <a:gd name="csX27" fmla="*/ 598600 w 1194373"/>
                <a:gd name="csY27" fmla="*/ 1429374 h 1429373"/>
                <a:gd name="csX28" fmla="*/ 907418 w 1194373"/>
                <a:gd name="csY28" fmla="*/ 1373512 h 1429373"/>
                <a:gd name="csX29" fmla="*/ 1117148 w 1194373"/>
                <a:gd name="csY29" fmla="*/ 1218480 h 1429373"/>
                <a:gd name="csX30" fmla="*/ 1194373 w 1194373"/>
                <a:gd name="csY30" fmla="*/ 987718 h 1429373"/>
                <a:gd name="csX31" fmla="*/ 1096283 w 1194373"/>
                <a:gd name="csY31" fmla="*/ 747065 h 14293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194373" h="1429373">
                  <a:moveTo>
                    <a:pt x="1096283" y="747065"/>
                  </a:moveTo>
                  <a:cubicBezTo>
                    <a:pt x="1032109" y="685800"/>
                    <a:pt x="934019" y="640994"/>
                    <a:pt x="802013" y="612814"/>
                  </a:cubicBezTo>
                  <a:lnTo>
                    <a:pt x="564103" y="562356"/>
                  </a:lnTo>
                  <a:cubicBezTo>
                    <a:pt x="493195" y="546146"/>
                    <a:pt x="442321" y="525447"/>
                    <a:pt x="411480" y="500177"/>
                  </a:cubicBezTo>
                  <a:cubicBezTo>
                    <a:pt x="381223" y="474906"/>
                    <a:pt x="366426" y="442237"/>
                    <a:pt x="367007" y="401920"/>
                  </a:cubicBezTo>
                  <a:cubicBezTo>
                    <a:pt x="366426" y="355037"/>
                    <a:pt x="389119" y="316881"/>
                    <a:pt x="435089" y="287454"/>
                  </a:cubicBezTo>
                  <a:cubicBezTo>
                    <a:pt x="481723" y="258027"/>
                    <a:pt x="539247" y="243314"/>
                    <a:pt x="607661" y="243314"/>
                  </a:cubicBezTo>
                  <a:cubicBezTo>
                    <a:pt x="658452" y="243314"/>
                    <a:pt x="701428" y="251377"/>
                    <a:pt x="736674" y="267670"/>
                  </a:cubicBezTo>
                  <a:cubicBezTo>
                    <a:pt x="771754" y="283880"/>
                    <a:pt x="799602" y="305243"/>
                    <a:pt x="820134" y="331678"/>
                  </a:cubicBezTo>
                  <a:cubicBezTo>
                    <a:pt x="841332" y="358112"/>
                    <a:pt x="856129" y="386376"/>
                    <a:pt x="864607" y="416385"/>
                  </a:cubicBezTo>
                  <a:lnTo>
                    <a:pt x="1164364" y="383965"/>
                  </a:lnTo>
                  <a:cubicBezTo>
                    <a:pt x="1142003" y="266174"/>
                    <a:pt x="1083565" y="172738"/>
                    <a:pt x="989049" y="103660"/>
                  </a:cubicBezTo>
                  <a:cubicBezTo>
                    <a:pt x="895198" y="34581"/>
                    <a:pt x="766601" y="0"/>
                    <a:pt x="603006" y="0"/>
                  </a:cubicBezTo>
                  <a:cubicBezTo>
                    <a:pt x="491615" y="0"/>
                    <a:pt x="393276" y="17457"/>
                    <a:pt x="307821" y="52287"/>
                  </a:cubicBezTo>
                  <a:cubicBezTo>
                    <a:pt x="223114" y="86535"/>
                    <a:pt x="156779" y="135165"/>
                    <a:pt x="108981" y="198259"/>
                  </a:cubicBezTo>
                  <a:cubicBezTo>
                    <a:pt x="61764" y="260770"/>
                    <a:pt x="38488" y="334670"/>
                    <a:pt x="39070" y="419959"/>
                  </a:cubicBezTo>
                  <a:cubicBezTo>
                    <a:pt x="38488" y="520876"/>
                    <a:pt x="70243" y="604418"/>
                    <a:pt x="134417" y="670505"/>
                  </a:cubicBezTo>
                  <a:cubicBezTo>
                    <a:pt x="198591" y="736009"/>
                    <a:pt x="297596" y="782560"/>
                    <a:pt x="431431" y="810158"/>
                  </a:cubicBezTo>
                  <a:lnTo>
                    <a:pt x="669424" y="859702"/>
                  </a:lnTo>
                  <a:cubicBezTo>
                    <a:pt x="733598" y="873501"/>
                    <a:pt x="780815" y="893369"/>
                    <a:pt x="811073" y="919221"/>
                  </a:cubicBezTo>
                  <a:cubicBezTo>
                    <a:pt x="841913" y="945074"/>
                    <a:pt x="857375" y="977826"/>
                    <a:pt x="857375" y="1017478"/>
                  </a:cubicBezTo>
                  <a:cubicBezTo>
                    <a:pt x="857375" y="1064362"/>
                    <a:pt x="833434" y="1103681"/>
                    <a:pt x="785636" y="1135519"/>
                  </a:cubicBezTo>
                  <a:cubicBezTo>
                    <a:pt x="738420" y="1167356"/>
                    <a:pt x="675742" y="1183317"/>
                    <a:pt x="597685" y="1183317"/>
                  </a:cubicBezTo>
                  <a:cubicBezTo>
                    <a:pt x="519629" y="1183317"/>
                    <a:pt x="460525" y="1167356"/>
                    <a:pt x="413310" y="1135519"/>
                  </a:cubicBezTo>
                  <a:cubicBezTo>
                    <a:pt x="366093" y="1103681"/>
                    <a:pt x="335170" y="1056548"/>
                    <a:pt x="320622" y="994036"/>
                  </a:cubicBezTo>
                  <a:lnTo>
                    <a:pt x="0" y="1024710"/>
                  </a:lnTo>
                  <a:cubicBezTo>
                    <a:pt x="20034" y="1152061"/>
                    <a:pt x="82130" y="1251564"/>
                    <a:pt x="186205" y="1323054"/>
                  </a:cubicBezTo>
                  <a:cubicBezTo>
                    <a:pt x="290364" y="1393961"/>
                    <a:pt x="427774" y="1429374"/>
                    <a:pt x="598600" y="1429374"/>
                  </a:cubicBezTo>
                  <a:cubicBezTo>
                    <a:pt x="714895" y="1429374"/>
                    <a:pt x="817806" y="1410753"/>
                    <a:pt x="907418" y="1373512"/>
                  </a:cubicBezTo>
                  <a:cubicBezTo>
                    <a:pt x="997029" y="1336271"/>
                    <a:pt x="1066939" y="1284566"/>
                    <a:pt x="1117148" y="1218480"/>
                  </a:cubicBezTo>
                  <a:cubicBezTo>
                    <a:pt x="1168021" y="1151812"/>
                    <a:pt x="1193709" y="1074836"/>
                    <a:pt x="1194373" y="987718"/>
                  </a:cubicBezTo>
                  <a:cubicBezTo>
                    <a:pt x="1193792" y="888548"/>
                    <a:pt x="1161122" y="808413"/>
                    <a:pt x="1096283" y="747065"/>
                  </a:cubicBez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E38E7C1B-D75A-EA50-E443-5E95E9A0D1B9}"/>
                </a:ext>
              </a:extLst>
            </p:cNvPr>
            <p:cNvSpPr/>
            <p:nvPr/>
          </p:nvSpPr>
          <p:spPr>
            <a:xfrm>
              <a:off x="12031508" y="3191837"/>
              <a:ext cx="1317900" cy="1870031"/>
            </a:xfrm>
            <a:custGeom>
              <a:avLst/>
              <a:gdLst>
                <a:gd name="csX0" fmla="*/ 988217 w 1317900"/>
                <a:gd name="csY0" fmla="*/ 690289 h 1870031"/>
                <a:gd name="csX1" fmla="*/ 974584 w 1317900"/>
                <a:gd name="csY1" fmla="*/ 690289 h 1870031"/>
                <a:gd name="csX2" fmla="*/ 902762 w 1317900"/>
                <a:gd name="csY2" fmla="*/ 583055 h 1870031"/>
                <a:gd name="csX3" fmla="*/ 777406 w 1317900"/>
                <a:gd name="csY3" fmla="*/ 484798 h 1870031"/>
                <a:gd name="csX4" fmla="*/ 575823 w 1317900"/>
                <a:gd name="csY4" fmla="*/ 443318 h 1870031"/>
                <a:gd name="csX5" fmla="*/ 284296 w 1317900"/>
                <a:gd name="csY5" fmla="*/ 525364 h 1870031"/>
                <a:gd name="csX6" fmla="*/ 76311 w 1317900"/>
                <a:gd name="csY6" fmla="*/ 766018 h 1870031"/>
                <a:gd name="csX7" fmla="*/ 0 w 1317900"/>
                <a:gd name="csY7" fmla="*/ 1155386 h 1870031"/>
                <a:gd name="csX8" fmla="*/ 75397 w 1317900"/>
                <a:gd name="csY8" fmla="*/ 1542925 h 1870031"/>
                <a:gd name="csX9" fmla="*/ 280638 w 1317900"/>
                <a:gd name="csY9" fmla="*/ 1786239 h 1870031"/>
                <a:gd name="csX10" fmla="*/ 574909 w 1317900"/>
                <a:gd name="csY10" fmla="*/ 1870031 h 1870031"/>
                <a:gd name="csX11" fmla="*/ 773832 w 1317900"/>
                <a:gd name="csY11" fmla="*/ 1830380 h 1870031"/>
                <a:gd name="csX12" fmla="*/ 900933 w 1317900"/>
                <a:gd name="csY12" fmla="*/ 1734866 h 1870031"/>
                <a:gd name="csX13" fmla="*/ 974584 w 1317900"/>
                <a:gd name="csY13" fmla="*/ 1627632 h 1870031"/>
                <a:gd name="csX14" fmla="*/ 994535 w 1317900"/>
                <a:gd name="csY14" fmla="*/ 1627632 h 1870031"/>
                <a:gd name="csX15" fmla="*/ 994535 w 1317900"/>
                <a:gd name="csY15" fmla="*/ 1845758 h 1870031"/>
                <a:gd name="csX16" fmla="*/ 1317900 w 1317900"/>
                <a:gd name="csY16" fmla="*/ 1845758 h 1870031"/>
                <a:gd name="csX17" fmla="*/ 1317900 w 1317900"/>
                <a:gd name="csY17" fmla="*/ 0 h 1870031"/>
                <a:gd name="csX18" fmla="*/ 988217 w 1317900"/>
                <a:gd name="csY18" fmla="*/ 0 h 1870031"/>
                <a:gd name="csX19" fmla="*/ 988217 w 1317900"/>
                <a:gd name="csY19" fmla="*/ 690372 h 1870031"/>
                <a:gd name="csX20" fmla="*/ 956380 w 1317900"/>
                <a:gd name="csY20" fmla="*/ 1388807 h 1870031"/>
                <a:gd name="csX21" fmla="*/ 844656 w 1317900"/>
                <a:gd name="csY21" fmla="*/ 1546500 h 1870031"/>
                <a:gd name="csX22" fmla="*/ 666681 w 1317900"/>
                <a:gd name="csY22" fmla="*/ 1602361 h 1870031"/>
                <a:gd name="csX23" fmla="*/ 484133 w 1317900"/>
                <a:gd name="csY23" fmla="*/ 1544671 h 1870031"/>
                <a:gd name="csX24" fmla="*/ 372411 w 1317900"/>
                <a:gd name="csY24" fmla="*/ 1385150 h 1870031"/>
                <a:gd name="csX25" fmla="*/ 335170 w 1317900"/>
                <a:gd name="csY25" fmla="*/ 1153557 h 1870031"/>
                <a:gd name="csX26" fmla="*/ 372411 w 1317900"/>
                <a:gd name="csY26" fmla="*/ 924625 h 1870031"/>
                <a:gd name="csX27" fmla="*/ 483219 w 1317900"/>
                <a:gd name="csY27" fmla="*/ 767847 h 1870031"/>
                <a:gd name="csX28" fmla="*/ 666681 w 1317900"/>
                <a:gd name="csY28" fmla="*/ 711071 h 1870031"/>
                <a:gd name="csX29" fmla="*/ 845570 w 1317900"/>
                <a:gd name="csY29" fmla="*/ 766018 h 1870031"/>
                <a:gd name="csX30" fmla="*/ 956380 w 1317900"/>
                <a:gd name="csY30" fmla="*/ 920136 h 1870031"/>
                <a:gd name="csX31" fmla="*/ 994452 w 1317900"/>
                <a:gd name="csY31" fmla="*/ 1153557 h 1870031"/>
                <a:gd name="csX32" fmla="*/ 956380 w 1317900"/>
                <a:gd name="csY32" fmla="*/ 1388807 h 18700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317900" h="1870031">
                  <a:moveTo>
                    <a:pt x="988217" y="690289"/>
                  </a:moveTo>
                  <a:lnTo>
                    <a:pt x="974584" y="690289"/>
                  </a:lnTo>
                  <a:cubicBezTo>
                    <a:pt x="957627" y="656622"/>
                    <a:pt x="933768" y="620878"/>
                    <a:pt x="902762" y="583055"/>
                  </a:cubicBezTo>
                  <a:cubicBezTo>
                    <a:pt x="871922" y="544567"/>
                    <a:pt x="830192" y="511898"/>
                    <a:pt x="777406" y="484798"/>
                  </a:cubicBezTo>
                  <a:cubicBezTo>
                    <a:pt x="724787" y="457200"/>
                    <a:pt x="657537" y="443318"/>
                    <a:pt x="575823" y="443318"/>
                  </a:cubicBezTo>
                  <a:cubicBezTo>
                    <a:pt x="468588" y="443318"/>
                    <a:pt x="371496" y="470667"/>
                    <a:pt x="284296" y="525364"/>
                  </a:cubicBezTo>
                  <a:cubicBezTo>
                    <a:pt x="197012" y="579397"/>
                    <a:pt x="127767" y="659698"/>
                    <a:pt x="76311" y="766018"/>
                  </a:cubicBezTo>
                  <a:cubicBezTo>
                    <a:pt x="25437" y="871756"/>
                    <a:pt x="0" y="1001517"/>
                    <a:pt x="0" y="1155386"/>
                  </a:cubicBezTo>
                  <a:cubicBezTo>
                    <a:pt x="0" y="1309255"/>
                    <a:pt x="25105" y="1436606"/>
                    <a:pt x="75397" y="1542925"/>
                  </a:cubicBezTo>
                  <a:cubicBezTo>
                    <a:pt x="125605" y="1649245"/>
                    <a:pt x="194102" y="1730378"/>
                    <a:pt x="280638" y="1786239"/>
                  </a:cubicBezTo>
                  <a:cubicBezTo>
                    <a:pt x="367174" y="1842101"/>
                    <a:pt x="465263" y="1870031"/>
                    <a:pt x="574909" y="1870031"/>
                  </a:cubicBezTo>
                  <a:cubicBezTo>
                    <a:pt x="654877" y="1870031"/>
                    <a:pt x="721129" y="1856814"/>
                    <a:pt x="773832" y="1830380"/>
                  </a:cubicBezTo>
                  <a:cubicBezTo>
                    <a:pt x="826452" y="1803945"/>
                    <a:pt x="868930" y="1772107"/>
                    <a:pt x="900933" y="1734866"/>
                  </a:cubicBezTo>
                  <a:cubicBezTo>
                    <a:pt x="933020" y="1697043"/>
                    <a:pt x="957544" y="1661299"/>
                    <a:pt x="974584" y="1627632"/>
                  </a:cubicBezTo>
                  <a:lnTo>
                    <a:pt x="994535" y="1627632"/>
                  </a:lnTo>
                  <a:lnTo>
                    <a:pt x="994535" y="1845758"/>
                  </a:lnTo>
                  <a:lnTo>
                    <a:pt x="1317900" y="1845758"/>
                  </a:lnTo>
                  <a:lnTo>
                    <a:pt x="1317900" y="0"/>
                  </a:lnTo>
                  <a:lnTo>
                    <a:pt x="988217" y="0"/>
                  </a:lnTo>
                  <a:lnTo>
                    <a:pt x="988217" y="690372"/>
                  </a:lnTo>
                  <a:close/>
                  <a:moveTo>
                    <a:pt x="956380" y="1388807"/>
                  </a:moveTo>
                  <a:cubicBezTo>
                    <a:pt x="930942" y="1456141"/>
                    <a:pt x="893701" y="1508677"/>
                    <a:pt x="844656" y="1546500"/>
                  </a:cubicBezTo>
                  <a:cubicBezTo>
                    <a:pt x="795694" y="1583741"/>
                    <a:pt x="736259" y="1602361"/>
                    <a:pt x="666681" y="1602361"/>
                  </a:cubicBezTo>
                  <a:cubicBezTo>
                    <a:pt x="597103" y="1602361"/>
                    <a:pt x="533760" y="1583159"/>
                    <a:pt x="484133" y="1544671"/>
                  </a:cubicBezTo>
                  <a:cubicBezTo>
                    <a:pt x="435088" y="1505601"/>
                    <a:pt x="397847" y="1452483"/>
                    <a:pt x="372411" y="1385150"/>
                  </a:cubicBezTo>
                  <a:cubicBezTo>
                    <a:pt x="347556" y="1317235"/>
                    <a:pt x="335170" y="1240093"/>
                    <a:pt x="335170" y="1153557"/>
                  </a:cubicBezTo>
                  <a:cubicBezTo>
                    <a:pt x="335170" y="1067022"/>
                    <a:pt x="347556" y="991376"/>
                    <a:pt x="372411" y="924625"/>
                  </a:cubicBezTo>
                  <a:cubicBezTo>
                    <a:pt x="397182" y="857957"/>
                    <a:pt x="434090" y="805670"/>
                    <a:pt x="483219" y="767847"/>
                  </a:cubicBezTo>
                  <a:cubicBezTo>
                    <a:pt x="532264" y="730024"/>
                    <a:pt x="593446" y="711071"/>
                    <a:pt x="666681" y="711071"/>
                  </a:cubicBezTo>
                  <a:cubicBezTo>
                    <a:pt x="739916" y="711071"/>
                    <a:pt x="797191" y="729359"/>
                    <a:pt x="845570" y="766018"/>
                  </a:cubicBezTo>
                  <a:cubicBezTo>
                    <a:pt x="894616" y="802677"/>
                    <a:pt x="931525" y="854050"/>
                    <a:pt x="956380" y="920136"/>
                  </a:cubicBezTo>
                  <a:cubicBezTo>
                    <a:pt x="981733" y="986222"/>
                    <a:pt x="994452" y="1064029"/>
                    <a:pt x="994452" y="1153557"/>
                  </a:cubicBezTo>
                  <a:cubicBezTo>
                    <a:pt x="994452" y="1243085"/>
                    <a:pt x="981733" y="1321474"/>
                    <a:pt x="956380" y="1388807"/>
                  </a:cubicBez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C49924C-DA85-11DE-CF2C-D11A04DAAF86}"/>
                </a:ext>
              </a:extLst>
            </p:cNvPr>
            <p:cNvSpPr/>
            <p:nvPr/>
          </p:nvSpPr>
          <p:spPr>
            <a:xfrm>
              <a:off x="11243545" y="3633576"/>
              <a:ext cx="795695" cy="1404102"/>
            </a:xfrm>
            <a:custGeom>
              <a:avLst/>
              <a:gdLst>
                <a:gd name="csX0" fmla="*/ 795695 w 795695"/>
                <a:gd name="csY0" fmla="*/ 9061 h 1404102"/>
                <a:gd name="csX1" fmla="*/ 738420 w 795695"/>
                <a:gd name="csY1" fmla="*/ 2743 h 1404102"/>
                <a:gd name="csX2" fmla="*/ 677571 w 795695"/>
                <a:gd name="csY2" fmla="*/ 0 h 1404102"/>
                <a:gd name="csX3" fmla="*/ 464183 w 795695"/>
                <a:gd name="csY3" fmla="*/ 65754 h 1404102"/>
                <a:gd name="csX4" fmla="*/ 333341 w 795695"/>
                <a:gd name="csY4" fmla="*/ 250462 h 1404102"/>
                <a:gd name="csX5" fmla="*/ 318794 w 795695"/>
                <a:gd name="csY5" fmla="*/ 250462 h 1404102"/>
                <a:gd name="csX6" fmla="*/ 318794 w 795695"/>
                <a:gd name="csY6" fmla="*/ 19784 h 1404102"/>
                <a:gd name="csX7" fmla="*/ 0 w 795695"/>
                <a:gd name="csY7" fmla="*/ 19784 h 1404102"/>
                <a:gd name="csX8" fmla="*/ 0 w 795695"/>
                <a:gd name="csY8" fmla="*/ 1404103 h 1404102"/>
                <a:gd name="csX9" fmla="*/ 328852 w 795695"/>
                <a:gd name="csY9" fmla="*/ 1404103 h 1404102"/>
                <a:gd name="csX10" fmla="*/ 328852 w 795695"/>
                <a:gd name="csY10" fmla="*/ 590287 h 1404102"/>
                <a:gd name="csX11" fmla="*/ 369668 w 795695"/>
                <a:gd name="csY11" fmla="*/ 434340 h 1404102"/>
                <a:gd name="csX12" fmla="*/ 481390 w 795695"/>
                <a:gd name="csY12" fmla="*/ 328852 h 1404102"/>
                <a:gd name="csX13" fmla="*/ 643074 w 795695"/>
                <a:gd name="csY13" fmla="*/ 290114 h 1404102"/>
                <a:gd name="csX14" fmla="*/ 729360 w 795695"/>
                <a:gd name="csY14" fmla="*/ 296432 h 1404102"/>
                <a:gd name="csX15" fmla="*/ 795695 w 795695"/>
                <a:gd name="csY15" fmla="*/ 309067 h 1404102"/>
                <a:gd name="csX16" fmla="*/ 795695 w 795695"/>
                <a:gd name="csY16" fmla="*/ 8978 h 14041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795695" h="1404102">
                  <a:moveTo>
                    <a:pt x="795695" y="9061"/>
                  </a:moveTo>
                  <a:cubicBezTo>
                    <a:pt x="780565" y="6068"/>
                    <a:pt x="761447" y="3990"/>
                    <a:pt x="738420" y="2743"/>
                  </a:cubicBezTo>
                  <a:cubicBezTo>
                    <a:pt x="715975" y="914"/>
                    <a:pt x="695693" y="0"/>
                    <a:pt x="677571" y="0"/>
                  </a:cubicBezTo>
                  <a:cubicBezTo>
                    <a:pt x="597602" y="0"/>
                    <a:pt x="526529" y="21946"/>
                    <a:pt x="464183" y="65754"/>
                  </a:cubicBezTo>
                  <a:cubicBezTo>
                    <a:pt x="402336" y="108980"/>
                    <a:pt x="358778" y="170577"/>
                    <a:pt x="333341" y="250462"/>
                  </a:cubicBezTo>
                  <a:lnTo>
                    <a:pt x="318794" y="250462"/>
                  </a:lnTo>
                  <a:lnTo>
                    <a:pt x="318794" y="19784"/>
                  </a:lnTo>
                  <a:lnTo>
                    <a:pt x="0" y="19784"/>
                  </a:lnTo>
                  <a:lnTo>
                    <a:pt x="0" y="1404103"/>
                  </a:lnTo>
                  <a:lnTo>
                    <a:pt x="328852" y="1404103"/>
                  </a:lnTo>
                  <a:lnTo>
                    <a:pt x="328852" y="590287"/>
                  </a:lnTo>
                  <a:cubicBezTo>
                    <a:pt x="328852" y="531433"/>
                    <a:pt x="342402" y="479395"/>
                    <a:pt x="369668" y="434340"/>
                  </a:cubicBezTo>
                  <a:cubicBezTo>
                    <a:pt x="396933" y="389285"/>
                    <a:pt x="434091" y="354122"/>
                    <a:pt x="481390" y="328852"/>
                  </a:cubicBezTo>
                  <a:cubicBezTo>
                    <a:pt x="529189" y="302999"/>
                    <a:pt x="583138" y="290114"/>
                    <a:pt x="643074" y="290114"/>
                  </a:cubicBezTo>
                  <a:cubicBezTo>
                    <a:pt x="670921" y="290114"/>
                    <a:pt x="699683" y="292192"/>
                    <a:pt x="729360" y="296432"/>
                  </a:cubicBezTo>
                  <a:cubicBezTo>
                    <a:pt x="759617" y="300006"/>
                    <a:pt x="781729" y="304246"/>
                    <a:pt x="795695" y="309067"/>
                  </a:cubicBezTo>
                  <a:lnTo>
                    <a:pt x="795695" y="8978"/>
                  </a:ln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6A76DC2E-5C29-0764-6CC0-2BFD7032BBA1}"/>
                </a:ext>
              </a:extLst>
            </p:cNvPr>
            <p:cNvSpPr/>
            <p:nvPr/>
          </p:nvSpPr>
          <p:spPr>
            <a:xfrm>
              <a:off x="9888820" y="3635321"/>
              <a:ext cx="1203516" cy="1430121"/>
            </a:xfrm>
            <a:custGeom>
              <a:avLst/>
              <a:gdLst>
                <a:gd name="csX0" fmla="*/ 1019889 w 1203516"/>
                <a:gd name="csY0" fmla="*/ 100917 h 1430121"/>
                <a:gd name="csX1" fmla="*/ 837341 w 1203516"/>
                <a:gd name="csY1" fmla="*/ 23442 h 1430121"/>
                <a:gd name="csX2" fmla="*/ 636589 w 1203516"/>
                <a:gd name="csY2" fmla="*/ 0 h 1430121"/>
                <a:gd name="csX3" fmla="*/ 369585 w 1203516"/>
                <a:gd name="csY3" fmla="*/ 43226 h 1430121"/>
                <a:gd name="csX4" fmla="*/ 165257 w 1203516"/>
                <a:gd name="csY4" fmla="*/ 171159 h 1430121"/>
                <a:gd name="csX5" fmla="*/ 45388 w 1203516"/>
                <a:gd name="csY5" fmla="*/ 382053 h 1430121"/>
                <a:gd name="csX6" fmla="*/ 352377 w 1203516"/>
                <a:gd name="csY6" fmla="*/ 425279 h 1430121"/>
                <a:gd name="csX7" fmla="*/ 446892 w 1203516"/>
                <a:gd name="csY7" fmla="*/ 301835 h 1430121"/>
                <a:gd name="csX8" fmla="*/ 638501 w 1203516"/>
                <a:gd name="csY8" fmla="*/ 249548 h 1430121"/>
                <a:gd name="csX9" fmla="*/ 813816 w 1203516"/>
                <a:gd name="csY9" fmla="*/ 305410 h 1430121"/>
                <a:gd name="csX10" fmla="*/ 874665 w 1203516"/>
                <a:gd name="csY10" fmla="*/ 463102 h 1430121"/>
                <a:gd name="csX11" fmla="*/ 874665 w 1203516"/>
                <a:gd name="csY11" fmla="*/ 468505 h 1430121"/>
                <a:gd name="csX12" fmla="*/ 839254 w 1203516"/>
                <a:gd name="csY12" fmla="*/ 537917 h 1430121"/>
                <a:gd name="csX13" fmla="*/ 728361 w 1203516"/>
                <a:gd name="csY13" fmla="*/ 570336 h 1430121"/>
                <a:gd name="csX14" fmla="*/ 529521 w 1203516"/>
                <a:gd name="csY14" fmla="*/ 592864 h 1430121"/>
                <a:gd name="csX15" fmla="*/ 332426 w 1203516"/>
                <a:gd name="csY15" fmla="*/ 628027 h 1430121"/>
                <a:gd name="csX16" fmla="*/ 162597 w 1203516"/>
                <a:gd name="csY16" fmla="*/ 697438 h 1430121"/>
                <a:gd name="csX17" fmla="*/ 43642 w 1203516"/>
                <a:gd name="csY17" fmla="*/ 819968 h 1430121"/>
                <a:gd name="csX18" fmla="*/ 0 w 1203516"/>
                <a:gd name="csY18" fmla="*/ 1013737 h 1430121"/>
                <a:gd name="csX19" fmla="*/ 60933 w 1203516"/>
                <a:gd name="csY19" fmla="*/ 1242670 h 1430121"/>
                <a:gd name="csX20" fmla="*/ 228019 w 1203516"/>
                <a:gd name="csY20" fmla="*/ 1383238 h 1430121"/>
                <a:gd name="csX21" fmla="*/ 466926 w 1203516"/>
                <a:gd name="csY21" fmla="*/ 1430122 h 1430121"/>
                <a:gd name="csX22" fmla="*/ 656789 w 1203516"/>
                <a:gd name="csY22" fmla="*/ 1400362 h 1430121"/>
                <a:gd name="csX23" fmla="*/ 792120 w 1203516"/>
                <a:gd name="csY23" fmla="*/ 1320144 h 1430121"/>
                <a:gd name="csX24" fmla="*/ 876495 w 1203516"/>
                <a:gd name="csY24" fmla="*/ 1211996 h 1430121"/>
                <a:gd name="csX25" fmla="*/ 887384 w 1203516"/>
                <a:gd name="csY25" fmla="*/ 1211996 h 1430121"/>
                <a:gd name="csX26" fmla="*/ 887384 w 1203516"/>
                <a:gd name="csY26" fmla="*/ 1402191 h 1430121"/>
                <a:gd name="csX27" fmla="*/ 1203517 w 1203516"/>
                <a:gd name="csY27" fmla="*/ 1402191 h 1430121"/>
                <a:gd name="csX28" fmla="*/ 1203517 w 1203516"/>
                <a:gd name="csY28" fmla="*/ 475737 h 1430121"/>
                <a:gd name="csX29" fmla="*/ 1152643 w 1203516"/>
                <a:gd name="csY29" fmla="*/ 245891 h 1430121"/>
                <a:gd name="csX30" fmla="*/ 1020055 w 1203516"/>
                <a:gd name="csY30" fmla="*/ 100833 h 1430121"/>
                <a:gd name="csX31" fmla="*/ 875414 w 1203516"/>
                <a:gd name="csY31" fmla="*/ 905755 h 1430121"/>
                <a:gd name="csX32" fmla="*/ 835512 w 1203516"/>
                <a:gd name="csY32" fmla="*/ 1047238 h 1430121"/>
                <a:gd name="csX33" fmla="*/ 723790 w 1203516"/>
                <a:gd name="csY33" fmla="*/ 1151812 h 1430121"/>
                <a:gd name="csX34" fmla="*/ 552132 w 1203516"/>
                <a:gd name="csY34" fmla="*/ 1190549 h 1430121"/>
                <a:gd name="csX35" fmla="*/ 383217 w 1203516"/>
                <a:gd name="csY35" fmla="*/ 1144580 h 1430121"/>
                <a:gd name="csX36" fmla="*/ 316964 w 1203516"/>
                <a:gd name="csY36" fmla="*/ 1008500 h 1430121"/>
                <a:gd name="csX37" fmla="*/ 350548 w 1203516"/>
                <a:gd name="csY37" fmla="*/ 905755 h 1430121"/>
                <a:gd name="csX38" fmla="*/ 442321 w 1203516"/>
                <a:gd name="csY38" fmla="*/ 842661 h 1430121"/>
                <a:gd name="csX39" fmla="*/ 573994 w 1203516"/>
                <a:gd name="csY39" fmla="*/ 810242 h 1430121"/>
                <a:gd name="csX40" fmla="*/ 651219 w 1203516"/>
                <a:gd name="csY40" fmla="*/ 799435 h 1430121"/>
                <a:gd name="csX41" fmla="*/ 741163 w 1203516"/>
                <a:gd name="csY41" fmla="*/ 785054 h 1430121"/>
                <a:gd name="csX42" fmla="*/ 822960 w 1203516"/>
                <a:gd name="csY42" fmla="*/ 766101 h 1430121"/>
                <a:gd name="csX43" fmla="*/ 875580 w 1203516"/>
                <a:gd name="csY43" fmla="*/ 742659 h 1430121"/>
                <a:gd name="csX44" fmla="*/ 875580 w 1203516"/>
                <a:gd name="csY44" fmla="*/ 905755 h 14301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1203516" h="1430121">
                  <a:moveTo>
                    <a:pt x="1019889" y="100917"/>
                  </a:moveTo>
                  <a:cubicBezTo>
                    <a:pt x="964776" y="64839"/>
                    <a:pt x="903926" y="39070"/>
                    <a:pt x="837341" y="23442"/>
                  </a:cubicBezTo>
                  <a:cubicBezTo>
                    <a:pt x="770756" y="7814"/>
                    <a:pt x="703839" y="0"/>
                    <a:pt x="636589" y="0"/>
                  </a:cubicBezTo>
                  <a:cubicBezTo>
                    <a:pt x="539163" y="0"/>
                    <a:pt x="450134" y="14381"/>
                    <a:pt x="369585" y="43226"/>
                  </a:cubicBezTo>
                  <a:cubicBezTo>
                    <a:pt x="289117" y="71489"/>
                    <a:pt x="220953" y="114134"/>
                    <a:pt x="165257" y="171159"/>
                  </a:cubicBezTo>
                  <a:cubicBezTo>
                    <a:pt x="109562" y="227602"/>
                    <a:pt x="69661" y="297928"/>
                    <a:pt x="45388" y="382053"/>
                  </a:cubicBezTo>
                  <a:lnTo>
                    <a:pt x="352377" y="425279"/>
                  </a:lnTo>
                  <a:cubicBezTo>
                    <a:pt x="368752" y="377814"/>
                    <a:pt x="400258" y="336666"/>
                    <a:pt x="446892" y="301835"/>
                  </a:cubicBezTo>
                  <a:cubicBezTo>
                    <a:pt x="494192" y="267005"/>
                    <a:pt x="558033" y="249548"/>
                    <a:pt x="638501" y="249548"/>
                  </a:cubicBezTo>
                  <a:cubicBezTo>
                    <a:pt x="718968" y="249548"/>
                    <a:pt x="773250" y="268169"/>
                    <a:pt x="813816" y="305410"/>
                  </a:cubicBezTo>
                  <a:cubicBezTo>
                    <a:pt x="854382" y="342651"/>
                    <a:pt x="874665" y="395187"/>
                    <a:pt x="874665" y="463102"/>
                  </a:cubicBezTo>
                  <a:lnTo>
                    <a:pt x="874665" y="468505"/>
                  </a:lnTo>
                  <a:cubicBezTo>
                    <a:pt x="874665" y="499761"/>
                    <a:pt x="862862" y="522871"/>
                    <a:pt x="839254" y="537917"/>
                  </a:cubicBezTo>
                  <a:cubicBezTo>
                    <a:pt x="816227" y="552298"/>
                    <a:pt x="779235" y="563187"/>
                    <a:pt x="728361" y="570336"/>
                  </a:cubicBezTo>
                  <a:cubicBezTo>
                    <a:pt x="677571" y="576986"/>
                    <a:pt x="611235" y="584468"/>
                    <a:pt x="529521" y="592864"/>
                  </a:cubicBezTo>
                  <a:cubicBezTo>
                    <a:pt x="461689" y="600096"/>
                    <a:pt x="396018" y="611817"/>
                    <a:pt x="332426" y="628027"/>
                  </a:cubicBezTo>
                  <a:cubicBezTo>
                    <a:pt x="269499" y="643655"/>
                    <a:pt x="212806" y="666764"/>
                    <a:pt x="162597" y="697438"/>
                  </a:cubicBezTo>
                  <a:cubicBezTo>
                    <a:pt x="112388" y="728112"/>
                    <a:pt x="72653" y="768927"/>
                    <a:pt x="43642" y="819968"/>
                  </a:cubicBezTo>
                  <a:cubicBezTo>
                    <a:pt x="14547" y="871008"/>
                    <a:pt x="0" y="935598"/>
                    <a:pt x="0" y="1013737"/>
                  </a:cubicBezTo>
                  <a:cubicBezTo>
                    <a:pt x="0" y="1104429"/>
                    <a:pt x="20284" y="1180740"/>
                    <a:pt x="60933" y="1242670"/>
                  </a:cubicBezTo>
                  <a:cubicBezTo>
                    <a:pt x="102081" y="1304600"/>
                    <a:pt x="157775" y="1351400"/>
                    <a:pt x="228019" y="1383238"/>
                  </a:cubicBezTo>
                  <a:cubicBezTo>
                    <a:pt x="298926" y="1414494"/>
                    <a:pt x="378479" y="1430122"/>
                    <a:pt x="466926" y="1430122"/>
                  </a:cubicBezTo>
                  <a:cubicBezTo>
                    <a:pt x="539579" y="1430122"/>
                    <a:pt x="602922" y="1420230"/>
                    <a:pt x="656789" y="1400362"/>
                  </a:cubicBezTo>
                  <a:cubicBezTo>
                    <a:pt x="711237" y="1379913"/>
                    <a:pt x="756375" y="1353229"/>
                    <a:pt x="792120" y="1320144"/>
                  </a:cubicBezTo>
                  <a:cubicBezTo>
                    <a:pt x="828530" y="1286478"/>
                    <a:pt x="856544" y="1250484"/>
                    <a:pt x="876495" y="1211996"/>
                  </a:cubicBezTo>
                  <a:lnTo>
                    <a:pt x="887384" y="1211996"/>
                  </a:lnTo>
                  <a:lnTo>
                    <a:pt x="887384" y="1402191"/>
                  </a:lnTo>
                  <a:lnTo>
                    <a:pt x="1203517" y="1402191"/>
                  </a:lnTo>
                  <a:lnTo>
                    <a:pt x="1203517" y="475737"/>
                  </a:lnTo>
                  <a:cubicBezTo>
                    <a:pt x="1203517" y="383799"/>
                    <a:pt x="1186559" y="307238"/>
                    <a:pt x="1152643" y="245891"/>
                  </a:cubicBezTo>
                  <a:cubicBezTo>
                    <a:pt x="1119392" y="184626"/>
                    <a:pt x="1075168" y="136246"/>
                    <a:pt x="1020055" y="100833"/>
                  </a:cubicBezTo>
                  <a:close/>
                  <a:moveTo>
                    <a:pt x="875414" y="905755"/>
                  </a:moveTo>
                  <a:cubicBezTo>
                    <a:pt x="875414" y="956795"/>
                    <a:pt x="862114" y="1004011"/>
                    <a:pt x="835512" y="1047238"/>
                  </a:cubicBezTo>
                  <a:cubicBezTo>
                    <a:pt x="809493" y="1090464"/>
                    <a:pt x="772253" y="1125377"/>
                    <a:pt x="723790" y="1151812"/>
                  </a:cubicBezTo>
                  <a:cubicBezTo>
                    <a:pt x="675326" y="1177664"/>
                    <a:pt x="618051" y="1190549"/>
                    <a:pt x="552132" y="1190549"/>
                  </a:cubicBezTo>
                  <a:cubicBezTo>
                    <a:pt x="486211" y="1190549"/>
                    <a:pt x="427358" y="1175254"/>
                    <a:pt x="383217" y="1144580"/>
                  </a:cubicBezTo>
                  <a:cubicBezTo>
                    <a:pt x="338993" y="1113906"/>
                    <a:pt x="316964" y="1068601"/>
                    <a:pt x="316964" y="1008500"/>
                  </a:cubicBezTo>
                  <a:cubicBezTo>
                    <a:pt x="316964" y="966438"/>
                    <a:pt x="328103" y="932189"/>
                    <a:pt x="350548" y="905755"/>
                  </a:cubicBezTo>
                  <a:cubicBezTo>
                    <a:pt x="372909" y="878738"/>
                    <a:pt x="403500" y="857707"/>
                    <a:pt x="442321" y="842661"/>
                  </a:cubicBezTo>
                  <a:cubicBezTo>
                    <a:pt x="480974" y="827615"/>
                    <a:pt x="524866" y="816809"/>
                    <a:pt x="573994" y="810242"/>
                  </a:cubicBezTo>
                  <a:cubicBezTo>
                    <a:pt x="595774" y="807249"/>
                    <a:pt x="621460" y="803591"/>
                    <a:pt x="651219" y="799435"/>
                  </a:cubicBezTo>
                  <a:cubicBezTo>
                    <a:pt x="680896" y="795196"/>
                    <a:pt x="710821" y="790457"/>
                    <a:pt x="741163" y="785054"/>
                  </a:cubicBezTo>
                  <a:cubicBezTo>
                    <a:pt x="771422" y="779651"/>
                    <a:pt x="798688" y="773333"/>
                    <a:pt x="822960" y="766101"/>
                  </a:cubicBezTo>
                  <a:cubicBezTo>
                    <a:pt x="847815" y="758869"/>
                    <a:pt x="865355" y="751055"/>
                    <a:pt x="875580" y="742659"/>
                  </a:cubicBezTo>
                  <a:lnTo>
                    <a:pt x="875580" y="905755"/>
                  </a:ln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C166C170-9FB8-3855-71DC-342FFB874F79}"/>
                </a:ext>
              </a:extLst>
            </p:cNvPr>
            <p:cNvSpPr/>
            <p:nvPr/>
          </p:nvSpPr>
          <p:spPr>
            <a:xfrm>
              <a:off x="7931090" y="3653111"/>
              <a:ext cx="2017249" cy="1384318"/>
            </a:xfrm>
            <a:custGeom>
              <a:avLst/>
              <a:gdLst>
                <a:gd name="csX0" fmla="*/ 1681165 w 2017249"/>
                <a:gd name="csY0" fmla="*/ 0 h 1384318"/>
                <a:gd name="csX1" fmla="*/ 1439681 w 2017249"/>
                <a:gd name="csY1" fmla="*/ 967934 h 1384318"/>
                <a:gd name="csX2" fmla="*/ 1426048 w 2017249"/>
                <a:gd name="csY2" fmla="*/ 967934 h 1384318"/>
                <a:gd name="csX3" fmla="*/ 1175336 w 2017249"/>
                <a:gd name="csY3" fmla="*/ 0 h 1384318"/>
                <a:gd name="csX4" fmla="*/ 843825 w 2017249"/>
                <a:gd name="csY4" fmla="*/ 0 h 1384318"/>
                <a:gd name="csX5" fmla="*/ 593112 w 2017249"/>
                <a:gd name="csY5" fmla="*/ 973337 h 1384318"/>
                <a:gd name="csX6" fmla="*/ 580394 w 2017249"/>
                <a:gd name="csY6" fmla="*/ 973337 h 1384318"/>
                <a:gd name="csX7" fmla="*/ 335169 w 2017249"/>
                <a:gd name="csY7" fmla="*/ 0 h 1384318"/>
                <a:gd name="csX8" fmla="*/ 0 w 2017249"/>
                <a:gd name="csY8" fmla="*/ 0 h 1384318"/>
                <a:gd name="csX9" fmla="*/ 394189 w 2017249"/>
                <a:gd name="csY9" fmla="*/ 1384319 h 1384318"/>
                <a:gd name="csX10" fmla="*/ 737505 w 2017249"/>
                <a:gd name="csY10" fmla="*/ 1384319 h 1384318"/>
                <a:gd name="csX11" fmla="*/ 999107 w 2017249"/>
                <a:gd name="csY11" fmla="*/ 448804 h 1384318"/>
                <a:gd name="csX12" fmla="*/ 1018225 w 2017249"/>
                <a:gd name="csY12" fmla="*/ 448804 h 1384318"/>
                <a:gd name="csX13" fmla="*/ 1279828 w 2017249"/>
                <a:gd name="csY13" fmla="*/ 1384319 h 1384318"/>
                <a:gd name="csX14" fmla="*/ 1622228 w 2017249"/>
                <a:gd name="csY14" fmla="*/ 1384319 h 1384318"/>
                <a:gd name="csX15" fmla="*/ 2017249 w 2017249"/>
                <a:gd name="csY15" fmla="*/ 0 h 1384318"/>
                <a:gd name="csX16" fmla="*/ 1681165 w 2017249"/>
                <a:gd name="csY16" fmla="*/ 0 h 13843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017249" h="1384318">
                  <a:moveTo>
                    <a:pt x="1681165" y="0"/>
                  </a:moveTo>
                  <a:lnTo>
                    <a:pt x="1439681" y="967934"/>
                  </a:lnTo>
                  <a:lnTo>
                    <a:pt x="1426048" y="967934"/>
                  </a:lnTo>
                  <a:lnTo>
                    <a:pt x="1175336" y="0"/>
                  </a:lnTo>
                  <a:lnTo>
                    <a:pt x="843825" y="0"/>
                  </a:lnTo>
                  <a:lnTo>
                    <a:pt x="593112" y="973337"/>
                  </a:lnTo>
                  <a:lnTo>
                    <a:pt x="580394" y="973337"/>
                  </a:lnTo>
                  <a:lnTo>
                    <a:pt x="335169" y="0"/>
                  </a:lnTo>
                  <a:lnTo>
                    <a:pt x="0" y="0"/>
                  </a:lnTo>
                  <a:lnTo>
                    <a:pt x="394189" y="1384319"/>
                  </a:lnTo>
                  <a:lnTo>
                    <a:pt x="737505" y="1384319"/>
                  </a:lnTo>
                  <a:lnTo>
                    <a:pt x="999107" y="448804"/>
                  </a:lnTo>
                  <a:lnTo>
                    <a:pt x="1018225" y="448804"/>
                  </a:lnTo>
                  <a:lnTo>
                    <a:pt x="1279828" y="1384319"/>
                  </a:lnTo>
                  <a:lnTo>
                    <a:pt x="1622228" y="1384319"/>
                  </a:lnTo>
                  <a:lnTo>
                    <a:pt x="2017249" y="0"/>
                  </a:lnTo>
                  <a:lnTo>
                    <a:pt x="1681165" y="0"/>
                  </a:ln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885F1BC6-77D7-8AB5-6265-F7633E64F9D1}"/>
                </a:ext>
              </a:extLst>
            </p:cNvPr>
            <p:cNvSpPr/>
            <p:nvPr/>
          </p:nvSpPr>
          <p:spPr>
            <a:xfrm>
              <a:off x="6457077" y="3191837"/>
              <a:ext cx="1726553" cy="1845758"/>
            </a:xfrm>
            <a:custGeom>
              <a:avLst/>
              <a:gdLst>
                <a:gd name="csX0" fmla="*/ 654876 w 1726553"/>
                <a:gd name="csY0" fmla="*/ 0 h 1845758"/>
                <a:gd name="csX1" fmla="*/ 0 w 1726553"/>
                <a:gd name="csY1" fmla="*/ 1845758 h 1845758"/>
                <a:gd name="csX2" fmla="*/ 359691 w 1726553"/>
                <a:gd name="csY2" fmla="*/ 1845758 h 1845758"/>
                <a:gd name="csX3" fmla="*/ 513477 w 1726553"/>
                <a:gd name="csY3" fmla="*/ 1390636 h 1845758"/>
                <a:gd name="csX4" fmla="*/ 1212743 w 1726553"/>
                <a:gd name="csY4" fmla="*/ 1390636 h 1845758"/>
                <a:gd name="csX5" fmla="*/ 1366862 w 1726553"/>
                <a:gd name="csY5" fmla="*/ 1845758 h 1845758"/>
                <a:gd name="csX6" fmla="*/ 1726553 w 1726553"/>
                <a:gd name="csY6" fmla="*/ 1845758 h 1845758"/>
                <a:gd name="csX7" fmla="*/ 1070762 w 1726553"/>
                <a:gd name="csY7" fmla="*/ 0 h 1845758"/>
                <a:gd name="csX8" fmla="*/ 654793 w 1726553"/>
                <a:gd name="csY8" fmla="*/ 0 h 1845758"/>
                <a:gd name="csX9" fmla="*/ 604335 w 1726553"/>
                <a:gd name="csY9" fmla="*/ 1122052 h 1845758"/>
                <a:gd name="csX10" fmla="*/ 855629 w 1726553"/>
                <a:gd name="csY10" fmla="*/ 378479 h 1845758"/>
                <a:gd name="csX11" fmla="*/ 870176 w 1726553"/>
                <a:gd name="csY11" fmla="*/ 378479 h 1845758"/>
                <a:gd name="csX12" fmla="*/ 1121969 w 1726553"/>
                <a:gd name="csY12" fmla="*/ 1122052 h 1845758"/>
                <a:gd name="csX13" fmla="*/ 604418 w 1726553"/>
                <a:gd name="csY13" fmla="*/ 1122052 h 18457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726553" h="1845758">
                  <a:moveTo>
                    <a:pt x="654876" y="0"/>
                  </a:moveTo>
                  <a:lnTo>
                    <a:pt x="0" y="1845758"/>
                  </a:lnTo>
                  <a:lnTo>
                    <a:pt x="359691" y="1845758"/>
                  </a:lnTo>
                  <a:lnTo>
                    <a:pt x="513477" y="1390636"/>
                  </a:lnTo>
                  <a:lnTo>
                    <a:pt x="1212743" y="1390636"/>
                  </a:lnTo>
                  <a:lnTo>
                    <a:pt x="1366862" y="1845758"/>
                  </a:lnTo>
                  <a:lnTo>
                    <a:pt x="1726553" y="1845758"/>
                  </a:lnTo>
                  <a:lnTo>
                    <a:pt x="1070762" y="0"/>
                  </a:lnTo>
                  <a:lnTo>
                    <a:pt x="654793" y="0"/>
                  </a:lnTo>
                  <a:close/>
                  <a:moveTo>
                    <a:pt x="604335" y="1122052"/>
                  </a:moveTo>
                  <a:lnTo>
                    <a:pt x="855629" y="378479"/>
                  </a:lnTo>
                  <a:lnTo>
                    <a:pt x="870176" y="378479"/>
                  </a:lnTo>
                  <a:lnTo>
                    <a:pt x="1121969" y="1122052"/>
                  </a:lnTo>
                  <a:lnTo>
                    <a:pt x="604418" y="1122052"/>
                  </a:ln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6A8E2DCD-D589-531C-391D-6CA062F9366B}"/>
                </a:ext>
              </a:extLst>
            </p:cNvPr>
            <p:cNvSpPr/>
            <p:nvPr/>
          </p:nvSpPr>
          <p:spPr>
            <a:xfrm>
              <a:off x="5599702" y="3191837"/>
              <a:ext cx="336997" cy="1845758"/>
            </a:xfrm>
            <a:prstGeom prst="rect">
              <a:avLst/>
            </a:pr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96E5FB71-F253-E06B-F0D0-A4383A5A9243}"/>
                </a:ext>
              </a:extLst>
            </p:cNvPr>
            <p:cNvSpPr/>
            <p:nvPr/>
          </p:nvSpPr>
          <p:spPr>
            <a:xfrm>
              <a:off x="5077081" y="3191837"/>
              <a:ext cx="336914" cy="1845758"/>
            </a:xfrm>
            <a:prstGeom prst="rect">
              <a:avLst/>
            </a:pr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825C3D5B-C0D0-B58E-1652-C055BCE9BE81}"/>
                </a:ext>
              </a:extLst>
            </p:cNvPr>
            <p:cNvSpPr/>
            <p:nvPr/>
          </p:nvSpPr>
          <p:spPr>
            <a:xfrm>
              <a:off x="3287101" y="3191837"/>
              <a:ext cx="1689312" cy="1845758"/>
            </a:xfrm>
            <a:custGeom>
              <a:avLst/>
              <a:gdLst>
                <a:gd name="csX0" fmla="*/ 853717 w 1689312"/>
                <a:gd name="csY0" fmla="*/ 816476 h 1845758"/>
                <a:gd name="csX1" fmla="*/ 835596 w 1689312"/>
                <a:gd name="csY1" fmla="*/ 816476 h 1845758"/>
                <a:gd name="csX2" fmla="*/ 380557 w 1689312"/>
                <a:gd name="csY2" fmla="*/ 0 h 1845758"/>
                <a:gd name="csX3" fmla="*/ 0 w 1689312"/>
                <a:gd name="csY3" fmla="*/ 0 h 1845758"/>
                <a:gd name="csX4" fmla="*/ 676656 w 1689312"/>
                <a:gd name="csY4" fmla="*/ 1157215 h 1845758"/>
                <a:gd name="csX5" fmla="*/ 676656 w 1689312"/>
                <a:gd name="csY5" fmla="*/ 1845758 h 1845758"/>
                <a:gd name="csX6" fmla="*/ 1012657 w 1689312"/>
                <a:gd name="csY6" fmla="*/ 1845758 h 1845758"/>
                <a:gd name="csX7" fmla="*/ 1012657 w 1689312"/>
                <a:gd name="csY7" fmla="*/ 1157215 h 1845758"/>
                <a:gd name="csX8" fmla="*/ 1689313 w 1689312"/>
                <a:gd name="csY8" fmla="*/ 0 h 1845758"/>
                <a:gd name="csX9" fmla="*/ 1308756 w 1689312"/>
                <a:gd name="csY9" fmla="*/ 0 h 1845758"/>
                <a:gd name="csX10" fmla="*/ 853717 w 1689312"/>
                <a:gd name="csY10" fmla="*/ 816476 h 18457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689312" h="1845758">
                  <a:moveTo>
                    <a:pt x="853717" y="816476"/>
                  </a:moveTo>
                  <a:lnTo>
                    <a:pt x="835596" y="816476"/>
                  </a:lnTo>
                  <a:lnTo>
                    <a:pt x="380557" y="0"/>
                  </a:lnTo>
                  <a:lnTo>
                    <a:pt x="0" y="0"/>
                  </a:lnTo>
                  <a:lnTo>
                    <a:pt x="676656" y="1157215"/>
                  </a:lnTo>
                  <a:lnTo>
                    <a:pt x="676656" y="1845758"/>
                  </a:lnTo>
                  <a:lnTo>
                    <a:pt x="1012657" y="1845758"/>
                  </a:lnTo>
                  <a:lnTo>
                    <a:pt x="1012657" y="1157215"/>
                  </a:lnTo>
                  <a:lnTo>
                    <a:pt x="1689313" y="0"/>
                  </a:lnTo>
                  <a:lnTo>
                    <a:pt x="1308756" y="0"/>
                  </a:lnTo>
                  <a:lnTo>
                    <a:pt x="853717" y="816476"/>
                  </a:ln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FBC9D489-1CCB-1DC2-BF59-9A7CA91D3EF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44124" y="341313"/>
            <a:ext cx="309795" cy="307398"/>
            <a:chOff x="0" y="2847109"/>
            <a:chExt cx="2557659" cy="2537875"/>
          </a:xfrm>
          <a:solidFill>
            <a:schemeClr val="bg1"/>
          </a:solidFill>
        </p:grpSpPr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75A39C2-0E9C-637B-656C-12192CC9DDF2}"/>
                </a:ext>
              </a:extLst>
            </p:cNvPr>
            <p:cNvSpPr/>
            <p:nvPr/>
          </p:nvSpPr>
          <p:spPr>
            <a:xfrm>
              <a:off x="1004426" y="3681790"/>
              <a:ext cx="638999" cy="317878"/>
            </a:xfrm>
            <a:custGeom>
              <a:avLst/>
              <a:gdLst>
                <a:gd name="csX0" fmla="*/ 638999 w 638999"/>
                <a:gd name="csY0" fmla="*/ 161683 h 317878"/>
                <a:gd name="csX1" fmla="*/ 638916 w 638999"/>
                <a:gd name="csY1" fmla="*/ 161683 h 317878"/>
                <a:gd name="csX2" fmla="*/ 420541 w 638999"/>
                <a:gd name="csY2" fmla="*/ 0 h 317878"/>
                <a:gd name="csX3" fmla="*/ 0 w 638999"/>
                <a:gd name="csY3" fmla="*/ 0 h 317878"/>
                <a:gd name="csX4" fmla="*/ 0 w 638999"/>
                <a:gd name="csY4" fmla="*/ 317879 h 317878"/>
                <a:gd name="csX5" fmla="*/ 459943 w 638999"/>
                <a:gd name="csY5" fmla="*/ 317879 h 317878"/>
                <a:gd name="csX6" fmla="*/ 638916 w 638999"/>
                <a:gd name="csY6" fmla="*/ 161599 h 3178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38999" h="317878">
                  <a:moveTo>
                    <a:pt x="638999" y="161683"/>
                  </a:moveTo>
                  <a:lnTo>
                    <a:pt x="638916" y="161683"/>
                  </a:lnTo>
                  <a:cubicBezTo>
                    <a:pt x="638916" y="67499"/>
                    <a:pt x="554708" y="0"/>
                    <a:pt x="420541" y="0"/>
                  </a:cubicBezTo>
                  <a:lnTo>
                    <a:pt x="0" y="0"/>
                  </a:lnTo>
                  <a:lnTo>
                    <a:pt x="0" y="317879"/>
                  </a:lnTo>
                  <a:lnTo>
                    <a:pt x="459943" y="317879"/>
                  </a:lnTo>
                  <a:cubicBezTo>
                    <a:pt x="570918" y="317879"/>
                    <a:pt x="638916" y="255699"/>
                    <a:pt x="638916" y="161599"/>
                  </a:cubicBez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bg1"/>
                </a:solidFill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FC91D0D0-A8B2-A498-CA4A-804D56272CF1}"/>
                </a:ext>
              </a:extLst>
            </p:cNvPr>
            <p:cNvSpPr/>
            <p:nvPr/>
          </p:nvSpPr>
          <p:spPr>
            <a:xfrm>
              <a:off x="1004509" y="4218210"/>
              <a:ext cx="706997" cy="332093"/>
            </a:xfrm>
            <a:custGeom>
              <a:avLst/>
              <a:gdLst>
                <a:gd name="csX0" fmla="*/ 483136 w 706997"/>
                <a:gd name="csY0" fmla="*/ 0 h 332093"/>
                <a:gd name="csX1" fmla="*/ 0 w 706997"/>
                <a:gd name="csY1" fmla="*/ 0 h 332093"/>
                <a:gd name="csX2" fmla="*/ 0 w 706997"/>
                <a:gd name="csY2" fmla="*/ 332093 h 332093"/>
                <a:gd name="csX3" fmla="*/ 479644 w 706997"/>
                <a:gd name="csY3" fmla="*/ 332093 h 332093"/>
                <a:gd name="csX4" fmla="*/ 706998 w 706997"/>
                <a:gd name="csY4" fmla="*/ 143810 h 332093"/>
                <a:gd name="csX5" fmla="*/ 706914 w 706997"/>
                <a:gd name="csY5" fmla="*/ 143810 h 332093"/>
                <a:gd name="csX6" fmla="*/ 483219 w 706997"/>
                <a:gd name="csY6" fmla="*/ 0 h 3320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06997" h="332093">
                  <a:moveTo>
                    <a:pt x="483136" y="0"/>
                  </a:moveTo>
                  <a:lnTo>
                    <a:pt x="0" y="0"/>
                  </a:lnTo>
                  <a:lnTo>
                    <a:pt x="0" y="332093"/>
                  </a:lnTo>
                  <a:lnTo>
                    <a:pt x="479644" y="332093"/>
                  </a:lnTo>
                  <a:cubicBezTo>
                    <a:pt x="619215" y="332093"/>
                    <a:pt x="706998" y="253954"/>
                    <a:pt x="706998" y="143810"/>
                  </a:cubicBezTo>
                  <a:lnTo>
                    <a:pt x="706914" y="143810"/>
                  </a:lnTo>
                  <a:cubicBezTo>
                    <a:pt x="706914" y="56776"/>
                    <a:pt x="620961" y="0"/>
                    <a:pt x="483219" y="0"/>
                  </a:cubicBez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bg1"/>
                </a:solidFill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43BA44CC-F8CF-40E7-F30E-FB99FFBCE504}"/>
                </a:ext>
              </a:extLst>
            </p:cNvPr>
            <p:cNvSpPr/>
            <p:nvPr/>
          </p:nvSpPr>
          <p:spPr>
            <a:xfrm>
              <a:off x="0" y="2847109"/>
              <a:ext cx="2557659" cy="2537875"/>
            </a:xfrm>
            <a:custGeom>
              <a:avLst/>
              <a:gdLst>
                <a:gd name="csX0" fmla="*/ 1278830 w 2557659"/>
                <a:gd name="csY0" fmla="*/ 0 h 2537875"/>
                <a:gd name="csX1" fmla="*/ 0 w 2557659"/>
                <a:gd name="csY1" fmla="*/ 1268938 h 2537875"/>
                <a:gd name="csX2" fmla="*/ 1278830 w 2557659"/>
                <a:gd name="csY2" fmla="*/ 2537876 h 2537875"/>
                <a:gd name="csX3" fmla="*/ 2557660 w 2557659"/>
                <a:gd name="csY3" fmla="*/ 1268938 h 2537875"/>
                <a:gd name="csX4" fmla="*/ 1278830 w 2557659"/>
                <a:gd name="csY4" fmla="*/ 0 h 2537875"/>
                <a:gd name="csX5" fmla="*/ 1539517 w 2557659"/>
                <a:gd name="csY5" fmla="*/ 1921404 h 2537875"/>
                <a:gd name="csX6" fmla="*/ 764605 w 2557659"/>
                <a:gd name="csY6" fmla="*/ 1921404 h 2537875"/>
                <a:gd name="csX7" fmla="*/ 764605 w 2557659"/>
                <a:gd name="csY7" fmla="*/ 1371683 h 2537875"/>
                <a:gd name="csX8" fmla="*/ 604834 w 2557659"/>
                <a:gd name="csY8" fmla="*/ 1371683 h 2537875"/>
                <a:gd name="csX9" fmla="*/ 604834 w 2557659"/>
                <a:gd name="csY9" fmla="*/ 1151396 h 2537875"/>
                <a:gd name="csX10" fmla="*/ 764605 w 2557659"/>
                <a:gd name="csY10" fmla="*/ 1151396 h 2537875"/>
                <a:gd name="csX11" fmla="*/ 764605 w 2557659"/>
                <a:gd name="csY11" fmla="*/ 616306 h 2537875"/>
                <a:gd name="csX12" fmla="*/ 1478668 w 2557659"/>
                <a:gd name="csY12" fmla="*/ 616306 h 2537875"/>
                <a:gd name="csX13" fmla="*/ 1884828 w 2557659"/>
                <a:gd name="csY13" fmla="*/ 941250 h 2537875"/>
                <a:gd name="csX14" fmla="*/ 1684491 w 2557659"/>
                <a:gd name="csY14" fmla="*/ 1251980 h 2537875"/>
                <a:gd name="csX15" fmla="*/ 1684491 w 2557659"/>
                <a:gd name="csY15" fmla="*/ 1251980 h 2537875"/>
                <a:gd name="csX16" fmla="*/ 1952992 w 2557659"/>
                <a:gd name="csY16" fmla="*/ 1553898 h 2537875"/>
                <a:gd name="csX17" fmla="*/ 1539600 w 2557659"/>
                <a:gd name="csY17" fmla="*/ 1921404 h 25378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2557659" h="2537875">
                  <a:moveTo>
                    <a:pt x="1278830" y="0"/>
                  </a:moveTo>
                  <a:cubicBezTo>
                    <a:pt x="572498" y="0"/>
                    <a:pt x="0" y="568092"/>
                    <a:pt x="0" y="1268938"/>
                  </a:cubicBezTo>
                  <a:cubicBezTo>
                    <a:pt x="0" y="1969784"/>
                    <a:pt x="572498" y="2537876"/>
                    <a:pt x="1278830" y="2537876"/>
                  </a:cubicBezTo>
                  <a:cubicBezTo>
                    <a:pt x="1985162" y="2537876"/>
                    <a:pt x="2557660" y="1969784"/>
                    <a:pt x="2557660" y="1268938"/>
                  </a:cubicBezTo>
                  <a:cubicBezTo>
                    <a:pt x="2557660" y="568092"/>
                    <a:pt x="1985079" y="0"/>
                    <a:pt x="1278830" y="0"/>
                  </a:cubicBezTo>
                  <a:close/>
                  <a:moveTo>
                    <a:pt x="1539517" y="1921404"/>
                  </a:moveTo>
                  <a:lnTo>
                    <a:pt x="764605" y="1921404"/>
                  </a:lnTo>
                  <a:lnTo>
                    <a:pt x="764605" y="1371683"/>
                  </a:lnTo>
                  <a:lnTo>
                    <a:pt x="604834" y="1371683"/>
                  </a:lnTo>
                  <a:lnTo>
                    <a:pt x="604834" y="1151396"/>
                  </a:lnTo>
                  <a:lnTo>
                    <a:pt x="764605" y="1151396"/>
                  </a:lnTo>
                  <a:lnTo>
                    <a:pt x="764605" y="616306"/>
                  </a:lnTo>
                  <a:lnTo>
                    <a:pt x="1478668" y="616306"/>
                  </a:lnTo>
                  <a:cubicBezTo>
                    <a:pt x="1720319" y="616306"/>
                    <a:pt x="1884828" y="744155"/>
                    <a:pt x="1884828" y="941250"/>
                  </a:cubicBezTo>
                  <a:cubicBezTo>
                    <a:pt x="1884828" y="1115236"/>
                    <a:pt x="1770279" y="1232528"/>
                    <a:pt x="1684491" y="1251980"/>
                  </a:cubicBezTo>
                  <a:lnTo>
                    <a:pt x="1684491" y="1251980"/>
                  </a:lnTo>
                  <a:cubicBezTo>
                    <a:pt x="1813338" y="1259212"/>
                    <a:pt x="1952992" y="1365781"/>
                    <a:pt x="1952992" y="1553898"/>
                  </a:cubicBezTo>
                  <a:cubicBezTo>
                    <a:pt x="1952992" y="1765208"/>
                    <a:pt x="1791975" y="1921404"/>
                    <a:pt x="1539600" y="1921404"/>
                  </a:cubicBez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4198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</p:sldLayoutIdLst>
  <p:transition>
    <p:fade/>
  </p:transition>
  <p:hf hdr="0" ftr="0" dt="0"/>
  <p:txStyles>
    <p:titleStyle>
      <a:lvl1pPr algn="ctr" defTabSz="914340" rtl="0" eaLnBrk="1" latinLnBrk="0" hangingPunct="1">
        <a:lnSpc>
          <a:spcPct val="90000"/>
        </a:lnSpc>
        <a:spcBef>
          <a:spcPct val="0"/>
        </a:spcBef>
        <a:buNone/>
        <a:defRPr lang="en-US" sz="4333" b="0" i="0" kern="100" spc="-233" baseline="0" dirty="0">
          <a:solidFill>
            <a:schemeClr val="bg1"/>
          </a:solidFill>
          <a:latin typeface="+mj-lt"/>
          <a:ea typeface="Inter" panose="02000503000000020004" pitchFamily="2" charset="0"/>
          <a:cs typeface="Inter" panose="02000503000000020004" pitchFamily="2" charset="0"/>
        </a:defRPr>
      </a:lvl1pPr>
    </p:titleStyle>
    <p:bodyStyle>
      <a:lvl1pPr marL="0" indent="0" algn="l" defTabSz="914340" rtl="0" eaLnBrk="1" latinLnBrk="0" hangingPunct="1">
        <a:lnSpc>
          <a:spcPct val="105000"/>
        </a:lnSpc>
        <a:spcBef>
          <a:spcPts val="0"/>
        </a:spcBef>
        <a:spcAft>
          <a:spcPts val="1000"/>
        </a:spcAft>
        <a:buFontTx/>
        <a:buNone/>
        <a:tabLst>
          <a:tab pos="193138" algn="l"/>
          <a:tab pos="380985" algn="l"/>
        </a:tabLst>
        <a:defRPr lang="en-US" sz="1833" kern="100" spc="0" dirty="0">
          <a:solidFill>
            <a:schemeClr val="bg1"/>
          </a:solidFill>
          <a:latin typeface="+mn-lt"/>
          <a:ea typeface="Inter Italic" panose="02000503000000020004" pitchFamily="2" charset="0"/>
          <a:cs typeface="Inter Italic" panose="02000503000000020004" pitchFamily="2" charset="0"/>
        </a:defRPr>
      </a:lvl1pPr>
      <a:lvl2pPr marL="0" marR="0" indent="0" algn="l" defTabSz="914340" rtl="0" eaLnBrk="1" fontAlgn="auto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SzTx/>
        <a:buFont typeface="Arial" panose="020B0604020202020204" pitchFamily="34" charset="0"/>
        <a:buNone/>
        <a:tabLst/>
        <a:defRPr sz="1000" kern="1200">
          <a:solidFill>
            <a:srgbClr val="000000"/>
          </a:solidFill>
          <a:latin typeface="+mn-lt"/>
          <a:ea typeface="Inter Italic" panose="02000503000000020004" pitchFamily="2" charset="0"/>
          <a:cs typeface="Inter Italic" panose="02000503000000020004" pitchFamily="2" charset="0"/>
        </a:defRPr>
      </a:lvl2pPr>
      <a:lvl3pPr marL="241290" indent="0" algn="l" defTabSz="91434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Clr>
          <a:srgbClr val="000000"/>
        </a:buClr>
        <a:buFont typeface="Arial" panose="020B0604020202020204" pitchFamily="34" charset="0"/>
        <a:buNone/>
        <a:defRPr sz="1167" kern="1200">
          <a:solidFill>
            <a:schemeClr val="tx1"/>
          </a:solidFill>
          <a:latin typeface="+mn-lt"/>
          <a:ea typeface="Inter Italic" panose="02000503000000020004" pitchFamily="2" charset="0"/>
          <a:cs typeface="Inter Italic" panose="02000503000000020004" pitchFamily="2" charset="0"/>
        </a:defRPr>
      </a:lvl3pPr>
      <a:lvl4pPr marL="401621" indent="0" algn="l" defTabSz="91434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Clr>
          <a:schemeClr val="tx1"/>
        </a:buClr>
        <a:buFont typeface="Arial" panose="020B0604020202020204" pitchFamily="34" charset="0"/>
        <a:buNone/>
        <a:defRPr sz="1000" kern="1200">
          <a:solidFill>
            <a:srgbClr val="000000"/>
          </a:solidFill>
          <a:latin typeface="+mn-lt"/>
          <a:ea typeface="Inter Italic" panose="02000503000000020004" pitchFamily="2" charset="0"/>
          <a:cs typeface="Inter Italic" panose="02000503000000020004" pitchFamily="2" charset="0"/>
        </a:defRPr>
      </a:lvl4pPr>
      <a:lvl5pPr marL="574652" indent="0" algn="l" defTabSz="91434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None/>
        <a:defRPr sz="1050" kern="1200">
          <a:solidFill>
            <a:srgbClr val="000000"/>
          </a:solidFill>
          <a:latin typeface="+mn-lt"/>
          <a:ea typeface="Inter Italic" panose="02000503000000020004" pitchFamily="2" charset="0"/>
          <a:cs typeface="Inter Italic" panose="02000503000000020004" pitchFamily="2" charset="0"/>
        </a:defRPr>
      </a:lvl5pPr>
      <a:lvl6pPr marL="2514436" indent="-228585" algn="l" defTabSz="91434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07" indent="-228585" algn="l" defTabSz="91434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77" indent="-228585" algn="l" defTabSz="91434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48" indent="-228585" algn="l" defTabSz="91434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1" algn="l" defTabSz="914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0" algn="l" defTabSz="914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1" algn="l" defTabSz="914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1" algn="l" defTabSz="914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2" algn="l" defTabSz="914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1" algn="l" defTabSz="914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92" algn="l" defTabSz="914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63" algn="l" defTabSz="914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92">
          <p15:clr>
            <a:srgbClr val="F26B43"/>
          </p15:clr>
        </p15:guide>
        <p15:guide id="6" pos="4608">
          <p15:clr>
            <a:srgbClr val="F26B43"/>
          </p15:clr>
        </p15:guide>
        <p15:guide id="8" orient="horz" pos="258">
          <p15:clr>
            <a:srgbClr val="A4A3A4"/>
          </p15:clr>
        </p15:guide>
        <p15:guide id="9" orient="horz" pos="4925">
          <p15:clr>
            <a:srgbClr val="A4A3A4"/>
          </p15:clr>
        </p15:guide>
        <p15:guide id="10" orient="horz" pos="2461">
          <p15:clr>
            <a:srgbClr val="A4A3A4"/>
          </p15:clr>
        </p15:guide>
        <p15:guide id="13" orient="horz" pos="1813">
          <p15:clr>
            <a:srgbClr val="A4A3A4"/>
          </p15:clr>
        </p15:guide>
        <p15:guide id="14" orient="horz" pos="1036">
          <p15:clr>
            <a:srgbClr val="A4A3A4"/>
          </p15:clr>
        </p15:guide>
        <p15:guide id="16" pos="4543">
          <p15:clr>
            <a:srgbClr val="547EBF"/>
          </p15:clr>
        </p15:guide>
        <p15:guide id="17" pos="3158">
          <p15:clr>
            <a:srgbClr val="A4A3A4"/>
          </p15:clr>
        </p15:guide>
        <p15:guide id="23" pos="8957">
          <p15:clr>
            <a:srgbClr val="A4A3A4"/>
          </p15:clr>
        </p15:guide>
        <p15:guide id="24" pos="4672">
          <p15:clr>
            <a:srgbClr val="547EBF"/>
          </p15:clr>
        </p15:guide>
        <p15:guide id="27" pos="258">
          <p15:clr>
            <a:srgbClr val="A4A3A4"/>
          </p15:clr>
        </p15:guide>
        <p15:guide id="28" orient="horz" pos="4666">
          <p15:clr>
            <a:srgbClr val="C35EA4"/>
          </p15:clr>
        </p15:guide>
        <p15:guide id="29" pos="4479">
          <p15:clr>
            <a:srgbClr val="A4A3A4"/>
          </p15:clr>
        </p15:guide>
        <p15:guide id="30" pos="4736">
          <p15:clr>
            <a:srgbClr val="A4A3A4"/>
          </p15:clr>
        </p15:guide>
        <p15:guide id="31" pos="6058">
          <p15:clr>
            <a:srgbClr val="A4A3A4"/>
          </p15:clr>
        </p15:guide>
        <p15:guide id="33" orient="horz" pos="2527">
          <p15:clr>
            <a:srgbClr val="547EBF"/>
          </p15:clr>
        </p15:guide>
        <p15:guide id="34" orient="horz" pos="2656">
          <p15:clr>
            <a:srgbClr val="547EBF"/>
          </p15:clr>
        </p15:guide>
        <p15:guide id="35" orient="horz" pos="2721">
          <p15:clr>
            <a:srgbClr val="A4A3A4"/>
          </p15:clr>
        </p15:guide>
        <p15:guide id="36" orient="horz" pos="3369">
          <p15:clr>
            <a:srgbClr val="A4A3A4"/>
          </p15:clr>
        </p15:guide>
        <p15:guide id="37" orient="horz" pos="4148">
          <p15:clr>
            <a:srgbClr val="A4A3A4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75E654CE-125C-BB13-6816-212538BE6ED3}"/>
              </a:ext>
            </a:extLst>
          </p:cNvPr>
          <p:cNvGraphicFramePr>
            <a:graphicFrameLocks noChangeAspect="1"/>
          </p:cNvGraphicFramePr>
          <p:nvPr>
            <p:custDataLst>
              <p:tags r:id="rId43"/>
            </p:custDataLst>
            <p:extLst>
              <p:ext uri="{D42A27DB-BD31-4B8C-83A1-F6EECF244321}">
                <p14:modId xmlns:p14="http://schemas.microsoft.com/office/powerpoint/2010/main" val="161728825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4" imgW="7772400" imgH="10058400" progId="TCLayout.ActiveDocument.1">
                  <p:embed/>
                </p:oleObj>
              </mc:Choice>
              <mc:Fallback>
                <p:oleObj name="think-cell Slide" r:id="rId44" imgW="7772400" imgH="1005840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5E654CE-125C-BB13-6816-212538BE6E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99DE76D-6722-94CF-09EB-DC827BE27D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636" y="2401163"/>
            <a:ext cx="11505406" cy="3771302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add text</a:t>
            </a:r>
          </a:p>
          <a:p>
            <a:pPr lvl="0"/>
            <a:r>
              <a:rPr lang="en-US"/>
              <a:t>	Second level</a:t>
            </a:r>
          </a:p>
          <a:p>
            <a:pPr lvl="0"/>
            <a:r>
              <a:rPr lang="en-US"/>
              <a:t>		Third level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B227EEC3-061F-7788-9FAC-8F44CE109B3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44124" y="6422806"/>
            <a:ext cx="563018" cy="92996"/>
            <a:chOff x="3287101" y="3191837"/>
            <a:chExt cx="11343298" cy="1873605"/>
          </a:xfrm>
          <a:solidFill>
            <a:schemeClr val="tx1"/>
          </a:solidFill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EA4E6A5-43F2-45BA-4F81-C44158265978}"/>
                </a:ext>
              </a:extLst>
            </p:cNvPr>
            <p:cNvSpPr/>
            <p:nvPr/>
          </p:nvSpPr>
          <p:spPr>
            <a:xfrm>
              <a:off x="13436026" y="3635404"/>
              <a:ext cx="1194373" cy="1429373"/>
            </a:xfrm>
            <a:custGeom>
              <a:avLst/>
              <a:gdLst>
                <a:gd name="csX0" fmla="*/ 1096283 w 1194373"/>
                <a:gd name="csY0" fmla="*/ 747065 h 1429373"/>
                <a:gd name="csX1" fmla="*/ 802013 w 1194373"/>
                <a:gd name="csY1" fmla="*/ 612814 h 1429373"/>
                <a:gd name="csX2" fmla="*/ 564103 w 1194373"/>
                <a:gd name="csY2" fmla="*/ 562356 h 1429373"/>
                <a:gd name="csX3" fmla="*/ 411480 w 1194373"/>
                <a:gd name="csY3" fmla="*/ 500177 h 1429373"/>
                <a:gd name="csX4" fmla="*/ 367007 w 1194373"/>
                <a:gd name="csY4" fmla="*/ 401920 h 1429373"/>
                <a:gd name="csX5" fmla="*/ 435089 w 1194373"/>
                <a:gd name="csY5" fmla="*/ 287454 h 1429373"/>
                <a:gd name="csX6" fmla="*/ 607661 w 1194373"/>
                <a:gd name="csY6" fmla="*/ 243314 h 1429373"/>
                <a:gd name="csX7" fmla="*/ 736674 w 1194373"/>
                <a:gd name="csY7" fmla="*/ 267670 h 1429373"/>
                <a:gd name="csX8" fmla="*/ 820134 w 1194373"/>
                <a:gd name="csY8" fmla="*/ 331678 h 1429373"/>
                <a:gd name="csX9" fmla="*/ 864607 w 1194373"/>
                <a:gd name="csY9" fmla="*/ 416385 h 1429373"/>
                <a:gd name="csX10" fmla="*/ 1164364 w 1194373"/>
                <a:gd name="csY10" fmla="*/ 383965 h 1429373"/>
                <a:gd name="csX11" fmla="*/ 989049 w 1194373"/>
                <a:gd name="csY11" fmla="*/ 103660 h 1429373"/>
                <a:gd name="csX12" fmla="*/ 603006 w 1194373"/>
                <a:gd name="csY12" fmla="*/ 0 h 1429373"/>
                <a:gd name="csX13" fmla="*/ 307821 w 1194373"/>
                <a:gd name="csY13" fmla="*/ 52287 h 1429373"/>
                <a:gd name="csX14" fmla="*/ 108981 w 1194373"/>
                <a:gd name="csY14" fmla="*/ 198259 h 1429373"/>
                <a:gd name="csX15" fmla="*/ 39070 w 1194373"/>
                <a:gd name="csY15" fmla="*/ 419959 h 1429373"/>
                <a:gd name="csX16" fmla="*/ 134417 w 1194373"/>
                <a:gd name="csY16" fmla="*/ 670505 h 1429373"/>
                <a:gd name="csX17" fmla="*/ 431431 w 1194373"/>
                <a:gd name="csY17" fmla="*/ 810158 h 1429373"/>
                <a:gd name="csX18" fmla="*/ 669424 w 1194373"/>
                <a:gd name="csY18" fmla="*/ 859702 h 1429373"/>
                <a:gd name="csX19" fmla="*/ 811073 w 1194373"/>
                <a:gd name="csY19" fmla="*/ 919221 h 1429373"/>
                <a:gd name="csX20" fmla="*/ 857375 w 1194373"/>
                <a:gd name="csY20" fmla="*/ 1017478 h 1429373"/>
                <a:gd name="csX21" fmla="*/ 785636 w 1194373"/>
                <a:gd name="csY21" fmla="*/ 1135519 h 1429373"/>
                <a:gd name="csX22" fmla="*/ 597685 w 1194373"/>
                <a:gd name="csY22" fmla="*/ 1183317 h 1429373"/>
                <a:gd name="csX23" fmla="*/ 413310 w 1194373"/>
                <a:gd name="csY23" fmla="*/ 1135519 h 1429373"/>
                <a:gd name="csX24" fmla="*/ 320622 w 1194373"/>
                <a:gd name="csY24" fmla="*/ 994036 h 1429373"/>
                <a:gd name="csX25" fmla="*/ 0 w 1194373"/>
                <a:gd name="csY25" fmla="*/ 1024710 h 1429373"/>
                <a:gd name="csX26" fmla="*/ 186205 w 1194373"/>
                <a:gd name="csY26" fmla="*/ 1323054 h 1429373"/>
                <a:gd name="csX27" fmla="*/ 598600 w 1194373"/>
                <a:gd name="csY27" fmla="*/ 1429374 h 1429373"/>
                <a:gd name="csX28" fmla="*/ 907418 w 1194373"/>
                <a:gd name="csY28" fmla="*/ 1373512 h 1429373"/>
                <a:gd name="csX29" fmla="*/ 1117148 w 1194373"/>
                <a:gd name="csY29" fmla="*/ 1218480 h 1429373"/>
                <a:gd name="csX30" fmla="*/ 1194373 w 1194373"/>
                <a:gd name="csY30" fmla="*/ 987718 h 1429373"/>
                <a:gd name="csX31" fmla="*/ 1096283 w 1194373"/>
                <a:gd name="csY31" fmla="*/ 747065 h 14293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194373" h="1429373">
                  <a:moveTo>
                    <a:pt x="1096283" y="747065"/>
                  </a:moveTo>
                  <a:cubicBezTo>
                    <a:pt x="1032109" y="685800"/>
                    <a:pt x="934019" y="640994"/>
                    <a:pt x="802013" y="612814"/>
                  </a:cubicBezTo>
                  <a:lnTo>
                    <a:pt x="564103" y="562356"/>
                  </a:lnTo>
                  <a:cubicBezTo>
                    <a:pt x="493195" y="546146"/>
                    <a:pt x="442321" y="525447"/>
                    <a:pt x="411480" y="500177"/>
                  </a:cubicBezTo>
                  <a:cubicBezTo>
                    <a:pt x="381223" y="474906"/>
                    <a:pt x="366426" y="442237"/>
                    <a:pt x="367007" y="401920"/>
                  </a:cubicBezTo>
                  <a:cubicBezTo>
                    <a:pt x="366426" y="355037"/>
                    <a:pt x="389119" y="316881"/>
                    <a:pt x="435089" y="287454"/>
                  </a:cubicBezTo>
                  <a:cubicBezTo>
                    <a:pt x="481723" y="258027"/>
                    <a:pt x="539247" y="243314"/>
                    <a:pt x="607661" y="243314"/>
                  </a:cubicBezTo>
                  <a:cubicBezTo>
                    <a:pt x="658452" y="243314"/>
                    <a:pt x="701428" y="251377"/>
                    <a:pt x="736674" y="267670"/>
                  </a:cubicBezTo>
                  <a:cubicBezTo>
                    <a:pt x="771754" y="283880"/>
                    <a:pt x="799602" y="305243"/>
                    <a:pt x="820134" y="331678"/>
                  </a:cubicBezTo>
                  <a:cubicBezTo>
                    <a:pt x="841332" y="358112"/>
                    <a:pt x="856129" y="386376"/>
                    <a:pt x="864607" y="416385"/>
                  </a:cubicBezTo>
                  <a:lnTo>
                    <a:pt x="1164364" y="383965"/>
                  </a:lnTo>
                  <a:cubicBezTo>
                    <a:pt x="1142003" y="266174"/>
                    <a:pt x="1083565" y="172738"/>
                    <a:pt x="989049" y="103660"/>
                  </a:cubicBezTo>
                  <a:cubicBezTo>
                    <a:pt x="895198" y="34581"/>
                    <a:pt x="766601" y="0"/>
                    <a:pt x="603006" y="0"/>
                  </a:cubicBezTo>
                  <a:cubicBezTo>
                    <a:pt x="491615" y="0"/>
                    <a:pt x="393276" y="17457"/>
                    <a:pt x="307821" y="52287"/>
                  </a:cubicBezTo>
                  <a:cubicBezTo>
                    <a:pt x="223114" y="86535"/>
                    <a:pt x="156779" y="135165"/>
                    <a:pt x="108981" y="198259"/>
                  </a:cubicBezTo>
                  <a:cubicBezTo>
                    <a:pt x="61764" y="260770"/>
                    <a:pt x="38488" y="334670"/>
                    <a:pt x="39070" y="419959"/>
                  </a:cubicBezTo>
                  <a:cubicBezTo>
                    <a:pt x="38488" y="520876"/>
                    <a:pt x="70243" y="604418"/>
                    <a:pt x="134417" y="670505"/>
                  </a:cubicBezTo>
                  <a:cubicBezTo>
                    <a:pt x="198591" y="736009"/>
                    <a:pt x="297596" y="782560"/>
                    <a:pt x="431431" y="810158"/>
                  </a:cubicBezTo>
                  <a:lnTo>
                    <a:pt x="669424" y="859702"/>
                  </a:lnTo>
                  <a:cubicBezTo>
                    <a:pt x="733598" y="873501"/>
                    <a:pt x="780815" y="893369"/>
                    <a:pt x="811073" y="919221"/>
                  </a:cubicBezTo>
                  <a:cubicBezTo>
                    <a:pt x="841913" y="945074"/>
                    <a:pt x="857375" y="977826"/>
                    <a:pt x="857375" y="1017478"/>
                  </a:cubicBezTo>
                  <a:cubicBezTo>
                    <a:pt x="857375" y="1064362"/>
                    <a:pt x="833434" y="1103681"/>
                    <a:pt x="785636" y="1135519"/>
                  </a:cubicBezTo>
                  <a:cubicBezTo>
                    <a:pt x="738420" y="1167356"/>
                    <a:pt x="675742" y="1183317"/>
                    <a:pt x="597685" y="1183317"/>
                  </a:cubicBezTo>
                  <a:cubicBezTo>
                    <a:pt x="519629" y="1183317"/>
                    <a:pt x="460525" y="1167356"/>
                    <a:pt x="413310" y="1135519"/>
                  </a:cubicBezTo>
                  <a:cubicBezTo>
                    <a:pt x="366093" y="1103681"/>
                    <a:pt x="335170" y="1056548"/>
                    <a:pt x="320622" y="994036"/>
                  </a:cubicBezTo>
                  <a:lnTo>
                    <a:pt x="0" y="1024710"/>
                  </a:lnTo>
                  <a:cubicBezTo>
                    <a:pt x="20034" y="1152061"/>
                    <a:pt x="82130" y="1251564"/>
                    <a:pt x="186205" y="1323054"/>
                  </a:cubicBezTo>
                  <a:cubicBezTo>
                    <a:pt x="290364" y="1393961"/>
                    <a:pt x="427774" y="1429374"/>
                    <a:pt x="598600" y="1429374"/>
                  </a:cubicBezTo>
                  <a:cubicBezTo>
                    <a:pt x="714895" y="1429374"/>
                    <a:pt x="817806" y="1410753"/>
                    <a:pt x="907418" y="1373512"/>
                  </a:cubicBezTo>
                  <a:cubicBezTo>
                    <a:pt x="997029" y="1336271"/>
                    <a:pt x="1066939" y="1284566"/>
                    <a:pt x="1117148" y="1218480"/>
                  </a:cubicBezTo>
                  <a:cubicBezTo>
                    <a:pt x="1168021" y="1151812"/>
                    <a:pt x="1193709" y="1074836"/>
                    <a:pt x="1194373" y="987718"/>
                  </a:cubicBezTo>
                  <a:cubicBezTo>
                    <a:pt x="1193792" y="888548"/>
                    <a:pt x="1161122" y="808413"/>
                    <a:pt x="1096283" y="747065"/>
                  </a:cubicBez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E38E7C1B-D75A-EA50-E443-5E95E9A0D1B9}"/>
                </a:ext>
              </a:extLst>
            </p:cNvPr>
            <p:cNvSpPr/>
            <p:nvPr/>
          </p:nvSpPr>
          <p:spPr>
            <a:xfrm>
              <a:off x="12031508" y="3191837"/>
              <a:ext cx="1317900" cy="1870031"/>
            </a:xfrm>
            <a:custGeom>
              <a:avLst/>
              <a:gdLst>
                <a:gd name="csX0" fmla="*/ 988217 w 1317900"/>
                <a:gd name="csY0" fmla="*/ 690289 h 1870031"/>
                <a:gd name="csX1" fmla="*/ 974584 w 1317900"/>
                <a:gd name="csY1" fmla="*/ 690289 h 1870031"/>
                <a:gd name="csX2" fmla="*/ 902762 w 1317900"/>
                <a:gd name="csY2" fmla="*/ 583055 h 1870031"/>
                <a:gd name="csX3" fmla="*/ 777406 w 1317900"/>
                <a:gd name="csY3" fmla="*/ 484798 h 1870031"/>
                <a:gd name="csX4" fmla="*/ 575823 w 1317900"/>
                <a:gd name="csY4" fmla="*/ 443318 h 1870031"/>
                <a:gd name="csX5" fmla="*/ 284296 w 1317900"/>
                <a:gd name="csY5" fmla="*/ 525364 h 1870031"/>
                <a:gd name="csX6" fmla="*/ 76311 w 1317900"/>
                <a:gd name="csY6" fmla="*/ 766018 h 1870031"/>
                <a:gd name="csX7" fmla="*/ 0 w 1317900"/>
                <a:gd name="csY7" fmla="*/ 1155386 h 1870031"/>
                <a:gd name="csX8" fmla="*/ 75397 w 1317900"/>
                <a:gd name="csY8" fmla="*/ 1542925 h 1870031"/>
                <a:gd name="csX9" fmla="*/ 280638 w 1317900"/>
                <a:gd name="csY9" fmla="*/ 1786239 h 1870031"/>
                <a:gd name="csX10" fmla="*/ 574909 w 1317900"/>
                <a:gd name="csY10" fmla="*/ 1870031 h 1870031"/>
                <a:gd name="csX11" fmla="*/ 773832 w 1317900"/>
                <a:gd name="csY11" fmla="*/ 1830380 h 1870031"/>
                <a:gd name="csX12" fmla="*/ 900933 w 1317900"/>
                <a:gd name="csY12" fmla="*/ 1734866 h 1870031"/>
                <a:gd name="csX13" fmla="*/ 974584 w 1317900"/>
                <a:gd name="csY13" fmla="*/ 1627632 h 1870031"/>
                <a:gd name="csX14" fmla="*/ 994535 w 1317900"/>
                <a:gd name="csY14" fmla="*/ 1627632 h 1870031"/>
                <a:gd name="csX15" fmla="*/ 994535 w 1317900"/>
                <a:gd name="csY15" fmla="*/ 1845758 h 1870031"/>
                <a:gd name="csX16" fmla="*/ 1317900 w 1317900"/>
                <a:gd name="csY16" fmla="*/ 1845758 h 1870031"/>
                <a:gd name="csX17" fmla="*/ 1317900 w 1317900"/>
                <a:gd name="csY17" fmla="*/ 0 h 1870031"/>
                <a:gd name="csX18" fmla="*/ 988217 w 1317900"/>
                <a:gd name="csY18" fmla="*/ 0 h 1870031"/>
                <a:gd name="csX19" fmla="*/ 988217 w 1317900"/>
                <a:gd name="csY19" fmla="*/ 690372 h 1870031"/>
                <a:gd name="csX20" fmla="*/ 956380 w 1317900"/>
                <a:gd name="csY20" fmla="*/ 1388807 h 1870031"/>
                <a:gd name="csX21" fmla="*/ 844656 w 1317900"/>
                <a:gd name="csY21" fmla="*/ 1546500 h 1870031"/>
                <a:gd name="csX22" fmla="*/ 666681 w 1317900"/>
                <a:gd name="csY22" fmla="*/ 1602361 h 1870031"/>
                <a:gd name="csX23" fmla="*/ 484133 w 1317900"/>
                <a:gd name="csY23" fmla="*/ 1544671 h 1870031"/>
                <a:gd name="csX24" fmla="*/ 372411 w 1317900"/>
                <a:gd name="csY24" fmla="*/ 1385150 h 1870031"/>
                <a:gd name="csX25" fmla="*/ 335170 w 1317900"/>
                <a:gd name="csY25" fmla="*/ 1153557 h 1870031"/>
                <a:gd name="csX26" fmla="*/ 372411 w 1317900"/>
                <a:gd name="csY26" fmla="*/ 924625 h 1870031"/>
                <a:gd name="csX27" fmla="*/ 483219 w 1317900"/>
                <a:gd name="csY27" fmla="*/ 767847 h 1870031"/>
                <a:gd name="csX28" fmla="*/ 666681 w 1317900"/>
                <a:gd name="csY28" fmla="*/ 711071 h 1870031"/>
                <a:gd name="csX29" fmla="*/ 845570 w 1317900"/>
                <a:gd name="csY29" fmla="*/ 766018 h 1870031"/>
                <a:gd name="csX30" fmla="*/ 956380 w 1317900"/>
                <a:gd name="csY30" fmla="*/ 920136 h 1870031"/>
                <a:gd name="csX31" fmla="*/ 994452 w 1317900"/>
                <a:gd name="csY31" fmla="*/ 1153557 h 1870031"/>
                <a:gd name="csX32" fmla="*/ 956380 w 1317900"/>
                <a:gd name="csY32" fmla="*/ 1388807 h 18700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317900" h="1870031">
                  <a:moveTo>
                    <a:pt x="988217" y="690289"/>
                  </a:moveTo>
                  <a:lnTo>
                    <a:pt x="974584" y="690289"/>
                  </a:lnTo>
                  <a:cubicBezTo>
                    <a:pt x="957627" y="656622"/>
                    <a:pt x="933768" y="620878"/>
                    <a:pt x="902762" y="583055"/>
                  </a:cubicBezTo>
                  <a:cubicBezTo>
                    <a:pt x="871922" y="544567"/>
                    <a:pt x="830192" y="511898"/>
                    <a:pt x="777406" y="484798"/>
                  </a:cubicBezTo>
                  <a:cubicBezTo>
                    <a:pt x="724787" y="457200"/>
                    <a:pt x="657537" y="443318"/>
                    <a:pt x="575823" y="443318"/>
                  </a:cubicBezTo>
                  <a:cubicBezTo>
                    <a:pt x="468588" y="443318"/>
                    <a:pt x="371496" y="470667"/>
                    <a:pt x="284296" y="525364"/>
                  </a:cubicBezTo>
                  <a:cubicBezTo>
                    <a:pt x="197012" y="579397"/>
                    <a:pt x="127767" y="659698"/>
                    <a:pt x="76311" y="766018"/>
                  </a:cubicBezTo>
                  <a:cubicBezTo>
                    <a:pt x="25437" y="871756"/>
                    <a:pt x="0" y="1001517"/>
                    <a:pt x="0" y="1155386"/>
                  </a:cubicBezTo>
                  <a:cubicBezTo>
                    <a:pt x="0" y="1309255"/>
                    <a:pt x="25105" y="1436606"/>
                    <a:pt x="75397" y="1542925"/>
                  </a:cubicBezTo>
                  <a:cubicBezTo>
                    <a:pt x="125605" y="1649245"/>
                    <a:pt x="194102" y="1730378"/>
                    <a:pt x="280638" y="1786239"/>
                  </a:cubicBezTo>
                  <a:cubicBezTo>
                    <a:pt x="367174" y="1842101"/>
                    <a:pt x="465263" y="1870031"/>
                    <a:pt x="574909" y="1870031"/>
                  </a:cubicBezTo>
                  <a:cubicBezTo>
                    <a:pt x="654877" y="1870031"/>
                    <a:pt x="721129" y="1856814"/>
                    <a:pt x="773832" y="1830380"/>
                  </a:cubicBezTo>
                  <a:cubicBezTo>
                    <a:pt x="826452" y="1803945"/>
                    <a:pt x="868930" y="1772107"/>
                    <a:pt x="900933" y="1734866"/>
                  </a:cubicBezTo>
                  <a:cubicBezTo>
                    <a:pt x="933020" y="1697043"/>
                    <a:pt x="957544" y="1661299"/>
                    <a:pt x="974584" y="1627632"/>
                  </a:cubicBezTo>
                  <a:lnTo>
                    <a:pt x="994535" y="1627632"/>
                  </a:lnTo>
                  <a:lnTo>
                    <a:pt x="994535" y="1845758"/>
                  </a:lnTo>
                  <a:lnTo>
                    <a:pt x="1317900" y="1845758"/>
                  </a:lnTo>
                  <a:lnTo>
                    <a:pt x="1317900" y="0"/>
                  </a:lnTo>
                  <a:lnTo>
                    <a:pt x="988217" y="0"/>
                  </a:lnTo>
                  <a:lnTo>
                    <a:pt x="988217" y="690372"/>
                  </a:lnTo>
                  <a:close/>
                  <a:moveTo>
                    <a:pt x="956380" y="1388807"/>
                  </a:moveTo>
                  <a:cubicBezTo>
                    <a:pt x="930942" y="1456141"/>
                    <a:pt x="893701" y="1508677"/>
                    <a:pt x="844656" y="1546500"/>
                  </a:cubicBezTo>
                  <a:cubicBezTo>
                    <a:pt x="795694" y="1583741"/>
                    <a:pt x="736259" y="1602361"/>
                    <a:pt x="666681" y="1602361"/>
                  </a:cubicBezTo>
                  <a:cubicBezTo>
                    <a:pt x="597103" y="1602361"/>
                    <a:pt x="533760" y="1583159"/>
                    <a:pt x="484133" y="1544671"/>
                  </a:cubicBezTo>
                  <a:cubicBezTo>
                    <a:pt x="435088" y="1505601"/>
                    <a:pt x="397847" y="1452483"/>
                    <a:pt x="372411" y="1385150"/>
                  </a:cubicBezTo>
                  <a:cubicBezTo>
                    <a:pt x="347556" y="1317235"/>
                    <a:pt x="335170" y="1240093"/>
                    <a:pt x="335170" y="1153557"/>
                  </a:cubicBezTo>
                  <a:cubicBezTo>
                    <a:pt x="335170" y="1067022"/>
                    <a:pt x="347556" y="991376"/>
                    <a:pt x="372411" y="924625"/>
                  </a:cubicBezTo>
                  <a:cubicBezTo>
                    <a:pt x="397182" y="857957"/>
                    <a:pt x="434090" y="805670"/>
                    <a:pt x="483219" y="767847"/>
                  </a:cubicBezTo>
                  <a:cubicBezTo>
                    <a:pt x="532264" y="730024"/>
                    <a:pt x="593446" y="711071"/>
                    <a:pt x="666681" y="711071"/>
                  </a:cubicBezTo>
                  <a:cubicBezTo>
                    <a:pt x="739916" y="711071"/>
                    <a:pt x="797191" y="729359"/>
                    <a:pt x="845570" y="766018"/>
                  </a:cubicBezTo>
                  <a:cubicBezTo>
                    <a:pt x="894616" y="802677"/>
                    <a:pt x="931525" y="854050"/>
                    <a:pt x="956380" y="920136"/>
                  </a:cubicBezTo>
                  <a:cubicBezTo>
                    <a:pt x="981733" y="986222"/>
                    <a:pt x="994452" y="1064029"/>
                    <a:pt x="994452" y="1153557"/>
                  </a:cubicBezTo>
                  <a:cubicBezTo>
                    <a:pt x="994452" y="1243085"/>
                    <a:pt x="981733" y="1321474"/>
                    <a:pt x="956380" y="1388807"/>
                  </a:cubicBez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C49924C-DA85-11DE-CF2C-D11A04DAAF86}"/>
                </a:ext>
              </a:extLst>
            </p:cNvPr>
            <p:cNvSpPr/>
            <p:nvPr/>
          </p:nvSpPr>
          <p:spPr>
            <a:xfrm>
              <a:off x="11243545" y="3633576"/>
              <a:ext cx="795695" cy="1404102"/>
            </a:xfrm>
            <a:custGeom>
              <a:avLst/>
              <a:gdLst>
                <a:gd name="csX0" fmla="*/ 795695 w 795695"/>
                <a:gd name="csY0" fmla="*/ 9061 h 1404102"/>
                <a:gd name="csX1" fmla="*/ 738420 w 795695"/>
                <a:gd name="csY1" fmla="*/ 2743 h 1404102"/>
                <a:gd name="csX2" fmla="*/ 677571 w 795695"/>
                <a:gd name="csY2" fmla="*/ 0 h 1404102"/>
                <a:gd name="csX3" fmla="*/ 464183 w 795695"/>
                <a:gd name="csY3" fmla="*/ 65754 h 1404102"/>
                <a:gd name="csX4" fmla="*/ 333341 w 795695"/>
                <a:gd name="csY4" fmla="*/ 250462 h 1404102"/>
                <a:gd name="csX5" fmla="*/ 318794 w 795695"/>
                <a:gd name="csY5" fmla="*/ 250462 h 1404102"/>
                <a:gd name="csX6" fmla="*/ 318794 w 795695"/>
                <a:gd name="csY6" fmla="*/ 19784 h 1404102"/>
                <a:gd name="csX7" fmla="*/ 0 w 795695"/>
                <a:gd name="csY7" fmla="*/ 19784 h 1404102"/>
                <a:gd name="csX8" fmla="*/ 0 w 795695"/>
                <a:gd name="csY8" fmla="*/ 1404103 h 1404102"/>
                <a:gd name="csX9" fmla="*/ 328852 w 795695"/>
                <a:gd name="csY9" fmla="*/ 1404103 h 1404102"/>
                <a:gd name="csX10" fmla="*/ 328852 w 795695"/>
                <a:gd name="csY10" fmla="*/ 590287 h 1404102"/>
                <a:gd name="csX11" fmla="*/ 369668 w 795695"/>
                <a:gd name="csY11" fmla="*/ 434340 h 1404102"/>
                <a:gd name="csX12" fmla="*/ 481390 w 795695"/>
                <a:gd name="csY12" fmla="*/ 328852 h 1404102"/>
                <a:gd name="csX13" fmla="*/ 643074 w 795695"/>
                <a:gd name="csY13" fmla="*/ 290114 h 1404102"/>
                <a:gd name="csX14" fmla="*/ 729360 w 795695"/>
                <a:gd name="csY14" fmla="*/ 296432 h 1404102"/>
                <a:gd name="csX15" fmla="*/ 795695 w 795695"/>
                <a:gd name="csY15" fmla="*/ 309067 h 1404102"/>
                <a:gd name="csX16" fmla="*/ 795695 w 795695"/>
                <a:gd name="csY16" fmla="*/ 8978 h 14041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795695" h="1404102">
                  <a:moveTo>
                    <a:pt x="795695" y="9061"/>
                  </a:moveTo>
                  <a:cubicBezTo>
                    <a:pt x="780565" y="6068"/>
                    <a:pt x="761447" y="3990"/>
                    <a:pt x="738420" y="2743"/>
                  </a:cubicBezTo>
                  <a:cubicBezTo>
                    <a:pt x="715975" y="914"/>
                    <a:pt x="695693" y="0"/>
                    <a:pt x="677571" y="0"/>
                  </a:cubicBezTo>
                  <a:cubicBezTo>
                    <a:pt x="597602" y="0"/>
                    <a:pt x="526529" y="21946"/>
                    <a:pt x="464183" y="65754"/>
                  </a:cubicBezTo>
                  <a:cubicBezTo>
                    <a:pt x="402336" y="108980"/>
                    <a:pt x="358778" y="170577"/>
                    <a:pt x="333341" y="250462"/>
                  </a:cubicBezTo>
                  <a:lnTo>
                    <a:pt x="318794" y="250462"/>
                  </a:lnTo>
                  <a:lnTo>
                    <a:pt x="318794" y="19784"/>
                  </a:lnTo>
                  <a:lnTo>
                    <a:pt x="0" y="19784"/>
                  </a:lnTo>
                  <a:lnTo>
                    <a:pt x="0" y="1404103"/>
                  </a:lnTo>
                  <a:lnTo>
                    <a:pt x="328852" y="1404103"/>
                  </a:lnTo>
                  <a:lnTo>
                    <a:pt x="328852" y="590287"/>
                  </a:lnTo>
                  <a:cubicBezTo>
                    <a:pt x="328852" y="531433"/>
                    <a:pt x="342402" y="479395"/>
                    <a:pt x="369668" y="434340"/>
                  </a:cubicBezTo>
                  <a:cubicBezTo>
                    <a:pt x="396933" y="389285"/>
                    <a:pt x="434091" y="354122"/>
                    <a:pt x="481390" y="328852"/>
                  </a:cubicBezTo>
                  <a:cubicBezTo>
                    <a:pt x="529189" y="302999"/>
                    <a:pt x="583138" y="290114"/>
                    <a:pt x="643074" y="290114"/>
                  </a:cubicBezTo>
                  <a:cubicBezTo>
                    <a:pt x="670921" y="290114"/>
                    <a:pt x="699683" y="292192"/>
                    <a:pt x="729360" y="296432"/>
                  </a:cubicBezTo>
                  <a:cubicBezTo>
                    <a:pt x="759617" y="300006"/>
                    <a:pt x="781729" y="304246"/>
                    <a:pt x="795695" y="309067"/>
                  </a:cubicBezTo>
                  <a:lnTo>
                    <a:pt x="795695" y="8978"/>
                  </a:ln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6A76DC2E-5C29-0764-6CC0-2BFD7032BBA1}"/>
                </a:ext>
              </a:extLst>
            </p:cNvPr>
            <p:cNvSpPr/>
            <p:nvPr/>
          </p:nvSpPr>
          <p:spPr>
            <a:xfrm>
              <a:off x="9888820" y="3635321"/>
              <a:ext cx="1203516" cy="1430121"/>
            </a:xfrm>
            <a:custGeom>
              <a:avLst/>
              <a:gdLst>
                <a:gd name="csX0" fmla="*/ 1019889 w 1203516"/>
                <a:gd name="csY0" fmla="*/ 100917 h 1430121"/>
                <a:gd name="csX1" fmla="*/ 837341 w 1203516"/>
                <a:gd name="csY1" fmla="*/ 23442 h 1430121"/>
                <a:gd name="csX2" fmla="*/ 636589 w 1203516"/>
                <a:gd name="csY2" fmla="*/ 0 h 1430121"/>
                <a:gd name="csX3" fmla="*/ 369585 w 1203516"/>
                <a:gd name="csY3" fmla="*/ 43226 h 1430121"/>
                <a:gd name="csX4" fmla="*/ 165257 w 1203516"/>
                <a:gd name="csY4" fmla="*/ 171159 h 1430121"/>
                <a:gd name="csX5" fmla="*/ 45388 w 1203516"/>
                <a:gd name="csY5" fmla="*/ 382053 h 1430121"/>
                <a:gd name="csX6" fmla="*/ 352377 w 1203516"/>
                <a:gd name="csY6" fmla="*/ 425279 h 1430121"/>
                <a:gd name="csX7" fmla="*/ 446892 w 1203516"/>
                <a:gd name="csY7" fmla="*/ 301835 h 1430121"/>
                <a:gd name="csX8" fmla="*/ 638501 w 1203516"/>
                <a:gd name="csY8" fmla="*/ 249548 h 1430121"/>
                <a:gd name="csX9" fmla="*/ 813816 w 1203516"/>
                <a:gd name="csY9" fmla="*/ 305410 h 1430121"/>
                <a:gd name="csX10" fmla="*/ 874665 w 1203516"/>
                <a:gd name="csY10" fmla="*/ 463102 h 1430121"/>
                <a:gd name="csX11" fmla="*/ 874665 w 1203516"/>
                <a:gd name="csY11" fmla="*/ 468505 h 1430121"/>
                <a:gd name="csX12" fmla="*/ 839254 w 1203516"/>
                <a:gd name="csY12" fmla="*/ 537917 h 1430121"/>
                <a:gd name="csX13" fmla="*/ 728361 w 1203516"/>
                <a:gd name="csY13" fmla="*/ 570336 h 1430121"/>
                <a:gd name="csX14" fmla="*/ 529521 w 1203516"/>
                <a:gd name="csY14" fmla="*/ 592864 h 1430121"/>
                <a:gd name="csX15" fmla="*/ 332426 w 1203516"/>
                <a:gd name="csY15" fmla="*/ 628027 h 1430121"/>
                <a:gd name="csX16" fmla="*/ 162597 w 1203516"/>
                <a:gd name="csY16" fmla="*/ 697438 h 1430121"/>
                <a:gd name="csX17" fmla="*/ 43642 w 1203516"/>
                <a:gd name="csY17" fmla="*/ 819968 h 1430121"/>
                <a:gd name="csX18" fmla="*/ 0 w 1203516"/>
                <a:gd name="csY18" fmla="*/ 1013737 h 1430121"/>
                <a:gd name="csX19" fmla="*/ 60933 w 1203516"/>
                <a:gd name="csY19" fmla="*/ 1242670 h 1430121"/>
                <a:gd name="csX20" fmla="*/ 228019 w 1203516"/>
                <a:gd name="csY20" fmla="*/ 1383238 h 1430121"/>
                <a:gd name="csX21" fmla="*/ 466926 w 1203516"/>
                <a:gd name="csY21" fmla="*/ 1430122 h 1430121"/>
                <a:gd name="csX22" fmla="*/ 656789 w 1203516"/>
                <a:gd name="csY22" fmla="*/ 1400362 h 1430121"/>
                <a:gd name="csX23" fmla="*/ 792120 w 1203516"/>
                <a:gd name="csY23" fmla="*/ 1320144 h 1430121"/>
                <a:gd name="csX24" fmla="*/ 876495 w 1203516"/>
                <a:gd name="csY24" fmla="*/ 1211996 h 1430121"/>
                <a:gd name="csX25" fmla="*/ 887384 w 1203516"/>
                <a:gd name="csY25" fmla="*/ 1211996 h 1430121"/>
                <a:gd name="csX26" fmla="*/ 887384 w 1203516"/>
                <a:gd name="csY26" fmla="*/ 1402191 h 1430121"/>
                <a:gd name="csX27" fmla="*/ 1203517 w 1203516"/>
                <a:gd name="csY27" fmla="*/ 1402191 h 1430121"/>
                <a:gd name="csX28" fmla="*/ 1203517 w 1203516"/>
                <a:gd name="csY28" fmla="*/ 475737 h 1430121"/>
                <a:gd name="csX29" fmla="*/ 1152643 w 1203516"/>
                <a:gd name="csY29" fmla="*/ 245891 h 1430121"/>
                <a:gd name="csX30" fmla="*/ 1020055 w 1203516"/>
                <a:gd name="csY30" fmla="*/ 100833 h 1430121"/>
                <a:gd name="csX31" fmla="*/ 875414 w 1203516"/>
                <a:gd name="csY31" fmla="*/ 905755 h 1430121"/>
                <a:gd name="csX32" fmla="*/ 835512 w 1203516"/>
                <a:gd name="csY32" fmla="*/ 1047238 h 1430121"/>
                <a:gd name="csX33" fmla="*/ 723790 w 1203516"/>
                <a:gd name="csY33" fmla="*/ 1151812 h 1430121"/>
                <a:gd name="csX34" fmla="*/ 552132 w 1203516"/>
                <a:gd name="csY34" fmla="*/ 1190549 h 1430121"/>
                <a:gd name="csX35" fmla="*/ 383217 w 1203516"/>
                <a:gd name="csY35" fmla="*/ 1144580 h 1430121"/>
                <a:gd name="csX36" fmla="*/ 316964 w 1203516"/>
                <a:gd name="csY36" fmla="*/ 1008500 h 1430121"/>
                <a:gd name="csX37" fmla="*/ 350548 w 1203516"/>
                <a:gd name="csY37" fmla="*/ 905755 h 1430121"/>
                <a:gd name="csX38" fmla="*/ 442321 w 1203516"/>
                <a:gd name="csY38" fmla="*/ 842661 h 1430121"/>
                <a:gd name="csX39" fmla="*/ 573994 w 1203516"/>
                <a:gd name="csY39" fmla="*/ 810242 h 1430121"/>
                <a:gd name="csX40" fmla="*/ 651219 w 1203516"/>
                <a:gd name="csY40" fmla="*/ 799435 h 1430121"/>
                <a:gd name="csX41" fmla="*/ 741163 w 1203516"/>
                <a:gd name="csY41" fmla="*/ 785054 h 1430121"/>
                <a:gd name="csX42" fmla="*/ 822960 w 1203516"/>
                <a:gd name="csY42" fmla="*/ 766101 h 1430121"/>
                <a:gd name="csX43" fmla="*/ 875580 w 1203516"/>
                <a:gd name="csY43" fmla="*/ 742659 h 1430121"/>
                <a:gd name="csX44" fmla="*/ 875580 w 1203516"/>
                <a:gd name="csY44" fmla="*/ 905755 h 14301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1203516" h="1430121">
                  <a:moveTo>
                    <a:pt x="1019889" y="100917"/>
                  </a:moveTo>
                  <a:cubicBezTo>
                    <a:pt x="964776" y="64839"/>
                    <a:pt x="903926" y="39070"/>
                    <a:pt x="837341" y="23442"/>
                  </a:cubicBezTo>
                  <a:cubicBezTo>
                    <a:pt x="770756" y="7814"/>
                    <a:pt x="703839" y="0"/>
                    <a:pt x="636589" y="0"/>
                  </a:cubicBezTo>
                  <a:cubicBezTo>
                    <a:pt x="539163" y="0"/>
                    <a:pt x="450134" y="14381"/>
                    <a:pt x="369585" y="43226"/>
                  </a:cubicBezTo>
                  <a:cubicBezTo>
                    <a:pt x="289117" y="71489"/>
                    <a:pt x="220953" y="114134"/>
                    <a:pt x="165257" y="171159"/>
                  </a:cubicBezTo>
                  <a:cubicBezTo>
                    <a:pt x="109562" y="227602"/>
                    <a:pt x="69661" y="297928"/>
                    <a:pt x="45388" y="382053"/>
                  </a:cubicBezTo>
                  <a:lnTo>
                    <a:pt x="352377" y="425279"/>
                  </a:lnTo>
                  <a:cubicBezTo>
                    <a:pt x="368752" y="377814"/>
                    <a:pt x="400258" y="336666"/>
                    <a:pt x="446892" y="301835"/>
                  </a:cubicBezTo>
                  <a:cubicBezTo>
                    <a:pt x="494192" y="267005"/>
                    <a:pt x="558033" y="249548"/>
                    <a:pt x="638501" y="249548"/>
                  </a:cubicBezTo>
                  <a:cubicBezTo>
                    <a:pt x="718968" y="249548"/>
                    <a:pt x="773250" y="268169"/>
                    <a:pt x="813816" y="305410"/>
                  </a:cubicBezTo>
                  <a:cubicBezTo>
                    <a:pt x="854382" y="342651"/>
                    <a:pt x="874665" y="395187"/>
                    <a:pt x="874665" y="463102"/>
                  </a:cubicBezTo>
                  <a:lnTo>
                    <a:pt x="874665" y="468505"/>
                  </a:lnTo>
                  <a:cubicBezTo>
                    <a:pt x="874665" y="499761"/>
                    <a:pt x="862862" y="522871"/>
                    <a:pt x="839254" y="537917"/>
                  </a:cubicBezTo>
                  <a:cubicBezTo>
                    <a:pt x="816227" y="552298"/>
                    <a:pt x="779235" y="563187"/>
                    <a:pt x="728361" y="570336"/>
                  </a:cubicBezTo>
                  <a:cubicBezTo>
                    <a:pt x="677571" y="576986"/>
                    <a:pt x="611235" y="584468"/>
                    <a:pt x="529521" y="592864"/>
                  </a:cubicBezTo>
                  <a:cubicBezTo>
                    <a:pt x="461689" y="600096"/>
                    <a:pt x="396018" y="611817"/>
                    <a:pt x="332426" y="628027"/>
                  </a:cubicBezTo>
                  <a:cubicBezTo>
                    <a:pt x="269499" y="643655"/>
                    <a:pt x="212806" y="666764"/>
                    <a:pt x="162597" y="697438"/>
                  </a:cubicBezTo>
                  <a:cubicBezTo>
                    <a:pt x="112388" y="728112"/>
                    <a:pt x="72653" y="768927"/>
                    <a:pt x="43642" y="819968"/>
                  </a:cubicBezTo>
                  <a:cubicBezTo>
                    <a:pt x="14547" y="871008"/>
                    <a:pt x="0" y="935598"/>
                    <a:pt x="0" y="1013737"/>
                  </a:cubicBezTo>
                  <a:cubicBezTo>
                    <a:pt x="0" y="1104429"/>
                    <a:pt x="20284" y="1180740"/>
                    <a:pt x="60933" y="1242670"/>
                  </a:cubicBezTo>
                  <a:cubicBezTo>
                    <a:pt x="102081" y="1304600"/>
                    <a:pt x="157775" y="1351400"/>
                    <a:pt x="228019" y="1383238"/>
                  </a:cubicBezTo>
                  <a:cubicBezTo>
                    <a:pt x="298926" y="1414494"/>
                    <a:pt x="378479" y="1430122"/>
                    <a:pt x="466926" y="1430122"/>
                  </a:cubicBezTo>
                  <a:cubicBezTo>
                    <a:pt x="539579" y="1430122"/>
                    <a:pt x="602922" y="1420230"/>
                    <a:pt x="656789" y="1400362"/>
                  </a:cubicBezTo>
                  <a:cubicBezTo>
                    <a:pt x="711237" y="1379913"/>
                    <a:pt x="756375" y="1353229"/>
                    <a:pt x="792120" y="1320144"/>
                  </a:cubicBezTo>
                  <a:cubicBezTo>
                    <a:pt x="828530" y="1286478"/>
                    <a:pt x="856544" y="1250484"/>
                    <a:pt x="876495" y="1211996"/>
                  </a:cubicBezTo>
                  <a:lnTo>
                    <a:pt x="887384" y="1211996"/>
                  </a:lnTo>
                  <a:lnTo>
                    <a:pt x="887384" y="1402191"/>
                  </a:lnTo>
                  <a:lnTo>
                    <a:pt x="1203517" y="1402191"/>
                  </a:lnTo>
                  <a:lnTo>
                    <a:pt x="1203517" y="475737"/>
                  </a:lnTo>
                  <a:cubicBezTo>
                    <a:pt x="1203517" y="383799"/>
                    <a:pt x="1186559" y="307238"/>
                    <a:pt x="1152643" y="245891"/>
                  </a:cubicBezTo>
                  <a:cubicBezTo>
                    <a:pt x="1119392" y="184626"/>
                    <a:pt x="1075168" y="136246"/>
                    <a:pt x="1020055" y="100833"/>
                  </a:cubicBezTo>
                  <a:close/>
                  <a:moveTo>
                    <a:pt x="875414" y="905755"/>
                  </a:moveTo>
                  <a:cubicBezTo>
                    <a:pt x="875414" y="956795"/>
                    <a:pt x="862114" y="1004011"/>
                    <a:pt x="835512" y="1047238"/>
                  </a:cubicBezTo>
                  <a:cubicBezTo>
                    <a:pt x="809493" y="1090464"/>
                    <a:pt x="772253" y="1125377"/>
                    <a:pt x="723790" y="1151812"/>
                  </a:cubicBezTo>
                  <a:cubicBezTo>
                    <a:pt x="675326" y="1177664"/>
                    <a:pt x="618051" y="1190549"/>
                    <a:pt x="552132" y="1190549"/>
                  </a:cubicBezTo>
                  <a:cubicBezTo>
                    <a:pt x="486211" y="1190549"/>
                    <a:pt x="427358" y="1175254"/>
                    <a:pt x="383217" y="1144580"/>
                  </a:cubicBezTo>
                  <a:cubicBezTo>
                    <a:pt x="338993" y="1113906"/>
                    <a:pt x="316964" y="1068601"/>
                    <a:pt x="316964" y="1008500"/>
                  </a:cubicBezTo>
                  <a:cubicBezTo>
                    <a:pt x="316964" y="966438"/>
                    <a:pt x="328103" y="932189"/>
                    <a:pt x="350548" y="905755"/>
                  </a:cubicBezTo>
                  <a:cubicBezTo>
                    <a:pt x="372909" y="878738"/>
                    <a:pt x="403500" y="857707"/>
                    <a:pt x="442321" y="842661"/>
                  </a:cubicBezTo>
                  <a:cubicBezTo>
                    <a:pt x="480974" y="827615"/>
                    <a:pt x="524866" y="816809"/>
                    <a:pt x="573994" y="810242"/>
                  </a:cubicBezTo>
                  <a:cubicBezTo>
                    <a:pt x="595774" y="807249"/>
                    <a:pt x="621460" y="803591"/>
                    <a:pt x="651219" y="799435"/>
                  </a:cubicBezTo>
                  <a:cubicBezTo>
                    <a:pt x="680896" y="795196"/>
                    <a:pt x="710821" y="790457"/>
                    <a:pt x="741163" y="785054"/>
                  </a:cubicBezTo>
                  <a:cubicBezTo>
                    <a:pt x="771422" y="779651"/>
                    <a:pt x="798688" y="773333"/>
                    <a:pt x="822960" y="766101"/>
                  </a:cubicBezTo>
                  <a:cubicBezTo>
                    <a:pt x="847815" y="758869"/>
                    <a:pt x="865355" y="751055"/>
                    <a:pt x="875580" y="742659"/>
                  </a:cubicBezTo>
                  <a:lnTo>
                    <a:pt x="875580" y="905755"/>
                  </a:ln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C166C170-9FB8-3855-71DC-342FFB874F79}"/>
                </a:ext>
              </a:extLst>
            </p:cNvPr>
            <p:cNvSpPr/>
            <p:nvPr/>
          </p:nvSpPr>
          <p:spPr>
            <a:xfrm>
              <a:off x="7931090" y="3653111"/>
              <a:ext cx="2017249" cy="1384318"/>
            </a:xfrm>
            <a:custGeom>
              <a:avLst/>
              <a:gdLst>
                <a:gd name="csX0" fmla="*/ 1681165 w 2017249"/>
                <a:gd name="csY0" fmla="*/ 0 h 1384318"/>
                <a:gd name="csX1" fmla="*/ 1439681 w 2017249"/>
                <a:gd name="csY1" fmla="*/ 967934 h 1384318"/>
                <a:gd name="csX2" fmla="*/ 1426048 w 2017249"/>
                <a:gd name="csY2" fmla="*/ 967934 h 1384318"/>
                <a:gd name="csX3" fmla="*/ 1175336 w 2017249"/>
                <a:gd name="csY3" fmla="*/ 0 h 1384318"/>
                <a:gd name="csX4" fmla="*/ 843825 w 2017249"/>
                <a:gd name="csY4" fmla="*/ 0 h 1384318"/>
                <a:gd name="csX5" fmla="*/ 593112 w 2017249"/>
                <a:gd name="csY5" fmla="*/ 973337 h 1384318"/>
                <a:gd name="csX6" fmla="*/ 580394 w 2017249"/>
                <a:gd name="csY6" fmla="*/ 973337 h 1384318"/>
                <a:gd name="csX7" fmla="*/ 335169 w 2017249"/>
                <a:gd name="csY7" fmla="*/ 0 h 1384318"/>
                <a:gd name="csX8" fmla="*/ 0 w 2017249"/>
                <a:gd name="csY8" fmla="*/ 0 h 1384318"/>
                <a:gd name="csX9" fmla="*/ 394189 w 2017249"/>
                <a:gd name="csY9" fmla="*/ 1384319 h 1384318"/>
                <a:gd name="csX10" fmla="*/ 737505 w 2017249"/>
                <a:gd name="csY10" fmla="*/ 1384319 h 1384318"/>
                <a:gd name="csX11" fmla="*/ 999107 w 2017249"/>
                <a:gd name="csY11" fmla="*/ 448804 h 1384318"/>
                <a:gd name="csX12" fmla="*/ 1018225 w 2017249"/>
                <a:gd name="csY12" fmla="*/ 448804 h 1384318"/>
                <a:gd name="csX13" fmla="*/ 1279828 w 2017249"/>
                <a:gd name="csY13" fmla="*/ 1384319 h 1384318"/>
                <a:gd name="csX14" fmla="*/ 1622228 w 2017249"/>
                <a:gd name="csY14" fmla="*/ 1384319 h 1384318"/>
                <a:gd name="csX15" fmla="*/ 2017249 w 2017249"/>
                <a:gd name="csY15" fmla="*/ 0 h 1384318"/>
                <a:gd name="csX16" fmla="*/ 1681165 w 2017249"/>
                <a:gd name="csY16" fmla="*/ 0 h 13843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017249" h="1384318">
                  <a:moveTo>
                    <a:pt x="1681165" y="0"/>
                  </a:moveTo>
                  <a:lnTo>
                    <a:pt x="1439681" y="967934"/>
                  </a:lnTo>
                  <a:lnTo>
                    <a:pt x="1426048" y="967934"/>
                  </a:lnTo>
                  <a:lnTo>
                    <a:pt x="1175336" y="0"/>
                  </a:lnTo>
                  <a:lnTo>
                    <a:pt x="843825" y="0"/>
                  </a:lnTo>
                  <a:lnTo>
                    <a:pt x="593112" y="973337"/>
                  </a:lnTo>
                  <a:lnTo>
                    <a:pt x="580394" y="973337"/>
                  </a:lnTo>
                  <a:lnTo>
                    <a:pt x="335169" y="0"/>
                  </a:lnTo>
                  <a:lnTo>
                    <a:pt x="0" y="0"/>
                  </a:lnTo>
                  <a:lnTo>
                    <a:pt x="394189" y="1384319"/>
                  </a:lnTo>
                  <a:lnTo>
                    <a:pt x="737505" y="1384319"/>
                  </a:lnTo>
                  <a:lnTo>
                    <a:pt x="999107" y="448804"/>
                  </a:lnTo>
                  <a:lnTo>
                    <a:pt x="1018225" y="448804"/>
                  </a:lnTo>
                  <a:lnTo>
                    <a:pt x="1279828" y="1384319"/>
                  </a:lnTo>
                  <a:lnTo>
                    <a:pt x="1622228" y="1384319"/>
                  </a:lnTo>
                  <a:lnTo>
                    <a:pt x="2017249" y="0"/>
                  </a:lnTo>
                  <a:lnTo>
                    <a:pt x="1681165" y="0"/>
                  </a:ln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885F1BC6-77D7-8AB5-6265-F7633E64F9D1}"/>
                </a:ext>
              </a:extLst>
            </p:cNvPr>
            <p:cNvSpPr/>
            <p:nvPr/>
          </p:nvSpPr>
          <p:spPr>
            <a:xfrm>
              <a:off x="6457077" y="3191837"/>
              <a:ext cx="1726553" cy="1845758"/>
            </a:xfrm>
            <a:custGeom>
              <a:avLst/>
              <a:gdLst>
                <a:gd name="csX0" fmla="*/ 654876 w 1726553"/>
                <a:gd name="csY0" fmla="*/ 0 h 1845758"/>
                <a:gd name="csX1" fmla="*/ 0 w 1726553"/>
                <a:gd name="csY1" fmla="*/ 1845758 h 1845758"/>
                <a:gd name="csX2" fmla="*/ 359691 w 1726553"/>
                <a:gd name="csY2" fmla="*/ 1845758 h 1845758"/>
                <a:gd name="csX3" fmla="*/ 513477 w 1726553"/>
                <a:gd name="csY3" fmla="*/ 1390636 h 1845758"/>
                <a:gd name="csX4" fmla="*/ 1212743 w 1726553"/>
                <a:gd name="csY4" fmla="*/ 1390636 h 1845758"/>
                <a:gd name="csX5" fmla="*/ 1366862 w 1726553"/>
                <a:gd name="csY5" fmla="*/ 1845758 h 1845758"/>
                <a:gd name="csX6" fmla="*/ 1726553 w 1726553"/>
                <a:gd name="csY6" fmla="*/ 1845758 h 1845758"/>
                <a:gd name="csX7" fmla="*/ 1070762 w 1726553"/>
                <a:gd name="csY7" fmla="*/ 0 h 1845758"/>
                <a:gd name="csX8" fmla="*/ 654793 w 1726553"/>
                <a:gd name="csY8" fmla="*/ 0 h 1845758"/>
                <a:gd name="csX9" fmla="*/ 604335 w 1726553"/>
                <a:gd name="csY9" fmla="*/ 1122052 h 1845758"/>
                <a:gd name="csX10" fmla="*/ 855629 w 1726553"/>
                <a:gd name="csY10" fmla="*/ 378479 h 1845758"/>
                <a:gd name="csX11" fmla="*/ 870176 w 1726553"/>
                <a:gd name="csY11" fmla="*/ 378479 h 1845758"/>
                <a:gd name="csX12" fmla="*/ 1121969 w 1726553"/>
                <a:gd name="csY12" fmla="*/ 1122052 h 1845758"/>
                <a:gd name="csX13" fmla="*/ 604418 w 1726553"/>
                <a:gd name="csY13" fmla="*/ 1122052 h 18457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726553" h="1845758">
                  <a:moveTo>
                    <a:pt x="654876" y="0"/>
                  </a:moveTo>
                  <a:lnTo>
                    <a:pt x="0" y="1845758"/>
                  </a:lnTo>
                  <a:lnTo>
                    <a:pt x="359691" y="1845758"/>
                  </a:lnTo>
                  <a:lnTo>
                    <a:pt x="513477" y="1390636"/>
                  </a:lnTo>
                  <a:lnTo>
                    <a:pt x="1212743" y="1390636"/>
                  </a:lnTo>
                  <a:lnTo>
                    <a:pt x="1366862" y="1845758"/>
                  </a:lnTo>
                  <a:lnTo>
                    <a:pt x="1726553" y="1845758"/>
                  </a:lnTo>
                  <a:lnTo>
                    <a:pt x="1070762" y="0"/>
                  </a:lnTo>
                  <a:lnTo>
                    <a:pt x="654793" y="0"/>
                  </a:lnTo>
                  <a:close/>
                  <a:moveTo>
                    <a:pt x="604335" y="1122052"/>
                  </a:moveTo>
                  <a:lnTo>
                    <a:pt x="855629" y="378479"/>
                  </a:lnTo>
                  <a:lnTo>
                    <a:pt x="870176" y="378479"/>
                  </a:lnTo>
                  <a:lnTo>
                    <a:pt x="1121969" y="1122052"/>
                  </a:lnTo>
                  <a:lnTo>
                    <a:pt x="604418" y="1122052"/>
                  </a:ln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6A8E2DCD-D589-531C-391D-6CA062F9366B}"/>
                </a:ext>
              </a:extLst>
            </p:cNvPr>
            <p:cNvSpPr/>
            <p:nvPr/>
          </p:nvSpPr>
          <p:spPr>
            <a:xfrm>
              <a:off x="5599702" y="3191837"/>
              <a:ext cx="336997" cy="1845758"/>
            </a:xfrm>
            <a:prstGeom prst="rect">
              <a:avLst/>
            </a:pr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96E5FB71-F253-E06B-F0D0-A4383A5A9243}"/>
                </a:ext>
              </a:extLst>
            </p:cNvPr>
            <p:cNvSpPr/>
            <p:nvPr/>
          </p:nvSpPr>
          <p:spPr>
            <a:xfrm>
              <a:off x="5077081" y="3191837"/>
              <a:ext cx="336914" cy="1845758"/>
            </a:xfrm>
            <a:prstGeom prst="rect">
              <a:avLst/>
            </a:pr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825C3D5B-C0D0-B58E-1652-C055BCE9BE81}"/>
                </a:ext>
              </a:extLst>
            </p:cNvPr>
            <p:cNvSpPr/>
            <p:nvPr/>
          </p:nvSpPr>
          <p:spPr>
            <a:xfrm>
              <a:off x="3287101" y="3191837"/>
              <a:ext cx="1689312" cy="1845758"/>
            </a:xfrm>
            <a:custGeom>
              <a:avLst/>
              <a:gdLst>
                <a:gd name="csX0" fmla="*/ 853717 w 1689312"/>
                <a:gd name="csY0" fmla="*/ 816476 h 1845758"/>
                <a:gd name="csX1" fmla="*/ 835596 w 1689312"/>
                <a:gd name="csY1" fmla="*/ 816476 h 1845758"/>
                <a:gd name="csX2" fmla="*/ 380557 w 1689312"/>
                <a:gd name="csY2" fmla="*/ 0 h 1845758"/>
                <a:gd name="csX3" fmla="*/ 0 w 1689312"/>
                <a:gd name="csY3" fmla="*/ 0 h 1845758"/>
                <a:gd name="csX4" fmla="*/ 676656 w 1689312"/>
                <a:gd name="csY4" fmla="*/ 1157215 h 1845758"/>
                <a:gd name="csX5" fmla="*/ 676656 w 1689312"/>
                <a:gd name="csY5" fmla="*/ 1845758 h 1845758"/>
                <a:gd name="csX6" fmla="*/ 1012657 w 1689312"/>
                <a:gd name="csY6" fmla="*/ 1845758 h 1845758"/>
                <a:gd name="csX7" fmla="*/ 1012657 w 1689312"/>
                <a:gd name="csY7" fmla="*/ 1157215 h 1845758"/>
                <a:gd name="csX8" fmla="*/ 1689313 w 1689312"/>
                <a:gd name="csY8" fmla="*/ 0 h 1845758"/>
                <a:gd name="csX9" fmla="*/ 1308756 w 1689312"/>
                <a:gd name="csY9" fmla="*/ 0 h 1845758"/>
                <a:gd name="csX10" fmla="*/ 853717 w 1689312"/>
                <a:gd name="csY10" fmla="*/ 816476 h 18457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689312" h="1845758">
                  <a:moveTo>
                    <a:pt x="853717" y="816476"/>
                  </a:moveTo>
                  <a:lnTo>
                    <a:pt x="835596" y="816476"/>
                  </a:lnTo>
                  <a:lnTo>
                    <a:pt x="380557" y="0"/>
                  </a:lnTo>
                  <a:lnTo>
                    <a:pt x="0" y="0"/>
                  </a:lnTo>
                  <a:lnTo>
                    <a:pt x="676656" y="1157215"/>
                  </a:lnTo>
                  <a:lnTo>
                    <a:pt x="676656" y="1845758"/>
                  </a:lnTo>
                  <a:lnTo>
                    <a:pt x="1012657" y="1845758"/>
                  </a:lnTo>
                  <a:lnTo>
                    <a:pt x="1012657" y="1157215"/>
                  </a:lnTo>
                  <a:lnTo>
                    <a:pt x="1689313" y="0"/>
                  </a:lnTo>
                  <a:lnTo>
                    <a:pt x="1308756" y="0"/>
                  </a:lnTo>
                  <a:lnTo>
                    <a:pt x="853717" y="816476"/>
                  </a:ln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tx1"/>
                </a:solidFill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FBC9D489-1CCB-1DC2-BF59-9A7CA91D3EF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44124" y="341313"/>
            <a:ext cx="309795" cy="307398"/>
            <a:chOff x="0" y="2847109"/>
            <a:chExt cx="2557659" cy="2537875"/>
          </a:xfrm>
          <a:solidFill>
            <a:schemeClr val="tx1"/>
          </a:solidFill>
        </p:grpSpPr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75A39C2-0E9C-637B-656C-12192CC9DDF2}"/>
                </a:ext>
              </a:extLst>
            </p:cNvPr>
            <p:cNvSpPr/>
            <p:nvPr/>
          </p:nvSpPr>
          <p:spPr>
            <a:xfrm>
              <a:off x="1004426" y="3681790"/>
              <a:ext cx="638999" cy="317878"/>
            </a:xfrm>
            <a:custGeom>
              <a:avLst/>
              <a:gdLst>
                <a:gd name="csX0" fmla="*/ 638999 w 638999"/>
                <a:gd name="csY0" fmla="*/ 161683 h 317878"/>
                <a:gd name="csX1" fmla="*/ 638916 w 638999"/>
                <a:gd name="csY1" fmla="*/ 161683 h 317878"/>
                <a:gd name="csX2" fmla="*/ 420541 w 638999"/>
                <a:gd name="csY2" fmla="*/ 0 h 317878"/>
                <a:gd name="csX3" fmla="*/ 0 w 638999"/>
                <a:gd name="csY3" fmla="*/ 0 h 317878"/>
                <a:gd name="csX4" fmla="*/ 0 w 638999"/>
                <a:gd name="csY4" fmla="*/ 317879 h 317878"/>
                <a:gd name="csX5" fmla="*/ 459943 w 638999"/>
                <a:gd name="csY5" fmla="*/ 317879 h 317878"/>
                <a:gd name="csX6" fmla="*/ 638916 w 638999"/>
                <a:gd name="csY6" fmla="*/ 161599 h 3178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38999" h="317878">
                  <a:moveTo>
                    <a:pt x="638999" y="161683"/>
                  </a:moveTo>
                  <a:lnTo>
                    <a:pt x="638916" y="161683"/>
                  </a:lnTo>
                  <a:cubicBezTo>
                    <a:pt x="638916" y="67499"/>
                    <a:pt x="554708" y="0"/>
                    <a:pt x="420541" y="0"/>
                  </a:cubicBezTo>
                  <a:lnTo>
                    <a:pt x="0" y="0"/>
                  </a:lnTo>
                  <a:lnTo>
                    <a:pt x="0" y="317879"/>
                  </a:lnTo>
                  <a:lnTo>
                    <a:pt x="459943" y="317879"/>
                  </a:lnTo>
                  <a:cubicBezTo>
                    <a:pt x="570918" y="317879"/>
                    <a:pt x="638916" y="255699"/>
                    <a:pt x="638916" y="161599"/>
                  </a:cubicBez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bg1"/>
                </a:solidFill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FC91D0D0-A8B2-A498-CA4A-804D56272CF1}"/>
                </a:ext>
              </a:extLst>
            </p:cNvPr>
            <p:cNvSpPr/>
            <p:nvPr/>
          </p:nvSpPr>
          <p:spPr>
            <a:xfrm>
              <a:off x="1004509" y="4218210"/>
              <a:ext cx="706997" cy="332093"/>
            </a:xfrm>
            <a:custGeom>
              <a:avLst/>
              <a:gdLst>
                <a:gd name="csX0" fmla="*/ 483136 w 706997"/>
                <a:gd name="csY0" fmla="*/ 0 h 332093"/>
                <a:gd name="csX1" fmla="*/ 0 w 706997"/>
                <a:gd name="csY1" fmla="*/ 0 h 332093"/>
                <a:gd name="csX2" fmla="*/ 0 w 706997"/>
                <a:gd name="csY2" fmla="*/ 332093 h 332093"/>
                <a:gd name="csX3" fmla="*/ 479644 w 706997"/>
                <a:gd name="csY3" fmla="*/ 332093 h 332093"/>
                <a:gd name="csX4" fmla="*/ 706998 w 706997"/>
                <a:gd name="csY4" fmla="*/ 143810 h 332093"/>
                <a:gd name="csX5" fmla="*/ 706914 w 706997"/>
                <a:gd name="csY5" fmla="*/ 143810 h 332093"/>
                <a:gd name="csX6" fmla="*/ 483219 w 706997"/>
                <a:gd name="csY6" fmla="*/ 0 h 3320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06997" h="332093">
                  <a:moveTo>
                    <a:pt x="483136" y="0"/>
                  </a:moveTo>
                  <a:lnTo>
                    <a:pt x="0" y="0"/>
                  </a:lnTo>
                  <a:lnTo>
                    <a:pt x="0" y="332093"/>
                  </a:lnTo>
                  <a:lnTo>
                    <a:pt x="479644" y="332093"/>
                  </a:lnTo>
                  <a:cubicBezTo>
                    <a:pt x="619215" y="332093"/>
                    <a:pt x="706998" y="253954"/>
                    <a:pt x="706998" y="143810"/>
                  </a:cubicBezTo>
                  <a:lnTo>
                    <a:pt x="706914" y="143810"/>
                  </a:lnTo>
                  <a:cubicBezTo>
                    <a:pt x="706914" y="56776"/>
                    <a:pt x="620961" y="0"/>
                    <a:pt x="483219" y="0"/>
                  </a:cubicBez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bg1"/>
                </a:solidFill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43BA44CC-F8CF-40E7-F30E-FB99FFBCE504}"/>
                </a:ext>
              </a:extLst>
            </p:cNvPr>
            <p:cNvSpPr/>
            <p:nvPr/>
          </p:nvSpPr>
          <p:spPr>
            <a:xfrm>
              <a:off x="0" y="2847109"/>
              <a:ext cx="2557659" cy="2537875"/>
            </a:xfrm>
            <a:custGeom>
              <a:avLst/>
              <a:gdLst>
                <a:gd name="csX0" fmla="*/ 1278830 w 2557659"/>
                <a:gd name="csY0" fmla="*/ 0 h 2537875"/>
                <a:gd name="csX1" fmla="*/ 0 w 2557659"/>
                <a:gd name="csY1" fmla="*/ 1268938 h 2537875"/>
                <a:gd name="csX2" fmla="*/ 1278830 w 2557659"/>
                <a:gd name="csY2" fmla="*/ 2537876 h 2537875"/>
                <a:gd name="csX3" fmla="*/ 2557660 w 2557659"/>
                <a:gd name="csY3" fmla="*/ 1268938 h 2537875"/>
                <a:gd name="csX4" fmla="*/ 1278830 w 2557659"/>
                <a:gd name="csY4" fmla="*/ 0 h 2537875"/>
                <a:gd name="csX5" fmla="*/ 1539517 w 2557659"/>
                <a:gd name="csY5" fmla="*/ 1921404 h 2537875"/>
                <a:gd name="csX6" fmla="*/ 764605 w 2557659"/>
                <a:gd name="csY6" fmla="*/ 1921404 h 2537875"/>
                <a:gd name="csX7" fmla="*/ 764605 w 2557659"/>
                <a:gd name="csY7" fmla="*/ 1371683 h 2537875"/>
                <a:gd name="csX8" fmla="*/ 604834 w 2557659"/>
                <a:gd name="csY8" fmla="*/ 1371683 h 2537875"/>
                <a:gd name="csX9" fmla="*/ 604834 w 2557659"/>
                <a:gd name="csY9" fmla="*/ 1151396 h 2537875"/>
                <a:gd name="csX10" fmla="*/ 764605 w 2557659"/>
                <a:gd name="csY10" fmla="*/ 1151396 h 2537875"/>
                <a:gd name="csX11" fmla="*/ 764605 w 2557659"/>
                <a:gd name="csY11" fmla="*/ 616306 h 2537875"/>
                <a:gd name="csX12" fmla="*/ 1478668 w 2557659"/>
                <a:gd name="csY12" fmla="*/ 616306 h 2537875"/>
                <a:gd name="csX13" fmla="*/ 1884828 w 2557659"/>
                <a:gd name="csY13" fmla="*/ 941250 h 2537875"/>
                <a:gd name="csX14" fmla="*/ 1684491 w 2557659"/>
                <a:gd name="csY14" fmla="*/ 1251980 h 2537875"/>
                <a:gd name="csX15" fmla="*/ 1684491 w 2557659"/>
                <a:gd name="csY15" fmla="*/ 1251980 h 2537875"/>
                <a:gd name="csX16" fmla="*/ 1952992 w 2557659"/>
                <a:gd name="csY16" fmla="*/ 1553898 h 2537875"/>
                <a:gd name="csX17" fmla="*/ 1539600 w 2557659"/>
                <a:gd name="csY17" fmla="*/ 1921404 h 25378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2557659" h="2537875">
                  <a:moveTo>
                    <a:pt x="1278830" y="0"/>
                  </a:moveTo>
                  <a:cubicBezTo>
                    <a:pt x="572498" y="0"/>
                    <a:pt x="0" y="568092"/>
                    <a:pt x="0" y="1268938"/>
                  </a:cubicBezTo>
                  <a:cubicBezTo>
                    <a:pt x="0" y="1969784"/>
                    <a:pt x="572498" y="2537876"/>
                    <a:pt x="1278830" y="2537876"/>
                  </a:cubicBezTo>
                  <a:cubicBezTo>
                    <a:pt x="1985162" y="2537876"/>
                    <a:pt x="2557660" y="1969784"/>
                    <a:pt x="2557660" y="1268938"/>
                  </a:cubicBezTo>
                  <a:cubicBezTo>
                    <a:pt x="2557660" y="568092"/>
                    <a:pt x="1985079" y="0"/>
                    <a:pt x="1278830" y="0"/>
                  </a:cubicBezTo>
                  <a:close/>
                  <a:moveTo>
                    <a:pt x="1539517" y="1921404"/>
                  </a:moveTo>
                  <a:lnTo>
                    <a:pt x="764605" y="1921404"/>
                  </a:lnTo>
                  <a:lnTo>
                    <a:pt x="764605" y="1371683"/>
                  </a:lnTo>
                  <a:lnTo>
                    <a:pt x="604834" y="1371683"/>
                  </a:lnTo>
                  <a:lnTo>
                    <a:pt x="604834" y="1151396"/>
                  </a:lnTo>
                  <a:lnTo>
                    <a:pt x="764605" y="1151396"/>
                  </a:lnTo>
                  <a:lnTo>
                    <a:pt x="764605" y="616306"/>
                  </a:lnTo>
                  <a:lnTo>
                    <a:pt x="1478668" y="616306"/>
                  </a:lnTo>
                  <a:cubicBezTo>
                    <a:pt x="1720319" y="616306"/>
                    <a:pt x="1884828" y="744155"/>
                    <a:pt x="1884828" y="941250"/>
                  </a:cubicBezTo>
                  <a:cubicBezTo>
                    <a:pt x="1884828" y="1115236"/>
                    <a:pt x="1770279" y="1232528"/>
                    <a:pt x="1684491" y="1251980"/>
                  </a:cubicBezTo>
                  <a:lnTo>
                    <a:pt x="1684491" y="1251980"/>
                  </a:lnTo>
                  <a:cubicBezTo>
                    <a:pt x="1813338" y="1259212"/>
                    <a:pt x="1952992" y="1365781"/>
                    <a:pt x="1952992" y="1553898"/>
                  </a:cubicBezTo>
                  <a:cubicBezTo>
                    <a:pt x="1952992" y="1765208"/>
                    <a:pt x="1791975" y="1921404"/>
                    <a:pt x="1539600" y="1921404"/>
                  </a:cubicBezTo>
                  <a:close/>
                </a:path>
              </a:pathLst>
            </a:custGeom>
            <a:grpFill/>
            <a:ln w="8313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500">
                <a:solidFill>
                  <a:schemeClr val="bg1"/>
                </a:solidFill>
              </a:endParaRPr>
            </a:p>
          </p:txBody>
        </p:sp>
      </p:grp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9A8215DE-BDCD-9AD7-F31F-10A746369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636" y="235170"/>
            <a:ext cx="11505406" cy="102923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795923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22" r:id="rId19"/>
    <p:sldLayoutId id="2147483723" r:id="rId20"/>
    <p:sldLayoutId id="2147483724" r:id="rId21"/>
    <p:sldLayoutId id="2147483725" r:id="rId22"/>
    <p:sldLayoutId id="2147483726" r:id="rId23"/>
    <p:sldLayoutId id="2147483727" r:id="rId24"/>
    <p:sldLayoutId id="2147483728" r:id="rId25"/>
    <p:sldLayoutId id="2147483729" r:id="rId26"/>
    <p:sldLayoutId id="2147483730" r:id="rId27"/>
    <p:sldLayoutId id="2147483731" r:id="rId28"/>
    <p:sldLayoutId id="2147483732" r:id="rId29"/>
    <p:sldLayoutId id="2147483733" r:id="rId30"/>
    <p:sldLayoutId id="2147483734" r:id="rId31"/>
    <p:sldLayoutId id="2147483735" r:id="rId32"/>
    <p:sldLayoutId id="2147483736" r:id="rId33"/>
    <p:sldLayoutId id="2147483737" r:id="rId34"/>
    <p:sldLayoutId id="2147483738" r:id="rId35"/>
    <p:sldLayoutId id="2147483739" r:id="rId36"/>
    <p:sldLayoutId id="2147483740" r:id="rId37"/>
    <p:sldLayoutId id="2147483741" r:id="rId38"/>
    <p:sldLayoutId id="2147483742" r:id="rId39"/>
    <p:sldLayoutId id="2147483743" r:id="rId40"/>
    <p:sldLayoutId id="2147483744" r:id="rId41"/>
  </p:sldLayoutIdLst>
  <p:transition>
    <p:fade/>
  </p:transition>
  <p:hf hdr="0" ftr="0" dt="0"/>
  <p:txStyles>
    <p:titleStyle>
      <a:lvl1pPr algn="ctr" defTabSz="914340" rtl="0" eaLnBrk="1" latinLnBrk="0" hangingPunct="1">
        <a:lnSpc>
          <a:spcPct val="90000"/>
        </a:lnSpc>
        <a:spcBef>
          <a:spcPct val="0"/>
        </a:spcBef>
        <a:buNone/>
        <a:defRPr lang="en-US" sz="4333" b="0" i="0" kern="100" spc="-233" baseline="0" dirty="0">
          <a:solidFill>
            <a:schemeClr val="tx1"/>
          </a:solidFill>
          <a:latin typeface="+mj-lt"/>
          <a:ea typeface="Inter" panose="02000503000000020004" pitchFamily="2" charset="0"/>
          <a:cs typeface="Inter" panose="02000503000000020004" pitchFamily="2" charset="0"/>
        </a:defRPr>
      </a:lvl1pPr>
    </p:titleStyle>
    <p:bodyStyle>
      <a:lvl1pPr marL="0" indent="0" algn="l" defTabSz="914340" rtl="0" eaLnBrk="1" latinLnBrk="0" hangingPunct="1">
        <a:lnSpc>
          <a:spcPct val="105000"/>
        </a:lnSpc>
        <a:spcBef>
          <a:spcPts val="0"/>
        </a:spcBef>
        <a:spcAft>
          <a:spcPts val="1000"/>
        </a:spcAft>
        <a:buFontTx/>
        <a:buNone/>
        <a:tabLst>
          <a:tab pos="193138" algn="l"/>
          <a:tab pos="380985" algn="l"/>
        </a:tabLst>
        <a:defRPr lang="en-US" sz="1833" kern="100" spc="0" dirty="0">
          <a:solidFill>
            <a:schemeClr val="tx1"/>
          </a:solidFill>
          <a:latin typeface="+mn-lt"/>
          <a:ea typeface="Inter Italic" panose="02000503000000020004" pitchFamily="2" charset="0"/>
          <a:cs typeface="Inter Italic" panose="02000503000000020004" pitchFamily="2" charset="0"/>
        </a:defRPr>
      </a:lvl1pPr>
      <a:lvl2pPr marL="0" marR="0" indent="0" algn="l" defTabSz="914340" rtl="0" eaLnBrk="1" fontAlgn="auto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SzTx/>
        <a:buFont typeface="Arial" panose="020B0604020202020204" pitchFamily="34" charset="0"/>
        <a:buNone/>
        <a:tabLst/>
        <a:defRPr sz="1000" kern="1200">
          <a:solidFill>
            <a:srgbClr val="000000"/>
          </a:solidFill>
          <a:latin typeface="+mn-lt"/>
          <a:ea typeface="Inter Italic" panose="02000503000000020004" pitchFamily="2" charset="0"/>
          <a:cs typeface="Inter Italic" panose="02000503000000020004" pitchFamily="2" charset="0"/>
        </a:defRPr>
      </a:lvl2pPr>
      <a:lvl3pPr marL="241290" indent="0" algn="l" defTabSz="91434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Clr>
          <a:srgbClr val="000000"/>
        </a:buClr>
        <a:buFont typeface="Arial" panose="020B0604020202020204" pitchFamily="34" charset="0"/>
        <a:buNone/>
        <a:defRPr sz="1167" kern="1200">
          <a:solidFill>
            <a:schemeClr val="tx1"/>
          </a:solidFill>
          <a:latin typeface="+mn-lt"/>
          <a:ea typeface="Inter Italic" panose="02000503000000020004" pitchFamily="2" charset="0"/>
          <a:cs typeface="Inter Italic" panose="02000503000000020004" pitchFamily="2" charset="0"/>
        </a:defRPr>
      </a:lvl3pPr>
      <a:lvl4pPr marL="401621" indent="0" algn="l" defTabSz="91434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Clr>
          <a:schemeClr val="tx1"/>
        </a:buClr>
        <a:buFont typeface="Arial" panose="020B0604020202020204" pitchFamily="34" charset="0"/>
        <a:buNone/>
        <a:defRPr sz="1000" kern="1200">
          <a:solidFill>
            <a:srgbClr val="000000"/>
          </a:solidFill>
          <a:latin typeface="+mn-lt"/>
          <a:ea typeface="Inter Italic" panose="02000503000000020004" pitchFamily="2" charset="0"/>
          <a:cs typeface="Inter Italic" panose="02000503000000020004" pitchFamily="2" charset="0"/>
        </a:defRPr>
      </a:lvl4pPr>
      <a:lvl5pPr marL="574652" indent="0" algn="l" defTabSz="91434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None/>
        <a:defRPr sz="1050" kern="1200">
          <a:solidFill>
            <a:srgbClr val="000000"/>
          </a:solidFill>
          <a:latin typeface="+mn-lt"/>
          <a:ea typeface="Inter Italic" panose="02000503000000020004" pitchFamily="2" charset="0"/>
          <a:cs typeface="Inter Italic" panose="02000503000000020004" pitchFamily="2" charset="0"/>
        </a:defRPr>
      </a:lvl5pPr>
      <a:lvl6pPr marL="2514436" indent="-228585" algn="l" defTabSz="91434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07" indent="-228585" algn="l" defTabSz="91434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77" indent="-228585" algn="l" defTabSz="91434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48" indent="-228585" algn="l" defTabSz="91434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1" algn="l" defTabSz="914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0" algn="l" defTabSz="914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1" algn="l" defTabSz="914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1" algn="l" defTabSz="914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2" algn="l" defTabSz="914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1" algn="l" defTabSz="914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92" algn="l" defTabSz="914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63" algn="l" defTabSz="9143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92">
          <p15:clr>
            <a:srgbClr val="F26B43"/>
          </p15:clr>
        </p15:guide>
        <p15:guide id="6" pos="4608">
          <p15:clr>
            <a:srgbClr val="F26B43"/>
          </p15:clr>
        </p15:guide>
        <p15:guide id="8" orient="horz" pos="258">
          <p15:clr>
            <a:srgbClr val="A4A3A4"/>
          </p15:clr>
        </p15:guide>
        <p15:guide id="9" orient="horz" pos="4925">
          <p15:clr>
            <a:srgbClr val="A4A3A4"/>
          </p15:clr>
        </p15:guide>
        <p15:guide id="10" orient="horz" pos="2461">
          <p15:clr>
            <a:srgbClr val="A4A3A4"/>
          </p15:clr>
        </p15:guide>
        <p15:guide id="13" orient="horz" pos="1813">
          <p15:clr>
            <a:srgbClr val="A4A3A4"/>
          </p15:clr>
        </p15:guide>
        <p15:guide id="14" orient="horz" pos="1036">
          <p15:clr>
            <a:srgbClr val="A4A3A4"/>
          </p15:clr>
        </p15:guide>
        <p15:guide id="16" pos="4543">
          <p15:clr>
            <a:srgbClr val="547EBF"/>
          </p15:clr>
        </p15:guide>
        <p15:guide id="17" pos="3158">
          <p15:clr>
            <a:srgbClr val="A4A3A4"/>
          </p15:clr>
        </p15:guide>
        <p15:guide id="23" pos="8957">
          <p15:clr>
            <a:srgbClr val="A4A3A4"/>
          </p15:clr>
        </p15:guide>
        <p15:guide id="24" pos="4672">
          <p15:clr>
            <a:srgbClr val="547EBF"/>
          </p15:clr>
        </p15:guide>
        <p15:guide id="27" pos="258">
          <p15:clr>
            <a:srgbClr val="A4A3A4"/>
          </p15:clr>
        </p15:guide>
        <p15:guide id="28" orient="horz" pos="4666">
          <p15:clr>
            <a:srgbClr val="C35EA4"/>
          </p15:clr>
        </p15:guide>
        <p15:guide id="29" pos="4479">
          <p15:clr>
            <a:srgbClr val="A4A3A4"/>
          </p15:clr>
        </p15:guide>
        <p15:guide id="30" pos="4736">
          <p15:clr>
            <a:srgbClr val="A4A3A4"/>
          </p15:clr>
        </p15:guide>
        <p15:guide id="31" pos="6058">
          <p15:clr>
            <a:srgbClr val="A4A3A4"/>
          </p15:clr>
        </p15:guide>
        <p15:guide id="33" orient="horz" pos="2527">
          <p15:clr>
            <a:srgbClr val="547EBF"/>
          </p15:clr>
        </p15:guide>
        <p15:guide id="34" orient="horz" pos="2656">
          <p15:clr>
            <a:srgbClr val="547EBF"/>
          </p15:clr>
        </p15:guide>
        <p15:guide id="35" orient="horz" pos="2721">
          <p15:clr>
            <a:srgbClr val="A4A3A4"/>
          </p15:clr>
        </p15:guide>
        <p15:guide id="36" orient="horz" pos="3369">
          <p15:clr>
            <a:srgbClr val="A4A3A4"/>
          </p15:clr>
        </p15:guide>
        <p15:guide id="37" orient="horz" pos="4148">
          <p15:clr>
            <a:srgbClr val="A4A3A4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E6D9A3-A2D7-0633-10EA-6568157FC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5A5F14-FFB7-FD1D-4615-6F40D473A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78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E6FDD0-11AC-5CC4-F9C1-57C6EB3315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658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5C03B-0B3F-4FFF-867B-492AF79F175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E30F92-12BC-CE10-5EB9-DC5FD21172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75100" y="61658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A5630-93DA-16CB-971A-DAAF4F4B0E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69531" y="6165850"/>
            <a:ext cx="3920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A9ECF-C36F-4B0C-9C91-B6F802E06AF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logo with blue text&#10;&#10;AI-generated content may be incorrect.">
            <a:extLst>
              <a:ext uri="{FF2B5EF4-FFF2-40B4-BE49-F238E27FC236}">
                <a16:creationId xmlns:a16="http://schemas.microsoft.com/office/drawing/2014/main" id="{AA3BCB70-DE55-5394-4EA9-AF9D3BDD62E5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7776" y="5913351"/>
            <a:ext cx="2240280" cy="96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711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ontserrat" panose="00000500000000000000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ontserrat" panose="00000500000000000000" pitchFamily="50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ontserrat" panose="00000500000000000000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" panose="00000500000000000000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anose="00000500000000000000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anose="00000500000000000000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343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svg"/><Relationship Id="rId5" Type="http://schemas.openxmlformats.org/officeDocument/2006/relationships/image" Target="../media/image41.svg"/><Relationship Id="rId4" Type="http://schemas.openxmlformats.org/officeDocument/2006/relationships/image" Target="../media/image40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4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4.xml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2.png"/><Relationship Id="rId4" Type="http://schemas.openxmlformats.org/officeDocument/2006/relationships/notesSlide" Target="../notesSlides/notesSlide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54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2.png"/><Relationship Id="rId3" Type="http://schemas.openxmlformats.org/officeDocument/2006/relationships/image" Target="../media/image55.png"/><Relationship Id="rId7" Type="http://schemas.openxmlformats.org/officeDocument/2006/relationships/image" Target="../media/image57.png"/><Relationship Id="rId12" Type="http://schemas.openxmlformats.org/officeDocument/2006/relationships/image" Target="../media/image6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11" Type="http://schemas.openxmlformats.org/officeDocument/2006/relationships/image" Target="../media/image60.png"/><Relationship Id="rId5" Type="http://schemas.openxmlformats.org/officeDocument/2006/relationships/image" Target="../media/image15.png"/><Relationship Id="rId10" Type="http://schemas.openxmlformats.org/officeDocument/2006/relationships/image" Target="../media/image59.png"/><Relationship Id="rId4" Type="http://schemas.openxmlformats.org/officeDocument/2006/relationships/image" Target="../media/image46.png"/><Relationship Id="rId9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9.xml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4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56.png"/><Relationship Id="rId9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9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70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71.png"/><Relationship Id="rId5" Type="http://schemas.openxmlformats.org/officeDocument/2006/relationships/image" Target="../media/image56.png"/><Relationship Id="rId4" Type="http://schemas.openxmlformats.org/officeDocument/2006/relationships/image" Target="../media/image6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64.png"/><Relationship Id="rId7" Type="http://schemas.openxmlformats.org/officeDocument/2006/relationships/image" Target="../media/image77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76.svg"/><Relationship Id="rId5" Type="http://schemas.openxmlformats.org/officeDocument/2006/relationships/image" Target="../media/image75.svg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64.png"/><Relationship Id="rId7" Type="http://schemas.openxmlformats.org/officeDocument/2006/relationships/image" Target="../media/image80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79.svg"/><Relationship Id="rId5" Type="http://schemas.openxmlformats.org/officeDocument/2006/relationships/image" Target="../media/image78.svg"/><Relationship Id="rId4" Type="http://schemas.openxmlformats.org/officeDocument/2006/relationships/image" Target="../media/image56.png"/><Relationship Id="rId9" Type="http://schemas.openxmlformats.org/officeDocument/2006/relationships/image" Target="../media/image8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9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4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56.png"/><Relationship Id="rId9" Type="http://schemas.openxmlformats.org/officeDocument/2006/relationships/image" Target="../media/image5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4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56.png"/><Relationship Id="rId9" Type="http://schemas.openxmlformats.org/officeDocument/2006/relationships/image" Target="../media/image8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10.xml"/><Relationship Id="rId4" Type="http://schemas.openxmlformats.org/officeDocument/2006/relationships/image" Target="../media/image9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0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4048" y="365760"/>
            <a:ext cx="4160520" cy="292608"/>
          </a:xfrm>
          <a:prstGeom prst="roundRect">
            <a:avLst>
              <a:gd name="adj" fmla="val 50000"/>
            </a:avLst>
          </a:prstGeom>
          <a:solidFill>
            <a:srgbClr val="0038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FHWA DDSG FALL 2026 MEETING  |  WORKSHOP BLOCK 1A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63840" y="402336"/>
            <a:ext cx="3941063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0"/>
              </a:spcAft>
            </a:pPr>
            <a:r>
              <a:rPr sz="1200" b="0">
                <a:solidFill>
                  <a:srgbClr val="5C7285"/>
                </a:solidFill>
                <a:latin typeface="Calibri"/>
              </a:rPr>
              <a:t>Tuesday, September 29, 2026  |  Vienna, VA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4048" y="1593584"/>
            <a:ext cx="11338560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4000" b="1" dirty="0">
                <a:solidFill>
                  <a:srgbClr val="003865"/>
                </a:solidFill>
                <a:latin typeface="Calibri"/>
              </a:rPr>
              <a:t>Digital Delivery Technology Spotlight</a:t>
            </a:r>
            <a:endParaRPr sz="4000" b="1" dirty="0">
              <a:solidFill>
                <a:srgbClr val="003865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4048" y="2416544"/>
            <a:ext cx="1060704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2E4A63"/>
                </a:solidFill>
                <a:latin typeface="Calibri"/>
              </a:rPr>
              <a:t>From Bridge Sequencing to Interstate Cloud CDEs and Standardized Digital Quantities</a:t>
            </a:r>
          </a:p>
        </p:txBody>
      </p:sp>
      <p:sp>
        <p:nvSpPr>
          <p:cNvPr id="7" name="Rectangle 6"/>
          <p:cNvSpPr/>
          <p:nvPr/>
        </p:nvSpPr>
        <p:spPr>
          <a:xfrm>
            <a:off x="384048" y="2965184"/>
            <a:ext cx="1280160" cy="45720"/>
          </a:xfrm>
          <a:prstGeom prst="rect">
            <a:avLst/>
          </a:prstGeom>
          <a:solidFill>
            <a:srgbClr val="298F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384048" y="3385807"/>
            <a:ext cx="5623560" cy="1661977"/>
          </a:xfrm>
          <a:prstGeom prst="roundRect">
            <a:avLst>
              <a:gd name="adj" fmla="val 6000"/>
            </a:avLst>
          </a:prstGeom>
          <a:solidFill>
            <a:srgbClr val="F2F7FB"/>
          </a:solidFill>
          <a:ln w="9525">
            <a:solidFill>
              <a:srgbClr val="D8E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0080" y="3605263"/>
            <a:ext cx="512064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298FC2"/>
                </a:solidFill>
                <a:latin typeface="Calibri"/>
              </a:rPr>
              <a:t>TECHNOLOGY &amp; SOLUTION PROVIDER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888728"/>
            <a:ext cx="5120640" cy="10130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 dirty="0">
                <a:solidFill>
                  <a:srgbClr val="003865"/>
                </a:solidFill>
                <a:latin typeface="Calibri"/>
              </a:rPr>
              <a:t>Wally Ballou</a:t>
            </a:r>
          </a:p>
          <a:p>
            <a:pPr algn="l">
              <a:spcAft>
                <a:spcPts val="300"/>
              </a:spcAft>
            </a:pPr>
            <a:r>
              <a:rPr sz="1400" b="0" dirty="0">
                <a:solidFill>
                  <a:srgbClr val="2E4A63"/>
                </a:solidFill>
                <a:latin typeface="Calibri"/>
              </a:rPr>
              <a:t>Technical Account Manager  |  Bentley Systems</a:t>
            </a:r>
          </a:p>
          <a:p>
            <a:pPr algn="l">
              <a:spcAft>
                <a:spcPts val="0"/>
              </a:spcAft>
            </a:pPr>
            <a:r>
              <a:rPr sz="1300" b="0" dirty="0">
                <a:solidFill>
                  <a:srgbClr val="5C7285"/>
                </a:solidFill>
                <a:latin typeface="Calibri"/>
              </a:rPr>
              <a:t>Leading Spotlight 1:</a:t>
            </a:r>
            <a:endParaRPr lang="en-US" sz="1300" b="0" dirty="0">
              <a:solidFill>
                <a:srgbClr val="5C7285"/>
              </a:solidFill>
              <a:latin typeface="Calibri"/>
            </a:endParaRPr>
          </a:p>
          <a:p>
            <a:pPr algn="l">
              <a:spcAft>
                <a:spcPts val="0"/>
              </a:spcAft>
            </a:pPr>
            <a:r>
              <a:rPr sz="1300" b="0" dirty="0">
                <a:solidFill>
                  <a:srgbClr val="5C7285"/>
                </a:solidFill>
                <a:latin typeface="Calibri"/>
              </a:rPr>
              <a:t> GDOT Talmadge Memorial Bridge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90488" y="3385808"/>
            <a:ext cx="5623560" cy="1661978"/>
          </a:xfrm>
          <a:prstGeom prst="roundRect">
            <a:avLst>
              <a:gd name="adj" fmla="val 6000"/>
            </a:avLst>
          </a:prstGeom>
          <a:solidFill>
            <a:srgbClr val="F2F7FB"/>
          </a:solidFill>
          <a:ln w="9525">
            <a:solidFill>
              <a:srgbClr val="D8E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46520" y="3605263"/>
            <a:ext cx="512064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dirty="0">
                <a:solidFill>
                  <a:srgbClr val="157A3A"/>
                </a:solidFill>
                <a:latin typeface="Calibri"/>
              </a:rPr>
              <a:t>CONSULTANT &amp; PROGRAM DELIVERY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3888728"/>
            <a:ext cx="5120640" cy="10130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 dirty="0">
                <a:solidFill>
                  <a:srgbClr val="003865"/>
                </a:solidFill>
                <a:latin typeface="Calibri"/>
              </a:rPr>
              <a:t>Andrew Poszich, PE</a:t>
            </a:r>
          </a:p>
          <a:p>
            <a:pPr algn="l">
              <a:spcAft>
                <a:spcPts val="300"/>
              </a:spcAft>
            </a:pPr>
            <a:r>
              <a:rPr sz="1400" b="0" dirty="0">
                <a:solidFill>
                  <a:srgbClr val="2E4A63"/>
                </a:solidFill>
                <a:latin typeface="Calibri"/>
              </a:rPr>
              <a:t>Director</a:t>
            </a:r>
            <a:r>
              <a:rPr lang="en-US" sz="1400" b="0" dirty="0">
                <a:solidFill>
                  <a:srgbClr val="2E4A63"/>
                </a:solidFill>
                <a:latin typeface="Calibri"/>
              </a:rPr>
              <a:t> of</a:t>
            </a:r>
            <a:r>
              <a:rPr sz="1400" b="0" dirty="0">
                <a:solidFill>
                  <a:srgbClr val="2E4A63"/>
                </a:solidFill>
                <a:latin typeface="Calibri"/>
              </a:rPr>
              <a:t> Digital Delivery  |  RS&amp;H</a:t>
            </a:r>
          </a:p>
          <a:p>
            <a:pPr algn="l">
              <a:spcAft>
                <a:spcPts val="0"/>
              </a:spcAft>
            </a:pPr>
            <a:r>
              <a:rPr sz="1300" b="0" dirty="0">
                <a:solidFill>
                  <a:srgbClr val="5C7285"/>
                </a:solidFill>
                <a:latin typeface="Calibri"/>
              </a:rPr>
              <a:t>Leading Spotlight 2 &amp; 3: </a:t>
            </a:r>
            <a:endParaRPr lang="en-US" sz="1300" b="0" dirty="0">
              <a:solidFill>
                <a:srgbClr val="5C7285"/>
              </a:solidFill>
              <a:latin typeface="Calibri"/>
            </a:endParaRPr>
          </a:p>
          <a:p>
            <a:pPr algn="l">
              <a:spcAft>
                <a:spcPts val="0"/>
              </a:spcAft>
            </a:pPr>
            <a:r>
              <a:rPr sz="1300" b="0" dirty="0">
                <a:solidFill>
                  <a:srgbClr val="5C7285"/>
                </a:solidFill>
                <a:latin typeface="Calibri"/>
              </a:rPr>
              <a:t>FDOT MI-4 &amp; NCDOT Item Types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8D0961F-8258-8D2E-EDC8-6C5917AAD5BC}"/>
              </a:ext>
            </a:extLst>
          </p:cNvPr>
          <p:cNvSpPr/>
          <p:nvPr/>
        </p:nvSpPr>
        <p:spPr>
          <a:xfrm>
            <a:off x="4187952" y="3218984"/>
            <a:ext cx="1828800" cy="18288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168921A-B734-936B-E646-75DC8CF77BDF}"/>
              </a:ext>
            </a:extLst>
          </p:cNvPr>
          <p:cNvSpPr/>
          <p:nvPr/>
        </p:nvSpPr>
        <p:spPr>
          <a:xfrm>
            <a:off x="9994392" y="3249392"/>
            <a:ext cx="1828800" cy="18288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057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8D91D6-DECD-BDD1-F0DC-C8AEA2F59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FFB1CDE-B0D1-6203-A19B-EB32C9108532}"/>
              </a:ext>
            </a:extLst>
          </p:cNvPr>
          <p:cNvSpPr txBox="1"/>
          <p:nvPr/>
        </p:nvSpPr>
        <p:spPr>
          <a:xfrm>
            <a:off x="7863840" y="402336"/>
            <a:ext cx="3941063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 i="0" u="none" dirty="0">
                <a:solidFill>
                  <a:srgbClr val="5C7285"/>
                </a:solidFill>
                <a:latin typeface="Calibri"/>
              </a:rPr>
              <a:t>FHWA DDSG Fall 2026 Meeting </a:t>
            </a:r>
            <a:endParaRPr lang="en-US" sz="1500" dirty="0">
              <a:solidFill>
                <a:srgbClr val="5C7285"/>
              </a:solidFill>
              <a:latin typeface="Calibri"/>
            </a:endParaRPr>
          </a:p>
          <a:p>
            <a:pPr algn="l">
              <a:lnSpc>
                <a:spcPts val="1200"/>
              </a:lnSpc>
            </a:pPr>
            <a:endParaRPr sz="1500" b="0" i="0" u="none" dirty="0">
              <a:solidFill>
                <a:srgbClr val="5C7285"/>
              </a:solidFill>
              <a:latin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31B272-2438-6965-F9FE-9AF441BEEC73}"/>
              </a:ext>
            </a:extLst>
          </p:cNvPr>
          <p:cNvSpPr txBox="1"/>
          <p:nvPr/>
        </p:nvSpPr>
        <p:spPr>
          <a:xfrm>
            <a:off x="384048" y="1143000"/>
            <a:ext cx="5151447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1" i="0" u="none" dirty="0">
                <a:solidFill>
                  <a:srgbClr val="003865"/>
                </a:solidFill>
                <a:latin typeface="Calibri"/>
              </a:rPr>
              <a:t>Talmadge Memorial Bridge Modernization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16D2CC-E8F0-5153-F14C-960129D184F5}"/>
              </a:ext>
            </a:extLst>
          </p:cNvPr>
          <p:cNvSpPr txBox="1"/>
          <p:nvPr/>
        </p:nvSpPr>
        <p:spPr>
          <a:xfrm>
            <a:off x="384048" y="2370080"/>
            <a:ext cx="4844602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0" i="0" u="none" dirty="0">
                <a:solidFill>
                  <a:srgbClr val="2E4A63"/>
                </a:solidFill>
                <a:latin typeface="Calibri"/>
              </a:rPr>
              <a:t>Cable Replacement &amp; 20-Foot Elevation Project: Advanced 3D Modeling under GDOT's Inaugural CMGC Contract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1A905D-7AC6-7ABE-2B43-9B2F8EFE560E}"/>
              </a:ext>
            </a:extLst>
          </p:cNvPr>
          <p:cNvSpPr txBox="1"/>
          <p:nvPr/>
        </p:nvSpPr>
        <p:spPr>
          <a:xfrm>
            <a:off x="381000" y="6324600"/>
            <a:ext cx="348615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100" b="0" i="0" u="none" dirty="0">
                <a:solidFill>
                  <a:srgbClr val="5C7285"/>
                </a:solidFill>
                <a:latin typeface="Calibri"/>
              </a:rPr>
              <a:t>US 17 / SR 404 |</a:t>
            </a:r>
            <a:r>
              <a:rPr lang="en-US" sz="1100" dirty="0">
                <a:solidFill>
                  <a:srgbClr val="5C7285"/>
                </a:solidFill>
              </a:rPr>
              <a:t> over the Savannah River </a:t>
            </a:r>
            <a:endParaRPr sz="1100" b="0" i="0" u="none" dirty="0">
              <a:solidFill>
                <a:srgbClr val="5C7285"/>
              </a:solidFill>
              <a:latin typeface="Calibri"/>
            </a:endParaRPr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49AB950A-B462-E454-FFB4-83A702231C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" y="447675"/>
            <a:ext cx="139154" cy="1143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6AD0C85-FC58-0598-426C-E04A45BB4C12}"/>
              </a:ext>
            </a:extLst>
          </p:cNvPr>
          <p:cNvSpPr txBox="1"/>
          <p:nvPr/>
        </p:nvSpPr>
        <p:spPr>
          <a:xfrm>
            <a:off x="370840" y="4150560"/>
            <a:ext cx="59944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 u="none" dirty="0">
                <a:solidFill>
                  <a:srgbClr val="003865"/>
                </a:solidFill>
                <a:latin typeface="Calibri"/>
              </a:rPr>
              <a:t>Wally Ballou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6F2972-AB06-8D9F-612C-58A872E09FA1}"/>
              </a:ext>
            </a:extLst>
          </p:cNvPr>
          <p:cNvSpPr txBox="1"/>
          <p:nvPr/>
        </p:nvSpPr>
        <p:spPr>
          <a:xfrm>
            <a:off x="370840" y="4455360"/>
            <a:ext cx="591312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 u="none" dirty="0">
                <a:solidFill>
                  <a:srgbClr val="2E4A63"/>
                </a:solidFill>
                <a:latin typeface="Calibri"/>
              </a:rPr>
              <a:t>Technical Account Manager | Bentley Systems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5F3C1C-DBD2-89FD-3FAA-5E8B4508A0A4}"/>
              </a:ext>
            </a:extLst>
          </p:cNvPr>
          <p:cNvSpPr txBox="1"/>
          <p:nvPr/>
        </p:nvSpPr>
        <p:spPr>
          <a:xfrm>
            <a:off x="360680" y="4752032"/>
            <a:ext cx="599440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 i="0" u="none" dirty="0">
                <a:solidFill>
                  <a:srgbClr val="5C7285"/>
                </a:solidFill>
                <a:latin typeface="Calibri"/>
              </a:rPr>
              <a:t>Co-Presenting with Andrew Poszich, PE (Director of Digital Delivery, RS&amp;H)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4048" y="365760"/>
            <a:ext cx="3429000" cy="292608"/>
          </a:xfrm>
          <a:prstGeom prst="roundRect">
            <a:avLst>
              <a:gd name="adj" fmla="val 50000"/>
            </a:avLst>
          </a:prstGeom>
          <a:solidFill>
            <a:srgbClr val="D860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SPOTLIGHT 1: CASE STUDY PRESENTATION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74402" y="755110"/>
            <a:ext cx="3611880" cy="274320"/>
          </a:xfrm>
          <a:prstGeom prst="roundRect">
            <a:avLst>
              <a:gd name="adj" fmla="val 50000"/>
            </a:avLst>
          </a:prstGeom>
          <a:solidFill>
            <a:srgbClr val="298F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GEORGIA DEPARTMENT OF TRANSPORTATION</a:t>
            </a:r>
          </a:p>
        </p:txBody>
      </p:sp>
      <p:pic>
        <p:nvPicPr>
          <p:cNvPr id="2" name="Picture 1" descr="Bentley Systems Logo PNG Vector (SVG) Free Download">
            <a:extLst>
              <a:ext uri="{FF2B5EF4-FFF2-40B4-BE49-F238E27FC236}">
                <a16:creationId xmlns:a16="http://schemas.microsoft.com/office/drawing/2014/main" id="{BB48695E-8298-3EF2-D721-59EA3BC6F5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075" b="32584"/>
          <a:stretch>
            <a:fillRect/>
          </a:stretch>
        </p:blipFill>
        <p:spPr>
          <a:xfrm>
            <a:off x="9835375" y="5487542"/>
            <a:ext cx="2039214" cy="659511"/>
          </a:xfrm>
          <a:prstGeom prst="rect">
            <a:avLst/>
          </a:prstGeom>
        </p:spPr>
      </p:pic>
      <p:pic>
        <p:nvPicPr>
          <p:cNvPr id="3" name="Picture 2" descr="File:DOT-GA-US-Logo-2018.png - Wikimedia Commons">
            <a:extLst>
              <a:ext uri="{FF2B5EF4-FFF2-40B4-BE49-F238E27FC236}">
                <a16:creationId xmlns:a16="http://schemas.microsoft.com/office/drawing/2014/main" id="{2FC4FD65-7996-8060-ADE0-1EB64A3C3F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3840" y="5258943"/>
            <a:ext cx="1761215" cy="99624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9F9C34A-CFF9-512F-D0C2-AF54662F523F}"/>
              </a:ext>
            </a:extLst>
          </p:cNvPr>
          <p:cNvSpPr txBox="1"/>
          <p:nvPr/>
        </p:nvSpPr>
        <p:spPr>
          <a:xfrm>
            <a:off x="282498" y="5588793"/>
            <a:ext cx="60960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b="1" dirty="0">
                <a:solidFill>
                  <a:srgbClr val="5C7285"/>
                </a:solidFill>
              </a:rPr>
              <a:t>Original content sources for Bentley’s Year in Infrastructure Awards:</a:t>
            </a:r>
          </a:p>
          <a:p>
            <a:pPr algn="l"/>
            <a:r>
              <a:rPr lang="en-US" sz="1300" dirty="0">
                <a:solidFill>
                  <a:srgbClr val="5C7285"/>
                </a:solidFill>
                <a:latin typeface="Calibri"/>
              </a:rPr>
              <a:t>Parsons, Kiewit, HNTB, DSL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BE5B98-12F0-AA4B-9E01-FA1F5C8062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2738" y="1600200"/>
            <a:ext cx="5844375" cy="2935165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0B84C62-12B6-6851-CE4B-828682A689EB}"/>
              </a:ext>
            </a:extLst>
          </p:cNvPr>
          <p:cNvSpPr/>
          <p:nvPr/>
        </p:nvSpPr>
        <p:spPr>
          <a:xfrm>
            <a:off x="384048" y="3520440"/>
            <a:ext cx="1280160" cy="45720"/>
          </a:xfrm>
          <a:prstGeom prst="rect">
            <a:avLst/>
          </a:prstGeom>
          <a:solidFill>
            <a:srgbClr val="298F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988814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81000" y="1876806"/>
            <a:ext cx="3653592" cy="3561588"/>
          </a:xfrm>
          <a:prstGeom prst="roundRect">
            <a:avLst>
              <a:gd name="adj" fmla="val 6504"/>
            </a:avLst>
          </a:prstGeom>
          <a:solidFill>
            <a:srgbClr val="F2F7FB"/>
          </a:solidFill>
          <a:ln w="9525">
            <a:solidFill>
              <a:srgbClr val="D8E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libri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254400" y="1876806"/>
            <a:ext cx="3683049" cy="3561588"/>
          </a:xfrm>
          <a:prstGeom prst="roundRect">
            <a:avLst>
              <a:gd name="adj" fmla="val 6504"/>
            </a:avLst>
          </a:prstGeom>
          <a:solidFill>
            <a:srgbClr val="F2F7FB"/>
          </a:solidFill>
          <a:ln w="9525">
            <a:solidFill>
              <a:srgbClr val="D8E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libri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127950" y="1876806"/>
            <a:ext cx="3682900" cy="3561588"/>
          </a:xfrm>
          <a:prstGeom prst="roundRect">
            <a:avLst>
              <a:gd name="adj" fmla="val 6504"/>
            </a:avLst>
          </a:prstGeom>
          <a:solidFill>
            <a:srgbClr val="F2F7FB"/>
          </a:solidFill>
          <a:ln w="9525">
            <a:solidFill>
              <a:srgbClr val="D8E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libri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66371" y="4500443"/>
            <a:ext cx="3282850" cy="841248"/>
          </a:xfrm>
          <a:prstGeom prst="roundRect">
            <a:avLst>
              <a:gd name="adj" fmla="val 14814"/>
            </a:avLst>
          </a:prstGeom>
          <a:solidFill>
            <a:srgbClr val="F2F7FB"/>
          </a:solidFill>
          <a:ln w="9525">
            <a:solidFill>
              <a:srgbClr val="D8E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libri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454500" y="4500443"/>
            <a:ext cx="3282999" cy="841248"/>
          </a:xfrm>
          <a:prstGeom prst="roundRect">
            <a:avLst>
              <a:gd name="adj" fmla="val 14814"/>
            </a:avLst>
          </a:prstGeom>
          <a:solidFill>
            <a:srgbClr val="F2F7FB"/>
          </a:solidFill>
          <a:ln w="9525">
            <a:solidFill>
              <a:srgbClr val="D8E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libri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342779" y="4500443"/>
            <a:ext cx="3282850" cy="841248"/>
          </a:xfrm>
          <a:prstGeom prst="roundRect">
            <a:avLst>
              <a:gd name="adj" fmla="val 14814"/>
            </a:avLst>
          </a:prstGeom>
          <a:solidFill>
            <a:srgbClr val="F2F7FB"/>
          </a:solidFill>
          <a:ln w="9525">
            <a:solidFill>
              <a:srgbClr val="D8E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" y="571500"/>
            <a:ext cx="118110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 i="0" u="none">
                <a:solidFill>
                  <a:srgbClr val="003865"/>
                </a:solidFill>
                <a:latin typeface="Calibri"/>
              </a:rPr>
              <a:t>Economic Drivers: Elevating Savannah's Maritime Lifeline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1025" y="2130532"/>
            <a:ext cx="1223962" cy="1737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u="none" dirty="0">
                <a:solidFill>
                  <a:srgbClr val="D86018"/>
                </a:solidFill>
                <a:latin typeface="Calibri"/>
              </a:rPr>
              <a:t>THE ECONOMIC ENGINE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1025" y="2586228"/>
            <a:ext cx="3446993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 u="none">
                <a:solidFill>
                  <a:srgbClr val="003865"/>
                </a:solidFill>
                <a:latin typeface="Calibri"/>
              </a:rPr>
              <a:t>Port of Savannah Expansion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1025" y="3049524"/>
            <a:ext cx="3282850" cy="1129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 u="none" dirty="0">
                <a:solidFill>
                  <a:srgbClr val="2E4A63"/>
                </a:solidFill>
                <a:latin typeface="Calibri"/>
              </a:rPr>
              <a:t>The Port of Savannah is the nation’s 3rd busiest container gateway, generating billions in regional trade. However, the existing 185-foot clearance restricted modern Neo-Panamax vessels at high tide.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54425" y="2118170"/>
            <a:ext cx="1571625" cy="1737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u="none" dirty="0">
                <a:solidFill>
                  <a:srgbClr val="157A3A"/>
                </a:solidFill>
                <a:latin typeface="Calibri"/>
              </a:rPr>
              <a:t>THE MODERNIZATION OPTION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54425" y="2586228"/>
            <a:ext cx="3447149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 u="none">
                <a:solidFill>
                  <a:srgbClr val="003865"/>
                </a:solidFill>
                <a:latin typeface="Calibri"/>
              </a:rPr>
              <a:t>$189M Cable Lift Project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54425" y="3049524"/>
            <a:ext cx="3282999" cy="8469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 u="none">
                <a:solidFill>
                  <a:srgbClr val="2E4A63"/>
                </a:solidFill>
                <a:latin typeface="Calibri"/>
              </a:rPr>
              <a:t>Rather than demolish and replace the 1991 cable-stayed bridge, GDOT opted to replace all 144 stay cables and shorten them to raise the center deck by 20 feet.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27975" y="2099058"/>
            <a:ext cx="1181100" cy="1737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u="none" dirty="0">
                <a:solidFill>
                  <a:srgbClr val="298FC2"/>
                </a:solidFill>
                <a:latin typeface="Calibri"/>
              </a:rPr>
              <a:t>FISCAL STEWARDSHIP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27975" y="2586228"/>
            <a:ext cx="3446993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 u="none">
                <a:solidFill>
                  <a:srgbClr val="003865"/>
                </a:solidFill>
                <a:latin typeface="Calibri"/>
              </a:rPr>
              <a:t>&gt;$800 Million Saved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27975" y="3049524"/>
            <a:ext cx="3282850" cy="8469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 u="none">
                <a:solidFill>
                  <a:srgbClr val="2E4A63"/>
                </a:solidFill>
                <a:latin typeface="Calibri"/>
              </a:rPr>
              <a:t>Building a brand-new bridge or boring an underwater tunnel would have cost taxpayers between $1.0B and $1.5B and required a decade of severe disruption.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0963" y="4628458"/>
            <a:ext cx="2953666" cy="5852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1300" b="1">
                <a:solidFill>
                  <a:srgbClr val="D86018"/>
                </a:solidFill>
                <a:latin typeface="Calibri"/>
              </a:rPr>
              <a:t>Target Clearance:</a:t>
            </a:r>
          </a:p>
          <a:p>
            <a:pPr algn="l">
              <a:spcAft>
                <a:spcPts val="0"/>
              </a:spcAft>
            </a:pPr>
            <a:r>
              <a:rPr sz="1300" b="0">
                <a:solidFill>
                  <a:srgbClr val="2E4A63"/>
                </a:solidFill>
                <a:latin typeface="Calibri"/>
              </a:rPr>
              <a:t>206 feet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619092" y="4628458"/>
            <a:ext cx="2953815" cy="5852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1300" b="1" dirty="0">
                <a:solidFill>
                  <a:srgbClr val="157A3A"/>
                </a:solidFill>
                <a:latin typeface="Calibri"/>
              </a:rPr>
              <a:t>Global First:</a:t>
            </a:r>
          </a:p>
          <a:p>
            <a:pPr algn="l">
              <a:spcAft>
                <a:spcPts val="0"/>
              </a:spcAft>
            </a:pPr>
            <a:r>
              <a:rPr sz="1300" b="0" dirty="0">
                <a:solidFill>
                  <a:srgbClr val="2E4A63"/>
                </a:solidFill>
                <a:latin typeface="Calibri"/>
              </a:rPr>
              <a:t>A cable-stayed lift of this scale has never been done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507371" y="4628458"/>
            <a:ext cx="2953666" cy="5852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1300" b="1">
                <a:solidFill>
                  <a:srgbClr val="298FC2"/>
                </a:solidFill>
                <a:latin typeface="Calibri"/>
              </a:rPr>
              <a:t>Taxpayer Benefit:</a:t>
            </a:r>
          </a:p>
          <a:p>
            <a:pPr algn="l">
              <a:spcAft>
                <a:spcPts val="0"/>
              </a:spcAft>
            </a:pPr>
            <a:r>
              <a:rPr sz="1300" b="0">
                <a:solidFill>
                  <a:srgbClr val="2E4A63"/>
                </a:solidFill>
                <a:latin typeface="Calibri"/>
              </a:rPr>
              <a:t>Delivered at a fraction of replacement cost</a:t>
            </a:r>
          </a:p>
        </p:txBody>
      </p:sp>
    </p:spTree>
    <p:extLst>
      <p:ext uri="{BB962C8B-B14F-4D97-AF65-F5344CB8AC3E}">
        <p14:creationId xmlns:p14="http://schemas.microsoft.com/office/powerpoint/2010/main" val="4143019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81000" y="1884045"/>
            <a:ext cx="5619750" cy="3547110"/>
          </a:xfrm>
          <a:prstGeom prst="roundRect">
            <a:avLst>
              <a:gd name="adj" fmla="val 6530"/>
            </a:avLst>
          </a:prstGeom>
          <a:solidFill>
            <a:srgbClr val="F2F7FB"/>
          </a:solidFill>
          <a:ln w="9525">
            <a:solidFill>
              <a:srgbClr val="D8E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libri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191250" y="1884045"/>
            <a:ext cx="5619750" cy="3547110"/>
          </a:xfrm>
          <a:prstGeom prst="roundRect">
            <a:avLst>
              <a:gd name="adj" fmla="val 6530"/>
            </a:avLst>
          </a:prstGeom>
          <a:solidFill>
            <a:srgbClr val="F2F7FB"/>
          </a:solidFill>
          <a:ln w="9525">
            <a:solidFill>
              <a:srgbClr val="D8E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7304" y="381000"/>
            <a:ext cx="11233695" cy="152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 u="none">
                <a:solidFill>
                  <a:srgbClr val="6C1D45"/>
                </a:solidFill>
                <a:latin typeface="Calibri"/>
              </a:rPr>
              <a:t>CRITICAL CONSTRAINTS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571500"/>
            <a:ext cx="118110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 i="0" u="none">
                <a:solidFill>
                  <a:srgbClr val="003865"/>
                </a:solidFill>
                <a:latin typeface="Calibri"/>
              </a:rPr>
              <a:t>Engineering Complexity &amp; Zero-Closure Mandates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00050"/>
            <a:ext cx="120104" cy="1143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28675" y="2188083"/>
            <a:ext cx="5220652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 u="none" dirty="0">
                <a:solidFill>
                  <a:srgbClr val="003865"/>
                </a:solidFill>
                <a:latin typeface="Calibri"/>
              </a:rPr>
              <a:t>Active Corridor Traffic Mandate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1025" y="2651379"/>
            <a:ext cx="5219700" cy="5646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 u="none" dirty="0">
                <a:solidFill>
                  <a:srgbClr val="2E4A63"/>
                </a:solidFill>
                <a:latin typeface="Calibri"/>
              </a:rPr>
              <a:t>US 17 / SR 404 is the primary highway link between Savannah, Hutchinson Island, and South Carolina, carrying heavy daily commuter and freight volumes.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00825" y="2188083"/>
            <a:ext cx="5260657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 u="none" dirty="0">
                <a:solidFill>
                  <a:srgbClr val="003865"/>
                </a:solidFill>
                <a:latin typeface="Calibri"/>
              </a:rPr>
              <a:t>Structural Legacy Limits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91275" y="2651379"/>
            <a:ext cx="5219700" cy="5646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 u="none">
                <a:solidFill>
                  <a:srgbClr val="2E4A63"/>
                </a:solidFill>
                <a:latin typeface="Calibri"/>
              </a:rPr>
              <a:t>Constructed in 1991, the existing bridge presented severe analytical challenges that prohibited standard assumptions: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1025" y="3389757"/>
            <a:ext cx="47625" cy="231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 u="none">
                <a:solidFill>
                  <a:srgbClr val="6C1D45"/>
                </a:solidFill>
                <a:latin typeface="Calibri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4850" y="3389757"/>
            <a:ext cx="5095875" cy="4632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 u="none" dirty="0">
                <a:solidFill>
                  <a:srgbClr val="2E4A63"/>
                </a:solidFill>
                <a:latin typeface="Calibri"/>
              </a:rPr>
              <a:t>Zero Full Closures:</a:t>
            </a:r>
            <a:r>
              <a:rPr sz="1500" b="0" i="0" u="none" dirty="0">
                <a:solidFill>
                  <a:srgbClr val="2E4A63"/>
                </a:solidFill>
                <a:latin typeface="Calibri"/>
              </a:rPr>
              <a:t> Shutting down the bridge was explicitly prohibited by GDOT contract requirements.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1025" y="3968877"/>
            <a:ext cx="47625" cy="231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 u="none">
                <a:solidFill>
                  <a:srgbClr val="6C1D45"/>
                </a:solidFill>
                <a:latin typeface="Calibri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4850" y="3968877"/>
            <a:ext cx="5095875" cy="4632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 u="none">
                <a:solidFill>
                  <a:srgbClr val="2E4A63"/>
                </a:solidFill>
                <a:latin typeface="Calibri"/>
              </a:rPr>
              <a:t>Maintained Traffic:</a:t>
            </a:r>
            <a:r>
              <a:rPr sz="1500" b="0" i="0" u="none">
                <a:solidFill>
                  <a:srgbClr val="2E4A63"/>
                </a:solidFill>
                <a:latin typeface="Calibri"/>
              </a:rPr>
              <a:t> At least one lane of live traffic in each direction had to remain active throughout construction.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1025" y="4547997"/>
            <a:ext cx="47625" cy="231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 u="none">
                <a:solidFill>
                  <a:srgbClr val="6C1D45"/>
                </a:solidFill>
                <a:latin typeface="Calibri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4850" y="4547997"/>
            <a:ext cx="5095875" cy="4632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 u="none">
                <a:solidFill>
                  <a:srgbClr val="2E4A63"/>
                </a:solidFill>
                <a:latin typeface="Calibri"/>
              </a:rPr>
              <a:t>Dynamic Staging:</a:t>
            </a:r>
            <a:r>
              <a:rPr sz="1500" b="0" i="0" u="none">
                <a:solidFill>
                  <a:srgbClr val="2E4A63"/>
                </a:solidFill>
                <a:latin typeface="Calibri"/>
              </a:rPr>
              <a:t> Crane positions and heavy jacking equipment had to operate within tight, shifting lane closures.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91275" y="3389757"/>
            <a:ext cx="47625" cy="231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 u="none" dirty="0">
                <a:solidFill>
                  <a:srgbClr val="298FC2"/>
                </a:solidFill>
                <a:latin typeface="Calibri"/>
              </a:rPr>
              <a:t>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15100" y="3389757"/>
            <a:ext cx="5095875" cy="4632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 u="none">
                <a:solidFill>
                  <a:srgbClr val="2E4A63"/>
                </a:solidFill>
                <a:latin typeface="Calibri"/>
              </a:rPr>
              <a:t>Minimal Edge Reinforcement:</a:t>
            </a:r>
            <a:r>
              <a:rPr sz="1500" b="0" i="0" u="none">
                <a:solidFill>
                  <a:srgbClr val="2E4A63"/>
                </a:solidFill>
                <a:latin typeface="Calibri"/>
              </a:rPr>
              <a:t> Legacy deck drawings revealed very low longitudinal reinforcement in the concrete edge girders.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91275" y="3968877"/>
            <a:ext cx="47625" cy="231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 u="none" dirty="0">
                <a:solidFill>
                  <a:srgbClr val="298FC2"/>
                </a:solidFill>
                <a:latin typeface="Calibri"/>
              </a:rPr>
              <a:t>•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15100" y="3968877"/>
            <a:ext cx="5095875" cy="4632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 u="none" dirty="0">
                <a:solidFill>
                  <a:srgbClr val="2E4A63"/>
                </a:solidFill>
                <a:latin typeface="Calibri"/>
              </a:rPr>
              <a:t>High Crack Risk:</a:t>
            </a:r>
            <a:r>
              <a:rPr sz="1500" b="0" i="0" u="none" dirty="0">
                <a:solidFill>
                  <a:srgbClr val="2E4A63"/>
                </a:solidFill>
                <a:latin typeface="Calibri"/>
              </a:rPr>
              <a:t> Tension adjustments during shortening could easily induce concrete tension cracking under service loads.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91275" y="4547997"/>
            <a:ext cx="47625" cy="231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 u="none">
                <a:solidFill>
                  <a:srgbClr val="298FC2"/>
                </a:solidFill>
                <a:latin typeface="Calibri"/>
              </a:rPr>
              <a:t>•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15100" y="4547997"/>
            <a:ext cx="5095875" cy="4632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 u="none">
                <a:solidFill>
                  <a:srgbClr val="2E4A63"/>
                </a:solidFill>
                <a:latin typeface="Calibri"/>
              </a:rPr>
              <a:t>Full Replacement:</a:t>
            </a:r>
            <a:r>
              <a:rPr sz="1500" b="0" i="0" u="none">
                <a:solidFill>
                  <a:srgbClr val="2E4A63"/>
                </a:solidFill>
                <a:latin typeface="Calibri"/>
              </a:rPr>
              <a:t> All 144 stay cables required modern replacement conforming to updated PTI DC-45 standards.</a:t>
            </a:r>
          </a:p>
        </p:txBody>
      </p:sp>
    </p:spTree>
    <p:extLst>
      <p:ext uri="{BB962C8B-B14F-4D97-AF65-F5344CB8AC3E}">
        <p14:creationId xmlns:p14="http://schemas.microsoft.com/office/powerpoint/2010/main" val="1482640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55339" y="3958051"/>
            <a:ext cx="11430000" cy="2062561"/>
          </a:xfrm>
          <a:prstGeom prst="roundRect">
            <a:avLst>
              <a:gd name="adj" fmla="val 12765"/>
            </a:avLst>
          </a:prstGeom>
          <a:solidFill>
            <a:srgbClr val="F2F7FB"/>
          </a:solidFill>
          <a:ln w="9525">
            <a:solidFill>
              <a:srgbClr val="D8E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libri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55339" y="1651381"/>
            <a:ext cx="2743200" cy="1854986"/>
          </a:xfrm>
          <a:prstGeom prst="roundRect">
            <a:avLst>
              <a:gd name="adj" fmla="val 8856"/>
            </a:avLst>
          </a:prstGeom>
          <a:solidFill>
            <a:srgbClr val="F2F7FB"/>
          </a:solidFill>
          <a:ln w="9525">
            <a:solidFill>
              <a:srgbClr val="D8E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libri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350939" y="1651381"/>
            <a:ext cx="2743200" cy="1854986"/>
          </a:xfrm>
          <a:prstGeom prst="roundRect">
            <a:avLst>
              <a:gd name="adj" fmla="val 8856"/>
            </a:avLst>
          </a:prstGeom>
          <a:solidFill>
            <a:srgbClr val="F2F7FB"/>
          </a:solidFill>
          <a:ln w="9525">
            <a:solidFill>
              <a:srgbClr val="D8E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libri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246539" y="1651381"/>
            <a:ext cx="2743200" cy="1854986"/>
          </a:xfrm>
          <a:prstGeom prst="roundRect">
            <a:avLst>
              <a:gd name="adj" fmla="val 8856"/>
            </a:avLst>
          </a:prstGeom>
          <a:solidFill>
            <a:srgbClr val="F2F7FB"/>
          </a:solidFill>
          <a:ln w="9525">
            <a:solidFill>
              <a:srgbClr val="D8E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libri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142139" y="1651381"/>
            <a:ext cx="2743200" cy="1854986"/>
          </a:xfrm>
          <a:prstGeom prst="roundRect">
            <a:avLst>
              <a:gd name="adj" fmla="val 8856"/>
            </a:avLst>
          </a:prstGeom>
          <a:solidFill>
            <a:srgbClr val="F2F7FB"/>
          </a:solidFill>
          <a:ln w="9525">
            <a:solidFill>
              <a:srgbClr val="D8E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5879" y="381000"/>
            <a:ext cx="11205120" cy="152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 u="none">
                <a:solidFill>
                  <a:srgbClr val="157A3A"/>
                </a:solidFill>
                <a:latin typeface="Calibri"/>
              </a:rPr>
              <a:t>CONTRACTUAL INNOVATION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1000" y="571500"/>
            <a:ext cx="118110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 i="0" u="none">
                <a:solidFill>
                  <a:srgbClr val="003865"/>
                </a:solidFill>
                <a:latin typeface="Calibri"/>
              </a:rPr>
              <a:t>GDOT's Inaugural CMGC Project Delivery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400050"/>
            <a:ext cx="148679" cy="1143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71892" y="4186722"/>
            <a:ext cx="11439525" cy="2737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 i="0" u="none" dirty="0">
                <a:solidFill>
                  <a:srgbClr val="003865"/>
                </a:solidFill>
                <a:latin typeface="Calibri"/>
              </a:rPr>
              <a:t>The CMGC Advantage in Digital Delivery</a:t>
            </a:r>
            <a:endParaRPr lang="en-US" sz="1800" b="1" i="0" u="none" dirty="0">
              <a:solidFill>
                <a:srgbClr val="003865"/>
              </a:solidFill>
              <a:latin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7264" y="1884110"/>
            <a:ext cx="2419350" cy="2190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 i="0" u="none">
                <a:solidFill>
                  <a:srgbClr val="D86018"/>
                </a:solidFill>
                <a:latin typeface="Calibri"/>
              </a:rPr>
              <a:t>OWNER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6780" y="2270851"/>
            <a:ext cx="2540317" cy="3285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 i="0" u="none">
                <a:solidFill>
                  <a:srgbClr val="003865"/>
                </a:solidFill>
                <a:latin typeface="Calibri"/>
              </a:rPr>
              <a:t>GDOT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7264" y="2660868"/>
            <a:ext cx="2419350" cy="451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0" i="0" u="none" dirty="0">
                <a:solidFill>
                  <a:srgbClr val="2E4A63"/>
                </a:solidFill>
                <a:latin typeface="Calibri"/>
              </a:rPr>
              <a:t>Pioneering its first CMGC contract to de-risk unprecedented bridge construction.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12864" y="1884110"/>
            <a:ext cx="2419350" cy="2190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 i="0" u="none">
                <a:solidFill>
                  <a:srgbClr val="298FC2"/>
                </a:solidFill>
                <a:latin typeface="Calibri"/>
              </a:rPr>
              <a:t>DESIGNER OF RECORD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52380" y="2270851"/>
            <a:ext cx="2540317" cy="3285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 i="0" u="none">
                <a:solidFill>
                  <a:srgbClr val="003865"/>
                </a:solidFill>
                <a:latin typeface="Calibri"/>
              </a:rPr>
              <a:t>Parsons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12863" y="2643951"/>
            <a:ext cx="2419350" cy="451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0" i="0" u="none" dirty="0">
                <a:solidFill>
                  <a:srgbClr val="2E4A63"/>
                </a:solidFill>
                <a:latin typeface="Calibri"/>
              </a:rPr>
              <a:t>Leading structural modeling, RM Bridge simulation, and temporary stay engineering.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8464" y="1884110"/>
            <a:ext cx="2419350" cy="2190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 i="0" u="none">
                <a:solidFill>
                  <a:srgbClr val="157A3A"/>
                </a:solidFill>
                <a:latin typeface="Calibri"/>
              </a:rPr>
              <a:t>CMGC CONTRACTOR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47980" y="2270851"/>
            <a:ext cx="2540317" cy="3285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 i="0" u="none">
                <a:solidFill>
                  <a:srgbClr val="003865"/>
                </a:solidFill>
                <a:latin typeface="Calibri"/>
              </a:rPr>
              <a:t>Kiewit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8464" y="2643951"/>
            <a:ext cx="2419350" cy="451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0" i="0" u="none" dirty="0">
                <a:solidFill>
                  <a:srgbClr val="2E4A63"/>
                </a:solidFill>
                <a:latin typeface="Calibri"/>
              </a:rPr>
              <a:t>Integrating equipment staging, crane loads, and physical sequencing into 3D models.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04064" y="1884110"/>
            <a:ext cx="2419350" cy="2190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 i="0" u="none">
                <a:solidFill>
                  <a:srgbClr val="298FC2"/>
                </a:solidFill>
                <a:latin typeface="Calibri"/>
              </a:rPr>
              <a:t>PROGRAM MANAGER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43581" y="2283436"/>
            <a:ext cx="2540317" cy="3285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 i="0" u="none" dirty="0">
                <a:solidFill>
                  <a:srgbClr val="003865"/>
                </a:solidFill>
                <a:latin typeface="Calibri"/>
              </a:rPr>
              <a:t>HNTB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04064" y="2666755"/>
            <a:ext cx="2419350" cy="6776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0" i="0" u="none" dirty="0">
                <a:solidFill>
                  <a:srgbClr val="2E4A63"/>
                </a:solidFill>
                <a:latin typeface="Calibri"/>
              </a:rPr>
              <a:t>Overseeing multi-agency coordination, independent review, and overall program controls.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5215" y="5070738"/>
            <a:ext cx="5074920" cy="4454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 i="0" u="none" dirty="0">
                <a:solidFill>
                  <a:srgbClr val="2E4A63"/>
                </a:solidFill>
                <a:latin typeface="Calibri"/>
              </a:rPr>
              <a:t>• </a:t>
            </a:r>
            <a:r>
              <a:rPr sz="1700" b="1" i="0" u="none" dirty="0">
                <a:solidFill>
                  <a:srgbClr val="2E4A63"/>
                </a:solidFill>
                <a:latin typeface="Calibri"/>
              </a:rPr>
              <a:t>Constructability Before Letting:</a:t>
            </a:r>
            <a:r>
              <a:rPr sz="1700" b="0" i="0" u="none" dirty="0">
                <a:solidFill>
                  <a:srgbClr val="2E4A63"/>
                </a:solidFill>
                <a:latin typeface="Calibri"/>
              </a:rPr>
              <a:t> Kiewit evaluated jacking sequences inside Parsons' 3D analytical models during preconstruction, eliminating field surprises.</a:t>
            </a:r>
            <a:endParaRPr lang="en-US" sz="1700" b="0" i="0" u="none" dirty="0">
              <a:solidFill>
                <a:srgbClr val="2E4A63"/>
              </a:solidFill>
              <a:latin typeface="Calibri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391655" y="5070736"/>
            <a:ext cx="5074920" cy="4454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 i="0" u="none" dirty="0">
                <a:solidFill>
                  <a:srgbClr val="2E4A63"/>
                </a:solidFill>
                <a:latin typeface="Calibri"/>
              </a:rPr>
              <a:t>• </a:t>
            </a:r>
            <a:r>
              <a:rPr sz="1700" b="1" i="0" u="none" dirty="0">
                <a:solidFill>
                  <a:srgbClr val="2E4A63"/>
                </a:solidFill>
                <a:latin typeface="Calibri"/>
              </a:rPr>
              <a:t>Collaborative CDE Governance:</a:t>
            </a:r>
            <a:r>
              <a:rPr sz="1700" b="0" i="0" u="none" dirty="0">
                <a:solidFill>
                  <a:srgbClr val="2E4A63"/>
                </a:solidFill>
                <a:latin typeface="Calibri"/>
              </a:rPr>
              <a:t> ProjectWise managed model revisions and document control across all stakeholders under GDOT's digital standards.</a:t>
            </a:r>
            <a:endParaRPr lang="en-US" sz="1700" b="0" i="0" u="none" dirty="0">
              <a:solidFill>
                <a:srgbClr val="2E4A63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29398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81000"/>
            <a:ext cx="11430000" cy="1524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81000" y="1793558"/>
            <a:ext cx="5619750" cy="3728084"/>
          </a:xfrm>
          <a:prstGeom prst="roundRect">
            <a:avLst>
              <a:gd name="adj" fmla="val 6213"/>
            </a:avLst>
          </a:prstGeom>
          <a:solidFill>
            <a:srgbClr val="F7EAEF"/>
          </a:solidFill>
          <a:ln w="9525">
            <a:solidFill>
              <a:srgbClr val="E1C2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libri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191250" y="1793558"/>
            <a:ext cx="5619750" cy="3728084"/>
          </a:xfrm>
          <a:prstGeom prst="roundRect">
            <a:avLst>
              <a:gd name="adj" fmla="val 6213"/>
            </a:avLst>
          </a:prstGeom>
          <a:solidFill>
            <a:srgbClr val="E8F4EC"/>
          </a:solidFill>
          <a:ln w="9525">
            <a:solidFill>
              <a:srgbClr val="BFDC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libri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81025" y="2126552"/>
            <a:ext cx="5074920" cy="332994"/>
          </a:xfrm>
          <a:prstGeom prst="roundRect">
            <a:avLst>
              <a:gd name="adj" fmla="val 17391"/>
            </a:avLst>
          </a:prstGeom>
          <a:solidFill>
            <a:srgbClr val="F7EA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libri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391275" y="2126552"/>
            <a:ext cx="5074920" cy="332994"/>
          </a:xfrm>
          <a:prstGeom prst="roundRect">
            <a:avLst>
              <a:gd name="adj" fmla="val 17391"/>
            </a:avLst>
          </a:prstGeom>
          <a:solidFill>
            <a:srgbClr val="E8F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571500"/>
            <a:ext cx="118110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 i="0" u="none">
                <a:solidFill>
                  <a:srgbClr val="003865"/>
                </a:solidFill>
                <a:latin typeface="Calibri"/>
              </a:rPr>
              <a:t>The Technical Breakthrough: Method 1 vs. Method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1025" y="4978718"/>
            <a:ext cx="5219700" cy="2388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1" u="none">
                <a:solidFill>
                  <a:srgbClr val="6C1D45"/>
                </a:solidFill>
                <a:latin typeface="Calibri"/>
              </a:rPr>
              <a:t>Method 1 proved that traditional static calculation was unsafe.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91275" y="4978718"/>
            <a:ext cx="5219700" cy="2388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1" u="none">
                <a:solidFill>
                  <a:srgbClr val="157A3A"/>
                </a:solidFill>
                <a:latin typeface="Calibri"/>
              </a:rPr>
              <a:t>Method 2 de-risked the physical lift before any cables were touched.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81025" y="2126552"/>
            <a:ext cx="5074920" cy="332994"/>
          </a:xfrm>
          <a:prstGeom prst="roundRect">
            <a:avLst>
              <a:gd name="adj" fmla="val 17391"/>
            </a:avLst>
          </a:prstGeom>
          <a:solidFill>
            <a:srgbClr val="F7EA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6275" y="2184464"/>
            <a:ext cx="489204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u="none">
                <a:solidFill>
                  <a:srgbClr val="6C1D45"/>
                </a:solidFill>
                <a:latin typeface="Calibri"/>
              </a:rPr>
              <a:t>METHOD 1: CONVENTIONAL LINEAR SUPERPOSITION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1025" y="2560892"/>
            <a:ext cx="5480685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 u="none">
                <a:solidFill>
                  <a:srgbClr val="003865"/>
                </a:solidFill>
                <a:latin typeface="Calibri"/>
              </a:rPr>
              <a:t>Crack-Control Violations Identified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1025" y="3024188"/>
            <a:ext cx="5219700" cy="282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 u="none">
                <a:solidFill>
                  <a:srgbClr val="2E4A63"/>
                </a:solidFill>
                <a:latin typeface="Calibri"/>
              </a:rPr>
              <a:t>Initial engineering trials relied on traditional linear superposition. The results proved alarming: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91275" y="2126552"/>
            <a:ext cx="5074920" cy="332994"/>
          </a:xfrm>
          <a:prstGeom prst="roundRect">
            <a:avLst>
              <a:gd name="adj" fmla="val 17391"/>
            </a:avLst>
          </a:prstGeom>
          <a:solidFill>
            <a:srgbClr val="E8F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libri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86525" y="2184464"/>
            <a:ext cx="489204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u="none">
                <a:solidFill>
                  <a:srgbClr val="157A3A"/>
                </a:solidFill>
                <a:latin typeface="Calibri"/>
              </a:rPr>
              <a:t>METHOD 2: NON-LINEAR STAGED CONSTRUCTION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91275" y="2560892"/>
            <a:ext cx="5480685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 u="none">
                <a:solidFill>
                  <a:srgbClr val="003865"/>
                </a:solidFill>
                <a:latin typeface="Calibri"/>
              </a:rPr>
              <a:t>Temporary Stay Support System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91275" y="3024188"/>
            <a:ext cx="5219700" cy="5646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 u="none">
                <a:solidFill>
                  <a:srgbClr val="2E4A63"/>
                </a:solidFill>
                <a:latin typeface="Calibri"/>
              </a:rPr>
              <a:t>Parsons leveraged Bentley RM Bridge to engineer a groundbreaking staged construction approach:</a:t>
            </a:r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5" y="3722266"/>
            <a:ext cx="85725" cy="1143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42950" y="3664354"/>
            <a:ext cx="5057775" cy="4632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 u="none" dirty="0">
                <a:solidFill>
                  <a:srgbClr val="2E4A63"/>
                </a:solidFill>
                <a:latin typeface="Calibri"/>
              </a:rPr>
              <a:t>Tensile stresses during jacking exceeded AASHTO allowable crack-control limits in the edge girders.</a:t>
            </a:r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5" y="4301386"/>
            <a:ext cx="85725" cy="1143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42950" y="4243474"/>
            <a:ext cx="4781550" cy="231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 u="none" dirty="0">
                <a:solidFill>
                  <a:srgbClr val="2E4A63"/>
                </a:solidFill>
                <a:latin typeface="Calibri"/>
              </a:rPr>
              <a:t>High risk of localized concrete cracking around stay anchorages during cable tensioning.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1275" y="3685464"/>
            <a:ext cx="104775" cy="1143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572249" y="3604419"/>
            <a:ext cx="5038725" cy="4632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 u="none" dirty="0">
                <a:solidFill>
                  <a:srgbClr val="2E4A63"/>
                </a:solidFill>
                <a:latin typeface="Calibri"/>
              </a:rPr>
              <a:t>Designed custom temporary stay supports to hold equilibrium while primary cables were swapped and tensioned.</a:t>
            </a:r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1275" y="4264584"/>
            <a:ext cx="104775" cy="1143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572250" y="4194398"/>
            <a:ext cx="5038725" cy="4632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 u="none" dirty="0">
                <a:solidFill>
                  <a:srgbClr val="2E4A63"/>
                </a:solidFill>
                <a:latin typeface="Calibri"/>
              </a:rPr>
              <a:t>Redistributed forces safely, keeping concrete edge girder stresses strictly within allowable AASHTO limits.</a:t>
            </a:r>
          </a:p>
        </p:txBody>
      </p:sp>
    </p:spTree>
    <p:extLst>
      <p:ext uri="{BB962C8B-B14F-4D97-AF65-F5344CB8AC3E}">
        <p14:creationId xmlns:p14="http://schemas.microsoft.com/office/powerpoint/2010/main" val="2653255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25" y="4435792"/>
            <a:ext cx="3282850" cy="5238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4425" y="4674680"/>
            <a:ext cx="3282999" cy="36671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7975" y="4435792"/>
            <a:ext cx="3282850" cy="523875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381000" y="1779080"/>
            <a:ext cx="3682900" cy="3757040"/>
          </a:xfrm>
          <a:prstGeom prst="roundRect">
            <a:avLst>
              <a:gd name="adj" fmla="val 6165"/>
            </a:avLst>
          </a:prstGeom>
          <a:solidFill>
            <a:srgbClr val="F2F7FB"/>
          </a:solidFill>
          <a:ln w="9525">
            <a:solidFill>
              <a:srgbClr val="D8E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libri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254400" y="1779080"/>
            <a:ext cx="3683049" cy="3757040"/>
          </a:xfrm>
          <a:prstGeom prst="roundRect">
            <a:avLst>
              <a:gd name="adj" fmla="val 6165"/>
            </a:avLst>
          </a:prstGeom>
          <a:solidFill>
            <a:srgbClr val="F2F7FB"/>
          </a:solidFill>
          <a:ln w="9525">
            <a:solidFill>
              <a:srgbClr val="D8E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libri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127950" y="1779080"/>
            <a:ext cx="3682900" cy="3757040"/>
          </a:xfrm>
          <a:prstGeom prst="roundRect">
            <a:avLst>
              <a:gd name="adj" fmla="val 6165"/>
            </a:avLst>
          </a:prstGeom>
          <a:solidFill>
            <a:srgbClr val="F2F7FB"/>
          </a:solidFill>
          <a:ln w="9525">
            <a:solidFill>
              <a:srgbClr val="D8E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7304" y="381000"/>
            <a:ext cx="11233695" cy="152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 u="none">
                <a:solidFill>
                  <a:srgbClr val="298FC2"/>
                </a:solidFill>
                <a:latin typeface="Calibri"/>
              </a:rPr>
              <a:t>DIGITAL TWIN EXECUTION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000" y="571500"/>
            <a:ext cx="118110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 i="0" u="none">
                <a:solidFill>
                  <a:srgbClr val="003865"/>
                </a:solidFill>
                <a:latin typeface="Calibri"/>
              </a:rPr>
              <a:t>RM Bridge: 90,000-Step Precision Sequencing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400050"/>
            <a:ext cx="120104" cy="1143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025" y="2083118"/>
            <a:ext cx="381000" cy="381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81025" y="2835974"/>
            <a:ext cx="3446993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 u="none">
                <a:solidFill>
                  <a:srgbClr val="003865"/>
                </a:solidFill>
                <a:latin typeface="Calibri"/>
              </a:rPr>
              <a:t>90,000 Discrete Steps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1025" y="3299270"/>
            <a:ext cx="3282850" cy="8469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 u="none">
                <a:solidFill>
                  <a:srgbClr val="2E4A63"/>
                </a:solidFill>
                <a:latin typeface="Calibri"/>
              </a:rPr>
              <a:t>Raising the deck was not a single lift. Parsons simulated a meticulous 90,000-step sequence across 15 cable-shortening cycles.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4425" y="2083118"/>
            <a:ext cx="381000" cy="381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454425" y="2835974"/>
            <a:ext cx="3447149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 u="none">
                <a:solidFill>
                  <a:srgbClr val="003865"/>
                </a:solidFill>
                <a:latin typeface="Calibri"/>
              </a:rPr>
              <a:t>Extreme Deflections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54425" y="3299270"/>
            <a:ext cx="3282999" cy="5646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 u="none">
                <a:solidFill>
                  <a:srgbClr val="2E4A63"/>
                </a:solidFill>
                <a:latin typeface="Calibri"/>
              </a:rPr>
              <a:t>The mathematical model managed massive geometric movements while preserving structural stability: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7975" y="2083118"/>
            <a:ext cx="381000" cy="381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327975" y="2835974"/>
            <a:ext cx="3446993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 u="none">
                <a:solidFill>
                  <a:srgbClr val="003865"/>
                </a:solidFill>
                <a:latin typeface="Calibri"/>
              </a:rPr>
              <a:t>40% Time Savings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27975" y="3299270"/>
            <a:ext cx="3282850" cy="8469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 u="none">
                <a:solidFill>
                  <a:srgbClr val="2E4A63"/>
                </a:solidFill>
                <a:latin typeface="Calibri"/>
              </a:rPr>
              <a:t>Bentley RM Bridge automated the complex staged non-linear calculations that would have taken months in conventional tools.</a:t>
            </a:r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75" y="2242376"/>
            <a:ext cx="190500" cy="171450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92538" y="2242376"/>
            <a:ext cx="104775" cy="17145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454425" y="4037648"/>
            <a:ext cx="3282999" cy="231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 u="none">
                <a:solidFill>
                  <a:srgbClr val="2E4A63"/>
                </a:solidFill>
                <a:latin typeface="Calibri"/>
              </a:rPr>
              <a:t>• </a:t>
            </a:r>
            <a:r>
              <a:rPr sz="1500" b="1" i="0" u="none">
                <a:solidFill>
                  <a:srgbClr val="2E4A63"/>
                </a:solidFill>
                <a:latin typeface="Calibri"/>
              </a:rPr>
              <a:t>15 inches:</a:t>
            </a:r>
            <a:r>
              <a:rPr sz="1500" b="0" i="0" u="none">
                <a:solidFill>
                  <a:srgbClr val="2E4A63"/>
                </a:solidFill>
                <a:latin typeface="Calibri"/>
              </a:rPr>
              <a:t> Backstay deflection control.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54425" y="4327208"/>
            <a:ext cx="3282999" cy="231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 u="none">
                <a:solidFill>
                  <a:srgbClr val="2E4A63"/>
                </a:solidFill>
                <a:latin typeface="Calibri"/>
              </a:rPr>
              <a:t>• </a:t>
            </a:r>
            <a:r>
              <a:rPr sz="1500" b="1" i="0" u="none">
                <a:solidFill>
                  <a:srgbClr val="2E4A63"/>
                </a:solidFill>
                <a:latin typeface="Calibri"/>
              </a:rPr>
              <a:t>16 inches:</a:t>
            </a:r>
            <a:r>
              <a:rPr sz="1500" b="0" i="0" u="none">
                <a:solidFill>
                  <a:srgbClr val="2E4A63"/>
                </a:solidFill>
                <a:latin typeface="Calibri"/>
              </a:rPr>
              <a:t> Center midspan vertical lift.</a:t>
            </a:r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32750" y="2242376"/>
            <a:ext cx="171450" cy="17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869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81000" y="3910965"/>
            <a:ext cx="11430000" cy="1462278"/>
          </a:xfrm>
          <a:prstGeom prst="roundRect">
            <a:avLst>
              <a:gd name="adj" fmla="val 11881"/>
            </a:avLst>
          </a:prstGeom>
          <a:solidFill>
            <a:srgbClr val="F2F7FB"/>
          </a:solidFill>
          <a:ln w="9525">
            <a:solidFill>
              <a:srgbClr val="D8E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libri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81000" y="1941957"/>
            <a:ext cx="2743200" cy="1737360"/>
          </a:xfrm>
          <a:prstGeom prst="roundRect">
            <a:avLst>
              <a:gd name="adj" fmla="val 10000"/>
            </a:avLst>
          </a:prstGeom>
          <a:solidFill>
            <a:srgbClr val="F2F7FB"/>
          </a:solidFill>
          <a:ln w="9525">
            <a:solidFill>
              <a:srgbClr val="D8E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libri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276600" y="1941957"/>
            <a:ext cx="2743200" cy="1737360"/>
          </a:xfrm>
          <a:prstGeom prst="roundRect">
            <a:avLst>
              <a:gd name="adj" fmla="val 10000"/>
            </a:avLst>
          </a:prstGeom>
          <a:solidFill>
            <a:srgbClr val="F2F7FB"/>
          </a:solidFill>
          <a:ln w="9525">
            <a:solidFill>
              <a:srgbClr val="D8E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libri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172200" y="1941957"/>
            <a:ext cx="2743200" cy="1737360"/>
          </a:xfrm>
          <a:prstGeom prst="roundRect">
            <a:avLst>
              <a:gd name="adj" fmla="val 10000"/>
            </a:avLst>
          </a:prstGeom>
          <a:solidFill>
            <a:srgbClr val="F2F7FB"/>
          </a:solidFill>
          <a:ln w="9525">
            <a:solidFill>
              <a:srgbClr val="D8E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libri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067800" y="1941957"/>
            <a:ext cx="2743200" cy="1737360"/>
          </a:xfrm>
          <a:prstGeom prst="roundRect">
            <a:avLst>
              <a:gd name="adj" fmla="val 10000"/>
            </a:avLst>
          </a:prstGeom>
          <a:solidFill>
            <a:srgbClr val="F2F7FB"/>
          </a:solidFill>
          <a:ln w="9525">
            <a:solidFill>
              <a:srgbClr val="D8E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8729" y="381000"/>
            <a:ext cx="11262270" cy="152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 u="none">
                <a:solidFill>
                  <a:srgbClr val="157A3A"/>
                </a:solidFill>
                <a:latin typeface="Calibri"/>
              </a:rPr>
              <a:t>PROJECT VALUE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1000" y="571500"/>
            <a:ext cx="118110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 i="0" u="none" dirty="0">
                <a:solidFill>
                  <a:srgbClr val="003865"/>
                </a:solidFill>
                <a:latin typeface="Calibri"/>
              </a:rPr>
              <a:t>Measurable Outcomes &amp; Extended Infrastructure Value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00050"/>
            <a:ext cx="91529" cy="1143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71525" y="4157091"/>
            <a:ext cx="11420475" cy="289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 u="none">
                <a:solidFill>
                  <a:srgbClr val="003865"/>
                </a:solidFill>
                <a:latin typeface="Calibri"/>
              </a:rPr>
              <a:t>Industry Recognition: 2026 Going Digital Awards Finalist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2925" y="4562475"/>
            <a:ext cx="11106150" cy="5646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 u="none">
                <a:solidFill>
                  <a:srgbClr val="2E4A63"/>
                </a:solidFill>
                <a:latin typeface="Calibri"/>
              </a:rPr>
              <a:t>GDOT and Parsons were recognized as finalists in the Bridges and Tunnels category at the 2026 Year in Infrastructure (YII) awards, establishing a precedent for how public agencies can preserve monumental assets through digital engineering.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2925" y="2188083"/>
            <a:ext cx="2419350" cy="4632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2000" b="1" i="0" u="none">
                <a:solidFill>
                  <a:srgbClr val="D86018"/>
                </a:solidFill>
                <a:latin typeface="Calibri"/>
              </a:rPr>
              <a:t>&gt;$800M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2925" y="2817877"/>
            <a:ext cx="2419350" cy="231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 i="0" u="none">
                <a:solidFill>
                  <a:srgbClr val="003865"/>
                </a:solidFill>
                <a:latin typeface="Calibri"/>
              </a:rPr>
              <a:t>Taxpayer Savings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2925" y="3216021"/>
            <a:ext cx="2419350" cy="2171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0" i="0" u="none">
                <a:solidFill>
                  <a:srgbClr val="5C7285"/>
                </a:solidFill>
                <a:latin typeface="Calibri"/>
              </a:rPr>
              <a:t>Compared to new bridge or tunnel alternatives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38525" y="2188083"/>
            <a:ext cx="2419350" cy="4632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2000" b="1" i="0" u="none">
                <a:solidFill>
                  <a:srgbClr val="157A3A"/>
                </a:solidFill>
                <a:latin typeface="Calibri"/>
              </a:rPr>
              <a:t>40+ Yrs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38525" y="2709291"/>
            <a:ext cx="2419350" cy="231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 i="0" u="none">
                <a:solidFill>
                  <a:srgbClr val="003865"/>
                </a:solidFill>
                <a:latin typeface="Calibri"/>
              </a:rPr>
              <a:t>Life Extension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38525" y="2998851"/>
            <a:ext cx="2419350" cy="434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0" i="0" u="none">
                <a:solidFill>
                  <a:srgbClr val="5C7285"/>
                </a:solidFill>
                <a:latin typeface="Calibri"/>
              </a:rPr>
              <a:t>Full stay replacement to modern PTI DC-45 standards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34125" y="2188083"/>
            <a:ext cx="2419350" cy="4632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2000" b="1" i="0" u="none">
                <a:solidFill>
                  <a:srgbClr val="298FC2"/>
                </a:solidFill>
                <a:latin typeface="Calibri"/>
              </a:rPr>
              <a:t>40%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34125" y="2817877"/>
            <a:ext cx="2419350" cy="231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 i="0" u="none">
                <a:solidFill>
                  <a:srgbClr val="003865"/>
                </a:solidFill>
                <a:latin typeface="Calibri"/>
              </a:rPr>
              <a:t>Analysis Time Saved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34125" y="3216021"/>
            <a:ext cx="2419350" cy="2171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0" i="0" u="none">
                <a:solidFill>
                  <a:srgbClr val="5C7285"/>
                </a:solidFill>
                <a:latin typeface="Calibri"/>
              </a:rPr>
              <a:t>Through automated RM Bridge non-linear scripts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29725" y="2188083"/>
            <a:ext cx="2419350" cy="4632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2000" b="1" i="0" u="none">
                <a:solidFill>
                  <a:srgbClr val="298FC2"/>
                </a:solidFill>
                <a:latin typeface="Calibri"/>
              </a:rPr>
              <a:t>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29725" y="2817877"/>
            <a:ext cx="2419350" cy="231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 i="0" u="none">
                <a:solidFill>
                  <a:srgbClr val="003865"/>
                </a:solidFill>
                <a:latin typeface="Calibri"/>
              </a:rPr>
              <a:t>Full Roadway Closures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229725" y="3216021"/>
            <a:ext cx="2419350" cy="2171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0" i="0" u="none">
                <a:solidFill>
                  <a:srgbClr val="5C7285"/>
                </a:solidFill>
                <a:latin typeface="Calibri"/>
              </a:rPr>
              <a:t>Maintained continuous traffic across US 17</a:t>
            </a:r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4200525"/>
            <a:ext cx="152400" cy="13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167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81000"/>
            <a:ext cx="11430000" cy="1524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81000" y="4955987"/>
            <a:ext cx="11438758" cy="665668"/>
          </a:xfrm>
          <a:prstGeom prst="roundRect">
            <a:avLst>
              <a:gd name="adj" fmla="val 31578"/>
            </a:avLst>
          </a:prstGeom>
          <a:solidFill>
            <a:srgbClr val="F2F7FB"/>
          </a:solidFill>
          <a:ln w="9525">
            <a:solidFill>
              <a:srgbClr val="D8E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libri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1000" y="1697134"/>
            <a:ext cx="2743200" cy="2939034"/>
          </a:xfrm>
          <a:prstGeom prst="roundRect">
            <a:avLst>
              <a:gd name="adj" fmla="val 5911"/>
            </a:avLst>
          </a:prstGeom>
          <a:solidFill>
            <a:srgbClr val="F2F7FB"/>
          </a:solidFill>
          <a:ln w="9525">
            <a:solidFill>
              <a:srgbClr val="D8E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libri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276600" y="1697134"/>
            <a:ext cx="2743200" cy="2939034"/>
          </a:xfrm>
          <a:prstGeom prst="roundRect">
            <a:avLst>
              <a:gd name="adj" fmla="val 5911"/>
            </a:avLst>
          </a:prstGeom>
          <a:solidFill>
            <a:srgbClr val="F2F7FB"/>
          </a:solidFill>
          <a:ln w="9525">
            <a:solidFill>
              <a:srgbClr val="D8E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libri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172200" y="1697134"/>
            <a:ext cx="2743200" cy="2939034"/>
          </a:xfrm>
          <a:prstGeom prst="roundRect">
            <a:avLst>
              <a:gd name="adj" fmla="val 5911"/>
            </a:avLst>
          </a:prstGeom>
          <a:solidFill>
            <a:srgbClr val="F2F7FB"/>
          </a:solidFill>
          <a:ln w="9525">
            <a:solidFill>
              <a:srgbClr val="D8E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libri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067800" y="1697134"/>
            <a:ext cx="2743200" cy="2939034"/>
          </a:xfrm>
          <a:prstGeom prst="roundRect">
            <a:avLst>
              <a:gd name="adj" fmla="val 5911"/>
            </a:avLst>
          </a:prstGeom>
          <a:solidFill>
            <a:srgbClr val="F2F7FB"/>
          </a:solidFill>
          <a:ln w="9525">
            <a:solidFill>
              <a:srgbClr val="D8E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571500"/>
            <a:ext cx="118110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 i="0" u="none" dirty="0">
                <a:solidFill>
                  <a:srgbClr val="003865"/>
                </a:solidFill>
                <a:latin typeface="Calibri"/>
              </a:rPr>
              <a:t>Digital Delivery Benefits for State DOTs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145667"/>
            <a:ext cx="11430000" cy="231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 u="none" dirty="0">
                <a:solidFill>
                  <a:srgbClr val="2E4A63"/>
                </a:solidFill>
                <a:latin typeface="Calibri"/>
              </a:rPr>
              <a:t>Why transportation agencies must advance from 2D sheets to model-centric delivery.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34211" y="5057661"/>
            <a:ext cx="6323577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 i="0" u="none" dirty="0">
                <a:solidFill>
                  <a:srgbClr val="298FC2"/>
                </a:solidFill>
                <a:latin typeface="Calibri"/>
              </a:rPr>
              <a:t>DDSG Core Alignment:</a:t>
            </a:r>
            <a:r>
              <a:rPr sz="1500" b="0" i="0" u="none" dirty="0">
                <a:solidFill>
                  <a:srgbClr val="298FC2"/>
                </a:solidFill>
                <a:latin typeface="Calibri"/>
              </a:rPr>
              <a:t> Digital delivery transforms public agency investments from static paper archives into durable, machine-readable digital assets.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1943260"/>
            <a:ext cx="342900" cy="3429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42925" y="2580292"/>
            <a:ext cx="2540317" cy="289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 u="none">
                <a:solidFill>
                  <a:srgbClr val="003865"/>
                </a:solidFill>
                <a:latin typeface="Calibri"/>
              </a:rPr>
              <a:t>Data Lifecycle Focus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2925" y="2927764"/>
            <a:ext cx="2419350" cy="1129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 u="none">
                <a:solidFill>
                  <a:srgbClr val="2E4A63"/>
                </a:solidFill>
                <a:latin typeface="Calibri"/>
              </a:rPr>
              <a:t>"Collect once, use many times." Eliminates redundant re-drawing and re-calculating across planning, design, construction, and asset maintenance.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4861" y="4390042"/>
            <a:ext cx="2419350" cy="2171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u="none" dirty="0">
                <a:solidFill>
                  <a:srgbClr val="298FC2"/>
                </a:solidFill>
                <a:latin typeface="Calibri"/>
              </a:rPr>
              <a:t>Zero handoff data loss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8525" y="1943260"/>
            <a:ext cx="342900" cy="3429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438525" y="2580292"/>
            <a:ext cx="2540317" cy="289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 u="none">
                <a:solidFill>
                  <a:srgbClr val="003865"/>
                </a:solidFill>
                <a:latin typeface="Calibri"/>
              </a:rPr>
              <a:t>Fiscal Stewardship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38525" y="2927764"/>
            <a:ext cx="2419350" cy="1129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 u="none">
                <a:solidFill>
                  <a:srgbClr val="2E4A63"/>
                </a:solidFill>
                <a:latin typeface="Calibri"/>
              </a:rPr>
              <a:t>Spends taxpayer money wisely by preserving aging assets. Talmadge saved &gt;$800M and extended operational service life by 40+ years.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38525" y="4390042"/>
            <a:ext cx="2419350" cy="2171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u="none" dirty="0">
                <a:solidFill>
                  <a:srgbClr val="157A3A"/>
                </a:solidFill>
                <a:latin typeface="Calibri"/>
              </a:rPr>
              <a:t>Maximum capital efficiency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25" y="1943260"/>
            <a:ext cx="342900" cy="3429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334125" y="2580292"/>
            <a:ext cx="2540317" cy="289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 u="none">
                <a:solidFill>
                  <a:srgbClr val="003865"/>
                </a:solidFill>
                <a:latin typeface="Calibri"/>
              </a:rPr>
              <a:t>Risk Retirement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34125" y="2927764"/>
            <a:ext cx="2419350" cy="1129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 u="none">
                <a:solidFill>
                  <a:srgbClr val="2E4A63"/>
                </a:solidFill>
                <a:latin typeface="Calibri"/>
              </a:rPr>
              <a:t>3D analytical simulations resolve constructability, crane reach, and sequencing before contractor letting, virtually eliminating change orders.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34125" y="4388197"/>
            <a:ext cx="2419350" cy="2171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u="none" dirty="0">
                <a:solidFill>
                  <a:srgbClr val="D86018"/>
                </a:solidFill>
                <a:latin typeface="Calibri"/>
              </a:rPr>
              <a:t>De-risked prior to physical work</a:t>
            </a:r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9725" y="1943260"/>
            <a:ext cx="342900" cy="3429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229725" y="2580292"/>
            <a:ext cx="2540317" cy="289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 u="none">
                <a:solidFill>
                  <a:srgbClr val="003865"/>
                </a:solidFill>
                <a:latin typeface="Calibri"/>
              </a:rPr>
              <a:t>Administrative Shift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229725" y="2927764"/>
            <a:ext cx="2419350" cy="1129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 u="none">
                <a:solidFill>
                  <a:srgbClr val="2E4A63"/>
                </a:solidFill>
                <a:latin typeface="Calibri"/>
              </a:rPr>
              <a:t>Automating sheet cross-sections and quantity takeoffs frees senior engineers from paper administration to focus on high-value oversight.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29725" y="4388197"/>
            <a:ext cx="2419350" cy="2171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u="none" dirty="0">
                <a:solidFill>
                  <a:srgbClr val="298FC2"/>
                </a:solidFill>
                <a:latin typeface="Calibri"/>
              </a:rPr>
              <a:t>Overcomes workforce shortages</a:t>
            </a:r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75" y="2088040"/>
            <a:ext cx="152400" cy="152400"/>
          </a:xfrm>
          <a:prstGeom prst="rect">
            <a:avLst/>
          </a:prstGeom>
        </p:spPr>
      </p:pic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3775" y="2088040"/>
            <a:ext cx="152400" cy="152400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9375" y="2088040"/>
            <a:ext cx="152400" cy="152400"/>
          </a:xfrm>
          <a:prstGeom prst="rect">
            <a:avLst/>
          </a:prstGeom>
        </p:spPr>
      </p:pic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05925" y="2088040"/>
            <a:ext cx="190500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0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04FC420B-60B1-4688-A02B-217C7C01BC1E}"/>
              </a:ext>
            </a:extLst>
          </p:cNvPr>
          <p:cNvSpPr/>
          <p:nvPr/>
        </p:nvSpPr>
        <p:spPr>
          <a:xfrm>
            <a:off x="8191500" y="2082800"/>
            <a:ext cx="3619500" cy="3886200"/>
          </a:xfrm>
          <a:prstGeom prst="roundRect">
            <a:avLst>
              <a:gd name="adj" fmla="val 6387"/>
            </a:avLst>
          </a:prstGeom>
          <a:solidFill>
            <a:srgbClr val="F2F7FB"/>
          </a:solidFill>
          <a:ln w="9525" cap="flat" cmpd="sng" algn="ctr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92E7066-6ACE-49F9-8B8F-F775671D4CFF}"/>
              </a:ext>
            </a:extLst>
          </p:cNvPr>
          <p:cNvSpPr/>
          <p:nvPr/>
        </p:nvSpPr>
        <p:spPr>
          <a:xfrm>
            <a:off x="4286250" y="2082800"/>
            <a:ext cx="3619500" cy="3886200"/>
          </a:xfrm>
          <a:prstGeom prst="roundRect">
            <a:avLst>
              <a:gd name="adj" fmla="val 6387"/>
            </a:avLst>
          </a:prstGeom>
          <a:solidFill>
            <a:srgbClr val="F2F7FB"/>
          </a:solidFill>
          <a:ln w="9525" cap="flat" cmpd="sng" algn="ctr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381000" y="2082800"/>
            <a:ext cx="3619500" cy="3886200"/>
          </a:xfrm>
          <a:prstGeom prst="roundRect">
            <a:avLst>
              <a:gd name="adj" fmla="val 6387"/>
            </a:avLst>
          </a:prstGeom>
          <a:solidFill>
            <a:srgbClr val="F2F7FB"/>
          </a:solidFill>
          <a:ln w="9525">
            <a:solidFill>
              <a:srgbClr val="D8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6354" y="381000"/>
            <a:ext cx="11214645" cy="152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 u="none">
                <a:solidFill>
                  <a:srgbClr val="298FC2"/>
                </a:solidFill>
                <a:latin typeface="Calibri"/>
              </a:rPr>
              <a:t>NEXT IN SESSION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" y="571500"/>
            <a:ext cx="118110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 i="0" u="none" dirty="0">
                <a:solidFill>
                  <a:srgbClr val="003865"/>
                </a:solidFill>
                <a:latin typeface="Calibri"/>
              </a:rPr>
              <a:t>State DOT Takeaways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400050"/>
            <a:ext cx="139154" cy="1143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1000" y="1270000"/>
            <a:ext cx="6350000" cy="203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 u="none" dirty="0">
                <a:solidFill>
                  <a:srgbClr val="298FC2"/>
                </a:solidFill>
                <a:latin typeface="Calibri"/>
              </a:rPr>
              <a:t>LESSONS FOR PEER AGENCIES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1000" y="1549400"/>
            <a:ext cx="8890000" cy="355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 u="none" dirty="0">
                <a:solidFill>
                  <a:srgbClr val="003865"/>
                </a:solidFill>
                <a:latin typeface="Calibri"/>
              </a:rPr>
              <a:t>What Talmadge Proves for State DOTs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3378200"/>
            <a:ext cx="3009900" cy="184665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 u="none" dirty="0">
                <a:solidFill>
                  <a:srgbClr val="2E4A63"/>
                </a:solidFill>
                <a:latin typeface="Calibri"/>
              </a:rPr>
              <a:t>3D Digital Twins </a:t>
            </a:r>
            <a:r>
              <a:rPr lang="en-US" sz="2000" b="1" i="0" u="none" dirty="0">
                <a:solidFill>
                  <a:srgbClr val="2E4A63"/>
                </a:solidFill>
                <a:latin typeface="Calibri"/>
              </a:rPr>
              <a:t>                </a:t>
            </a:r>
            <a:r>
              <a:rPr sz="2000" b="1" i="0" u="none" dirty="0">
                <a:solidFill>
                  <a:srgbClr val="2E4A63"/>
                </a:solidFill>
                <a:latin typeface="Calibri"/>
              </a:rPr>
              <a:t>De-Risk Complexity:</a:t>
            </a:r>
            <a:r>
              <a:rPr sz="2000" b="0" i="0" u="none" dirty="0">
                <a:solidFill>
                  <a:srgbClr val="2E4A63"/>
                </a:solidFill>
                <a:latin typeface="Calibri"/>
              </a:rPr>
              <a:t> </a:t>
            </a:r>
            <a:endParaRPr lang="en-US" sz="2000" b="0" i="0" u="none" dirty="0">
              <a:solidFill>
                <a:srgbClr val="2E4A63"/>
              </a:solidFill>
              <a:latin typeface="Calibri"/>
            </a:endParaRPr>
          </a:p>
          <a:p>
            <a:pPr algn="l">
              <a:lnSpc>
                <a:spcPct val="100000"/>
              </a:lnSpc>
            </a:pPr>
            <a:r>
              <a:rPr sz="2000" b="0" i="0" u="none" dirty="0">
                <a:solidFill>
                  <a:srgbClr val="2E4A63"/>
                </a:solidFill>
                <a:latin typeface="Calibri"/>
              </a:rPr>
              <a:t>High-fidelity modeling proves feasible what traditional 2D calculations declare impossible.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91050" y="3378200"/>
            <a:ext cx="3009900" cy="215443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 u="none" dirty="0">
                <a:solidFill>
                  <a:srgbClr val="2E4A63"/>
                </a:solidFill>
                <a:latin typeface="Calibri"/>
              </a:rPr>
              <a:t>CMGC Contracts </a:t>
            </a:r>
            <a:r>
              <a:rPr lang="en-US" sz="2000" b="1" i="0" u="none" dirty="0">
                <a:solidFill>
                  <a:srgbClr val="2E4A63"/>
                </a:solidFill>
                <a:latin typeface="Calibri"/>
              </a:rPr>
              <a:t>          </a:t>
            </a:r>
            <a:r>
              <a:rPr sz="2000" b="1" i="0" u="none" dirty="0">
                <a:solidFill>
                  <a:srgbClr val="2E4A63"/>
                </a:solidFill>
                <a:latin typeface="Calibri"/>
              </a:rPr>
              <a:t>Bridge Silos:</a:t>
            </a:r>
            <a:r>
              <a:rPr sz="2000" b="0" i="0" u="none" dirty="0">
                <a:solidFill>
                  <a:srgbClr val="2E4A63"/>
                </a:solidFill>
                <a:latin typeface="Calibri"/>
              </a:rPr>
              <a:t> </a:t>
            </a:r>
            <a:endParaRPr lang="en-US" sz="2000" b="0" i="0" u="none" dirty="0">
              <a:solidFill>
                <a:srgbClr val="2E4A63"/>
              </a:solidFill>
              <a:latin typeface="Calibri"/>
            </a:endParaRPr>
          </a:p>
          <a:p>
            <a:pPr algn="l">
              <a:lnSpc>
                <a:spcPct val="100000"/>
              </a:lnSpc>
            </a:pPr>
            <a:r>
              <a:rPr sz="2000" b="0" i="0" u="none" dirty="0">
                <a:solidFill>
                  <a:srgbClr val="2E4A63"/>
                </a:solidFill>
                <a:latin typeface="Calibri"/>
              </a:rPr>
              <a:t>Bringing the contractor into the 3D model during preconstruction ensures constructability before letting.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96300" y="3378200"/>
            <a:ext cx="3009900" cy="184665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 u="none" dirty="0">
                <a:solidFill>
                  <a:srgbClr val="2E4A63"/>
                </a:solidFill>
                <a:latin typeface="Calibri"/>
              </a:rPr>
              <a:t>Common Data Environments:</a:t>
            </a:r>
            <a:endParaRPr lang="en-US" sz="2000" dirty="0">
              <a:solidFill>
                <a:srgbClr val="2E4A63"/>
              </a:solidFill>
              <a:latin typeface="Calibri"/>
            </a:endParaRPr>
          </a:p>
          <a:p>
            <a:pPr algn="l">
              <a:lnSpc>
                <a:spcPct val="100000"/>
              </a:lnSpc>
            </a:pPr>
            <a:r>
              <a:rPr sz="2000" b="0" i="0" u="none" dirty="0">
                <a:solidFill>
                  <a:srgbClr val="2E4A63"/>
                </a:solidFill>
                <a:latin typeface="Calibri"/>
              </a:rPr>
              <a:t>Governed cloud repositories keep multi-agency teams aligned without version confusion.</a:t>
            </a:r>
          </a:p>
        </p:txBody>
      </p:sp>
      <p:pic>
        <p:nvPicPr>
          <p:cNvPr id="27" name="Graphic 27" descr="3D digital twins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14862" y="2197100"/>
            <a:ext cx="1092200" cy="1092200"/>
          </a:xfrm>
          <a:prstGeom prst="rect">
            <a:avLst/>
          </a:prstGeom>
        </p:spPr>
      </p:pic>
      <p:pic>
        <p:nvPicPr>
          <p:cNvPr id="28" name="Graphic 28" descr="CMGC contracts bridge silos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12162" y="2168525"/>
            <a:ext cx="1200150" cy="1200150"/>
          </a:xfrm>
          <a:prstGeom prst="rect">
            <a:avLst/>
          </a:prstGeom>
        </p:spPr>
      </p:pic>
      <p:pic>
        <p:nvPicPr>
          <p:cNvPr id="29" name="Graphic 29" descr="Common data environments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55150" y="2168525"/>
            <a:ext cx="1092200" cy="109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892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6AB3AE-DF6F-79B8-4A74-C4D1A88BF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3D42958-DD49-9223-3432-E197B04EE965}"/>
              </a:ext>
            </a:extLst>
          </p:cNvPr>
          <p:cNvSpPr txBox="1"/>
          <p:nvPr/>
        </p:nvSpPr>
        <p:spPr>
          <a:xfrm>
            <a:off x="7863840" y="402336"/>
            <a:ext cx="3941063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 i="0" u="none" dirty="0">
                <a:solidFill>
                  <a:srgbClr val="5C7285"/>
                </a:solidFill>
                <a:latin typeface="Calibri"/>
              </a:rPr>
              <a:t>FHWA DDSG Fall 2026 Meeting </a:t>
            </a:r>
            <a:endParaRPr lang="en-US" sz="1500" dirty="0">
              <a:solidFill>
                <a:srgbClr val="5C7285"/>
              </a:solidFill>
              <a:latin typeface="Calibri"/>
            </a:endParaRPr>
          </a:p>
          <a:p>
            <a:pPr algn="l">
              <a:lnSpc>
                <a:spcPts val="1200"/>
              </a:lnSpc>
            </a:pPr>
            <a:endParaRPr sz="1500" b="0" i="0" u="none" dirty="0">
              <a:solidFill>
                <a:srgbClr val="5C7285"/>
              </a:solidFill>
              <a:latin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F9C5BE-D567-6701-4DBD-B1582DC6FFD0}"/>
              </a:ext>
            </a:extLst>
          </p:cNvPr>
          <p:cNvSpPr txBox="1"/>
          <p:nvPr/>
        </p:nvSpPr>
        <p:spPr>
          <a:xfrm>
            <a:off x="384048" y="2057400"/>
            <a:ext cx="1078992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4000" b="1" i="0" u="none" dirty="0">
                <a:solidFill>
                  <a:srgbClr val="003865"/>
                </a:solidFill>
                <a:latin typeface="Calibri"/>
              </a:rPr>
              <a:t>Moving I-4 Forward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92C16E-9FA1-5D57-E377-FD76C7C8FC03}"/>
              </a:ext>
            </a:extLst>
          </p:cNvPr>
          <p:cNvSpPr txBox="1"/>
          <p:nvPr/>
        </p:nvSpPr>
        <p:spPr>
          <a:xfrm>
            <a:off x="384048" y="2788920"/>
            <a:ext cx="1024128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b="0" i="0" u="none" dirty="0">
                <a:solidFill>
                  <a:srgbClr val="2E4A63"/>
                </a:solidFill>
                <a:latin typeface="Calibri"/>
              </a:rPr>
              <a:t>Connecting Project Knowledge and Delivery</a:t>
            </a:r>
          </a:p>
          <a:p>
            <a:pPr algn="l">
              <a:lnSpc>
                <a:spcPct val="100000"/>
              </a:lnSpc>
            </a:pPr>
            <a:endParaRPr sz="1800" b="0" i="0" u="none" dirty="0">
              <a:solidFill>
                <a:srgbClr val="2E4A63"/>
              </a:solidFill>
              <a:latin typeface="Calibri"/>
            </a:endParaRPr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1A85ABA3-84C9-2DDC-4C0F-FA1B2F798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25" y="447675"/>
            <a:ext cx="139154" cy="1143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C2711A8-F3D6-B54F-09B0-39009F8F8580}"/>
              </a:ext>
            </a:extLst>
          </p:cNvPr>
          <p:cNvSpPr txBox="1"/>
          <p:nvPr/>
        </p:nvSpPr>
        <p:spPr>
          <a:xfrm>
            <a:off x="384048" y="3931920"/>
            <a:ext cx="68580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b="1" i="0" u="none" dirty="0">
                <a:solidFill>
                  <a:srgbClr val="003865"/>
                </a:solidFill>
                <a:latin typeface="Calibri"/>
              </a:rPr>
              <a:t>Andrew Poszich, PE</a:t>
            </a:r>
            <a:endParaRPr sz="2000" b="1" i="0" u="none" dirty="0">
              <a:solidFill>
                <a:srgbClr val="003865"/>
              </a:solidFill>
              <a:latin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4F4CD9-B6B6-D2BC-9B92-355BE848DA36}"/>
              </a:ext>
            </a:extLst>
          </p:cNvPr>
          <p:cNvSpPr txBox="1"/>
          <p:nvPr/>
        </p:nvSpPr>
        <p:spPr>
          <a:xfrm>
            <a:off x="384048" y="4297680"/>
            <a:ext cx="685800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b="0" i="0" u="none" dirty="0">
                <a:solidFill>
                  <a:srgbClr val="2E4A63"/>
                </a:solidFill>
                <a:latin typeface="Calibri"/>
              </a:rPr>
              <a:t>Director of Digital Delivery</a:t>
            </a:r>
            <a:r>
              <a:rPr sz="1400" b="0" i="0" u="none" dirty="0">
                <a:solidFill>
                  <a:srgbClr val="2E4A63"/>
                </a:solidFill>
                <a:latin typeface="Calibri"/>
              </a:rPr>
              <a:t>| </a:t>
            </a:r>
            <a:r>
              <a:rPr lang="en-US" sz="1400" b="0" i="0" u="none" dirty="0">
                <a:solidFill>
                  <a:srgbClr val="2E4A63"/>
                </a:solidFill>
                <a:latin typeface="Calibri"/>
              </a:rPr>
              <a:t>RS&amp;H</a:t>
            </a:r>
            <a:endParaRPr sz="1400" b="0" i="0" u="none" dirty="0">
              <a:solidFill>
                <a:srgbClr val="2E4A63"/>
              </a:solidFill>
              <a:latin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A097B1-7173-2463-4627-C4FB4EC8EABD}"/>
              </a:ext>
            </a:extLst>
          </p:cNvPr>
          <p:cNvSpPr txBox="1"/>
          <p:nvPr/>
        </p:nvSpPr>
        <p:spPr>
          <a:xfrm>
            <a:off x="384048" y="4553712"/>
            <a:ext cx="685800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 i="0" u="none" dirty="0">
                <a:solidFill>
                  <a:srgbClr val="5C7285"/>
                </a:solidFill>
                <a:latin typeface="Calibri"/>
              </a:rPr>
              <a:t>Co-Presenting with </a:t>
            </a:r>
            <a:r>
              <a:rPr lang="en-US" sz="1300" b="0" i="0" u="none" dirty="0">
                <a:solidFill>
                  <a:srgbClr val="5C7285"/>
                </a:solidFill>
                <a:latin typeface="Calibri"/>
              </a:rPr>
              <a:t>Wally Ballou</a:t>
            </a:r>
            <a:r>
              <a:rPr sz="1300" b="0" i="0" u="none" dirty="0">
                <a:solidFill>
                  <a:srgbClr val="5C7285"/>
                </a:solidFill>
                <a:latin typeface="Calibri"/>
              </a:rPr>
              <a:t> (</a:t>
            </a:r>
            <a:r>
              <a:rPr lang="en-US" sz="1300" b="0" i="0" u="none" dirty="0">
                <a:solidFill>
                  <a:srgbClr val="5C7285"/>
                </a:solidFill>
                <a:latin typeface="Calibri"/>
              </a:rPr>
              <a:t>Technical Account Manager</a:t>
            </a:r>
            <a:r>
              <a:rPr sz="1300" b="0" i="0" u="none" dirty="0">
                <a:solidFill>
                  <a:srgbClr val="5C7285"/>
                </a:solidFill>
                <a:latin typeface="Calibri"/>
              </a:rPr>
              <a:t>, </a:t>
            </a:r>
            <a:r>
              <a:rPr lang="en-US" sz="1300" b="0" i="0" u="none" dirty="0">
                <a:solidFill>
                  <a:srgbClr val="5C7285"/>
                </a:solidFill>
                <a:latin typeface="Calibri"/>
              </a:rPr>
              <a:t>Bentely Systems</a:t>
            </a:r>
            <a:r>
              <a:rPr sz="1300" b="0" i="0" u="none" dirty="0">
                <a:solidFill>
                  <a:srgbClr val="5C7285"/>
                </a:solidFill>
                <a:latin typeface="Calibri"/>
              </a:rPr>
              <a:t>)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1A556AA5-2789-AA56-BD03-025464A696AE}"/>
              </a:ext>
            </a:extLst>
          </p:cNvPr>
          <p:cNvSpPr/>
          <p:nvPr/>
        </p:nvSpPr>
        <p:spPr>
          <a:xfrm>
            <a:off x="384048" y="365760"/>
            <a:ext cx="3429000" cy="292608"/>
          </a:xfrm>
          <a:prstGeom prst="roundRect">
            <a:avLst>
              <a:gd name="adj" fmla="val 50000"/>
            </a:avLst>
          </a:prstGeom>
          <a:solidFill>
            <a:srgbClr val="D860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sz="1100" b="1" dirty="0">
                <a:solidFill>
                  <a:srgbClr val="FFFFFF"/>
                </a:solidFill>
                <a:latin typeface="Calibri"/>
              </a:rPr>
              <a:t>SPOTLIGHT </a:t>
            </a:r>
            <a:r>
              <a:rPr lang="en-US" sz="1100" b="1" dirty="0">
                <a:solidFill>
                  <a:srgbClr val="FFFFFF"/>
                </a:solidFill>
                <a:latin typeface="Calibri"/>
              </a:rPr>
              <a:t>2</a:t>
            </a:r>
            <a:r>
              <a:rPr sz="1100" b="1" dirty="0">
                <a:solidFill>
                  <a:srgbClr val="FFFFFF"/>
                </a:solidFill>
                <a:latin typeface="Calibri"/>
              </a:rPr>
              <a:t>: CASE STUDY PRESENTATION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35BAC2-A1B6-A4E1-CA48-8AF084A1E24C}"/>
              </a:ext>
            </a:extLst>
          </p:cNvPr>
          <p:cNvSpPr/>
          <p:nvPr/>
        </p:nvSpPr>
        <p:spPr>
          <a:xfrm>
            <a:off x="384048" y="3520440"/>
            <a:ext cx="1280160" cy="45720"/>
          </a:xfrm>
          <a:prstGeom prst="rect">
            <a:avLst/>
          </a:prstGeom>
          <a:solidFill>
            <a:srgbClr val="298F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Placeholder 13">
            <a:extLst>
              <a:ext uri="{FF2B5EF4-FFF2-40B4-BE49-F238E27FC236}">
                <a16:creationId xmlns:a16="http://schemas.microsoft.com/office/drawing/2014/main" id="{972A470A-927C-DCF7-C8A5-CE410233EA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4" b="3744"/>
          <a:stretch>
            <a:fillRect/>
          </a:stretch>
        </p:blipFill>
        <p:spPr>
          <a:xfrm>
            <a:off x="5784322" y="1943100"/>
            <a:ext cx="1828800" cy="16916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Placeholder 7">
            <a:extLst>
              <a:ext uri="{FF2B5EF4-FFF2-40B4-BE49-F238E27FC236}">
                <a16:creationId xmlns:a16="http://schemas.microsoft.com/office/drawing/2014/main" id="{725BCE60-512E-69B5-9BB1-2A7B4E396F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4" r="21144"/>
          <a:stretch>
            <a:fillRect/>
          </a:stretch>
        </p:blipFill>
        <p:spPr>
          <a:xfrm>
            <a:off x="8474402" y="1315168"/>
            <a:ext cx="3012206" cy="2780498"/>
          </a:xfrm>
          <a:prstGeom prst="roundRect">
            <a:avLst>
              <a:gd name="adj" fmla="val 884"/>
            </a:avLst>
          </a:prstGeom>
          <a:solidFill>
            <a:srgbClr val="373737"/>
          </a:solidFill>
          <a:ln>
            <a:noFill/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646DD51-FF6E-5833-C085-4E46D14C64CB}"/>
              </a:ext>
            </a:extLst>
          </p:cNvPr>
          <p:cNvSpPr txBox="1"/>
          <p:nvPr/>
        </p:nvSpPr>
        <p:spPr>
          <a:xfrm>
            <a:off x="381000" y="6324600"/>
            <a:ext cx="348615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100" dirty="0">
                <a:solidFill>
                  <a:srgbClr val="5C7285"/>
                </a:solidFill>
                <a:latin typeface="Calibri"/>
              </a:rPr>
              <a:t>Interstate 40 | Celebration, FL</a:t>
            </a:r>
            <a:endParaRPr sz="1100" b="0" i="0" u="none" dirty="0">
              <a:solidFill>
                <a:srgbClr val="5C7285"/>
              </a:solidFill>
              <a:latin typeface="Calibri"/>
            </a:endParaRPr>
          </a:p>
        </p:txBody>
      </p:sp>
      <p:sp>
        <p:nvSpPr>
          <p:cNvPr id="23" name="Rounded Rectangle 18">
            <a:extLst>
              <a:ext uri="{FF2B5EF4-FFF2-40B4-BE49-F238E27FC236}">
                <a16:creationId xmlns:a16="http://schemas.microsoft.com/office/drawing/2014/main" id="{EDECC2D3-5E22-F786-E61A-43EEA369E68D}"/>
              </a:ext>
            </a:extLst>
          </p:cNvPr>
          <p:cNvSpPr/>
          <p:nvPr/>
        </p:nvSpPr>
        <p:spPr>
          <a:xfrm>
            <a:off x="574402" y="755110"/>
            <a:ext cx="3611880" cy="274320"/>
          </a:xfrm>
          <a:prstGeom prst="roundRect">
            <a:avLst>
              <a:gd name="adj" fmla="val 50000"/>
            </a:avLst>
          </a:prstGeom>
          <a:solidFill>
            <a:srgbClr val="298F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lang="en-US" sz="1100" b="1" dirty="0">
                <a:solidFill>
                  <a:srgbClr val="FFFFFF"/>
                </a:solidFill>
                <a:latin typeface="Calibri"/>
              </a:rPr>
              <a:t>FLORIDA</a:t>
            </a:r>
            <a:r>
              <a:rPr sz="1100" b="1" dirty="0">
                <a:solidFill>
                  <a:srgbClr val="FFFFFF"/>
                </a:solidFill>
                <a:latin typeface="Calibri"/>
              </a:rPr>
              <a:t> DEPARTMENT OF TRANSPORTATION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497DA53-35E4-857D-8C3A-101EBF3094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3244" y="5411890"/>
            <a:ext cx="1431398" cy="71569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E38F297-8EA9-88EA-CC18-CBE077CA01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114"/>
          <a:stretch>
            <a:fillRect/>
          </a:stretch>
        </p:blipFill>
        <p:spPr>
          <a:xfrm>
            <a:off x="5872602" y="5494454"/>
            <a:ext cx="1577520" cy="581417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C28B8847-74E6-59F0-01A0-46F7DAFAF215}"/>
              </a:ext>
            </a:extLst>
          </p:cNvPr>
          <p:cNvSpPr txBox="1"/>
          <p:nvPr/>
        </p:nvSpPr>
        <p:spPr>
          <a:xfrm>
            <a:off x="282498" y="5253811"/>
            <a:ext cx="609600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300" b="1" dirty="0">
                <a:solidFill>
                  <a:srgbClr val="5C7285"/>
                </a:solidFill>
                <a:latin typeface="Calibri"/>
              </a:rPr>
              <a:t>Original presentation prepared for Bentley’s Year in Infrastructure Awards:</a:t>
            </a:r>
          </a:p>
          <a:p>
            <a:pPr algn="l"/>
            <a:r>
              <a:rPr lang="en-US" sz="1300" dirty="0">
                <a:solidFill>
                  <a:srgbClr val="5C7285"/>
                </a:solidFill>
                <a:latin typeface="Calibri"/>
              </a:rPr>
              <a:t>Jessica Chambers, VP, Digital Technologies and Solutions, RS&amp;H</a:t>
            </a:r>
          </a:p>
          <a:p>
            <a:pPr algn="l"/>
            <a:r>
              <a:rPr lang="en-US" sz="1300" dirty="0">
                <a:solidFill>
                  <a:srgbClr val="5C7285"/>
                </a:solidFill>
                <a:latin typeface="Calibri"/>
              </a:rPr>
              <a:t>Samuel Worthy, PE, Infrastructure Digital Delivery Lead, RS&amp;H</a:t>
            </a:r>
          </a:p>
          <a:p>
            <a:pPr algn="l"/>
            <a:r>
              <a:rPr lang="en-US" sz="1300" dirty="0">
                <a:solidFill>
                  <a:srgbClr val="5C7285"/>
                </a:solidFill>
                <a:latin typeface="Calibri"/>
              </a:rPr>
              <a:t>Ben Miller, PE, MI-4 Project Management Engineer, RS&amp;H</a:t>
            </a:r>
          </a:p>
        </p:txBody>
      </p:sp>
      <p:pic>
        <p:nvPicPr>
          <p:cNvPr id="34" name="Picture 33" descr="Bentley Systems Logo PNG Vector (SVG) Free Download">
            <a:extLst>
              <a:ext uri="{FF2B5EF4-FFF2-40B4-BE49-F238E27FC236}">
                <a16:creationId xmlns:a16="http://schemas.microsoft.com/office/drawing/2014/main" id="{B7D4112C-4874-6C0C-F240-DCE433C4A51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35075" b="32584"/>
          <a:stretch>
            <a:fillRect/>
          </a:stretch>
        </p:blipFill>
        <p:spPr>
          <a:xfrm>
            <a:off x="9835375" y="5487542"/>
            <a:ext cx="2039214" cy="659511"/>
          </a:xfrm>
          <a:prstGeom prst="rect">
            <a:avLst/>
          </a:prstGeom>
        </p:spPr>
      </p:pic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20D2BC5D-9773-4C5B-BDEE-DE86807921DA}"/>
              </a:ext>
            </a:extLst>
          </p:cNvPr>
          <p:cNvSpPr txBox="1">
            <a:spLocks/>
          </p:cNvSpPr>
          <p:nvPr/>
        </p:nvSpPr>
        <p:spPr>
          <a:xfrm>
            <a:off x="7920448" y="4078224"/>
            <a:ext cx="3566160" cy="219456"/>
          </a:xfrm>
          <a:prstGeom prst="rect">
            <a:avLst/>
          </a:prstGeom>
        </p:spPr>
        <p:txBody>
          <a:bodyPr/>
          <a:lstStyle>
            <a:lvl1pPr marL="0" indent="0" algn="l" defTabSz="1097252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tabLst>
                <a:tab pos="231775" algn="l"/>
                <a:tab pos="457200" algn="l"/>
              </a:tabLst>
              <a:defRPr lang="en-US" sz="2200" kern="100" spc="0" dirty="0">
                <a:solidFill>
                  <a:srgbClr val="2E4A63"/>
                </a:solidFill>
                <a:latin typeface="Calibri"/>
              </a:defRPr>
            </a:lvl1pPr>
            <a:lvl2pPr marL="0" marR="0" indent="0" algn="l" defTabSz="10972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 sz="1600" kern="1200">
                <a:solidFill>
                  <a:srgbClr val="2E4A63"/>
                </a:solidFill>
                <a:latin typeface="Calibri"/>
              </a:defRPr>
            </a:lvl2pPr>
            <a:lvl3pPr marL="289560" indent="0" algn="l" defTabSz="109725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Calibri"/>
              </a:defRPr>
            </a:lvl3pPr>
            <a:lvl4pPr marL="481964" indent="0" algn="l" defTabSz="109725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None/>
              <a:defRPr sz="1600" kern="1200">
                <a:solidFill>
                  <a:srgbClr val="2E4A63"/>
                </a:solidFill>
                <a:latin typeface="Calibri"/>
              </a:defRPr>
            </a:lvl4pPr>
            <a:lvl5pPr marL="689610" indent="0" algn="l" defTabSz="109725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720"/>
              </a:spcAft>
              <a:buClr>
                <a:schemeClr val="tx1"/>
              </a:buClr>
              <a:buFont typeface="Arial" panose="020B0604020202020204" pitchFamily="34" charset="0"/>
              <a:buNone/>
              <a:defRPr sz="1600" kern="1200">
                <a:solidFill>
                  <a:srgbClr val="2E4A63"/>
                </a:solidFill>
                <a:latin typeface="Calibri"/>
              </a:defRPr>
            </a:lvl5pPr>
            <a:lvl6pPr marL="3017444" indent="-274313" algn="l" defTabSz="1097252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/>
              </a:defRPr>
            </a:lvl6pPr>
            <a:lvl7pPr marL="3566071" indent="-274313" algn="l" defTabSz="1097252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/>
              </a:defRPr>
            </a:lvl7pPr>
            <a:lvl8pPr marL="4114697" indent="-274313" algn="l" defTabSz="1097252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/>
              </a:defRPr>
            </a:lvl8pPr>
            <a:lvl9pPr marL="4663324" indent="-274313" algn="l" defTabSz="1097252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/>
              </a:defRPr>
            </a:lvl9pPr>
          </a:lstStyle>
          <a:p>
            <a:pPr algn="r" defTabSz="914340">
              <a:spcAft>
                <a:spcPts val="1000"/>
              </a:spcAft>
              <a:tabLst>
                <a:tab pos="193138" algn="l"/>
                <a:tab pos="380985" algn="l"/>
              </a:tabLst>
            </a:pPr>
            <a:r>
              <a:rPr lang="en-US" sz="1100" b="0" dirty="0">
                <a:solidFill>
                  <a:schemeClr val="tx1"/>
                </a:solidFill>
                <a:latin typeface="Calibri"/>
              </a:rPr>
              <a:t>Source: movingi4forward.com</a:t>
            </a:r>
          </a:p>
        </p:txBody>
      </p:sp>
    </p:spTree>
    <p:extLst>
      <p:ext uri="{BB962C8B-B14F-4D97-AF65-F5344CB8AC3E}">
        <p14:creationId xmlns:p14="http://schemas.microsoft.com/office/powerpoint/2010/main" val="684202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3DF64A-7EBD-85B0-AA79-544EF9A2E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7535E2-1754-2ABC-BF98-9132E9405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0086" y="898773"/>
            <a:ext cx="5938963" cy="56226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4F1A5C7-245C-511B-3E10-20E4EF5881BF}"/>
              </a:ext>
            </a:extLst>
          </p:cNvPr>
          <p:cNvSpPr txBox="1"/>
          <p:nvPr/>
        </p:nvSpPr>
        <p:spPr>
          <a:xfrm>
            <a:off x="381000" y="228600"/>
            <a:ext cx="118110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3200" b="1" i="0" u="none" dirty="0">
                <a:solidFill>
                  <a:srgbClr val="003865"/>
                </a:solidFill>
                <a:latin typeface="Calibri"/>
              </a:rPr>
              <a:t>MI-4:  The Corridor That Cannot Stand Still</a:t>
            </a:r>
            <a:endParaRPr sz="3200" b="1" i="0" u="none" dirty="0">
              <a:solidFill>
                <a:srgbClr val="003865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19549228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CF2FFB-6294-B499-DDD5-181D01065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03BC0D9-CFAC-17B9-58D2-F0CF713DF5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1974" y="4229272"/>
            <a:ext cx="5753364" cy="2445931"/>
          </a:xfrm>
        </p:spPr>
        <p:txBody>
          <a:bodyPr vert="horz" lIns="0" tIns="0" rIns="0" bIns="0" rtlCol="0" anchor="t">
            <a:noAutofit/>
          </a:bodyPr>
          <a:lstStyle/>
          <a:p>
            <a:pPr>
              <a:spcAft>
                <a:spcPts val="500"/>
              </a:spcAft>
            </a:pPr>
            <a:r>
              <a:rPr lang="en-US" sz="1800" b="1" dirty="0">
                <a:solidFill>
                  <a:schemeClr val="accent2"/>
                </a:solidFill>
                <a:latin typeface="Calibri"/>
              </a:rPr>
              <a:t>The Public Need</a:t>
            </a:r>
          </a:p>
          <a:p>
            <a:pPr marL="285739" indent="-285739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E4A63"/>
                </a:solidFill>
                <a:latin typeface="Calibri"/>
              </a:rPr>
              <a:t>$3.51 billion investment in Central Florida</a:t>
            </a:r>
          </a:p>
          <a:p>
            <a:pPr marL="285739" indent="-285739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E4A63"/>
                </a:solidFill>
                <a:latin typeface="Calibri"/>
              </a:rPr>
              <a:t>14-mile corridor across Polk, Osceola, </a:t>
            </a:r>
            <a:br>
              <a:rPr lang="en-US" sz="1800" dirty="0">
                <a:solidFill>
                  <a:srgbClr val="2E4A63"/>
                </a:solidFill>
                <a:latin typeface="Calibri"/>
              </a:rPr>
            </a:br>
            <a:r>
              <a:rPr lang="en-US" sz="1800" dirty="0">
                <a:solidFill>
                  <a:srgbClr val="2E4A63"/>
                </a:solidFill>
                <a:latin typeface="Calibri"/>
              </a:rPr>
              <a:t>and Orange counties</a:t>
            </a:r>
          </a:p>
          <a:p>
            <a:pPr marL="285739" indent="-285739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E4A63"/>
                </a:solidFill>
                <a:latin typeface="Calibri"/>
              </a:rPr>
              <a:t>Expansion from 6 lanes to up to 12 lanes</a:t>
            </a:r>
          </a:p>
          <a:p>
            <a:pPr marL="285739" indent="-285739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E4A63"/>
                </a:solidFill>
                <a:latin typeface="Calibri"/>
              </a:rPr>
              <a:t>Improve safety, connectivity, freight movement, </a:t>
            </a:r>
            <a:br>
              <a:rPr lang="en-US" sz="1800" dirty="0">
                <a:solidFill>
                  <a:srgbClr val="2E4A63"/>
                </a:solidFill>
                <a:latin typeface="Calibri"/>
              </a:rPr>
            </a:br>
            <a:r>
              <a:rPr lang="en-US" sz="1800" dirty="0">
                <a:solidFill>
                  <a:srgbClr val="2E4A63"/>
                </a:solidFill>
                <a:latin typeface="Calibri"/>
              </a:rPr>
              <a:t>and regional connectivity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60E973-0F01-C5BB-6DB5-03760C91F6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96892" y="3787562"/>
            <a:ext cx="3837846" cy="207787"/>
          </a:xfrm>
        </p:spPr>
        <p:txBody>
          <a:bodyPr/>
          <a:lstStyle/>
          <a:p>
            <a:r>
              <a:rPr lang="en-US" sz="1200">
                <a:solidFill>
                  <a:srgbClr val="2E4A63"/>
                </a:solidFill>
                <a:latin typeface="Calibri"/>
              </a:rPr>
              <a:t>Source: movingi4forward.com (Corridor Map)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4C293C5-D25F-7F95-C75F-6442C34BE06B}"/>
              </a:ext>
            </a:extLst>
          </p:cNvPr>
          <p:cNvSpPr/>
          <p:nvPr/>
        </p:nvSpPr>
        <p:spPr>
          <a:xfrm>
            <a:off x="5503334" y="1456336"/>
            <a:ext cx="152400" cy="152400"/>
          </a:xfrm>
          <a:prstGeom prst="roundRect">
            <a:avLst>
              <a:gd name="adj" fmla="val 16666"/>
            </a:avLst>
          </a:prstGeom>
          <a:solidFill>
            <a:srgbClr val="157A3A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pPr defTabSz="914363"/>
            <a:endParaRPr lang="en-US" sz="1200">
              <a:solidFill>
                <a:srgbClr val="2E4A63"/>
              </a:solidFill>
              <a:latin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1654C5-7BE3-B5E3-D34C-9F5E6D8D8FB5}"/>
              </a:ext>
            </a:extLst>
          </p:cNvPr>
          <p:cNvSpPr/>
          <p:nvPr/>
        </p:nvSpPr>
        <p:spPr>
          <a:xfrm>
            <a:off x="5405438" y="1307059"/>
            <a:ext cx="435606" cy="395536"/>
          </a:xfrm>
          <a:prstGeom prst="rect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120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E1170D-1F32-AB9E-70DD-0C12872085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860"/>
          <a:stretch>
            <a:fillRect/>
          </a:stretch>
        </p:blipFill>
        <p:spPr>
          <a:xfrm>
            <a:off x="1742425" y="920356"/>
            <a:ext cx="8392677" cy="2913379"/>
          </a:xfrm>
          <a:prstGeom prst="rect">
            <a:avLst/>
          </a:prstGeom>
        </p:spPr>
      </p:pic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3E2F644-59BC-9678-7F31-3DB7ADB9A5CF}"/>
              </a:ext>
            </a:extLst>
          </p:cNvPr>
          <p:cNvSpPr txBox="1">
            <a:spLocks/>
          </p:cNvSpPr>
          <p:nvPr/>
        </p:nvSpPr>
        <p:spPr>
          <a:xfrm>
            <a:off x="6421254" y="4229272"/>
            <a:ext cx="5753364" cy="2058459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marL="0" indent="0" algn="l" defTabSz="1097252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tabLst>
                <a:tab pos="231775" algn="l"/>
                <a:tab pos="457200" algn="l"/>
              </a:tabLst>
              <a:defRPr lang="en-US" sz="2200" kern="100" spc="0" dirty="0" smtClean="0">
                <a:solidFill>
                  <a:srgbClr val="2E4A63"/>
                </a:solidFill>
                <a:latin typeface="Calibri"/>
              </a:defRPr>
            </a:lvl1pPr>
            <a:lvl2pPr marL="0" marR="0" indent="0" algn="l" defTabSz="10972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200" kern="100" spc="-50" dirty="0" smtClean="0">
                <a:solidFill>
                  <a:schemeClr val="accent2"/>
                </a:solidFill>
                <a:latin typeface="Calibri"/>
              </a:defRPr>
            </a:lvl2pPr>
            <a:lvl3pPr marL="289560" indent="0" algn="l" defTabSz="109725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None/>
              <a:defRPr lang="en-US" sz="2200" kern="100" spc="-50" dirty="0" smtClean="0">
                <a:solidFill>
                  <a:schemeClr val="accent2"/>
                </a:solidFill>
                <a:latin typeface="Calibri"/>
              </a:defRPr>
            </a:lvl3pPr>
            <a:lvl4pPr marL="481964" indent="0" algn="l" defTabSz="109725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None/>
              <a:defRPr sz="1600" kern="1200">
                <a:solidFill>
                  <a:srgbClr val="2E4A63"/>
                </a:solidFill>
                <a:latin typeface="Calibri"/>
              </a:defRPr>
            </a:lvl4pPr>
            <a:lvl5pPr marL="689610" indent="0" algn="l" defTabSz="109725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720"/>
              </a:spcAft>
              <a:buClrTx/>
              <a:buFont typeface="Arial" panose="020B0604020202020204" pitchFamily="34" charset="0"/>
              <a:buNone/>
              <a:defRPr sz="1600" kern="1200">
                <a:solidFill>
                  <a:srgbClr val="2E4A63"/>
                </a:solidFill>
                <a:latin typeface="Calibri"/>
              </a:defRPr>
            </a:lvl5pPr>
            <a:lvl6pPr marL="3017444" indent="-274313" algn="l" defTabSz="1097252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/>
              </a:defRPr>
            </a:lvl6pPr>
            <a:lvl7pPr marL="3566071" indent="-274313" algn="l" defTabSz="1097252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/>
              </a:defRPr>
            </a:lvl7pPr>
            <a:lvl8pPr marL="4114697" indent="-274313" algn="l" defTabSz="1097252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/>
              </a:defRPr>
            </a:lvl8pPr>
            <a:lvl9pPr marL="4663324" indent="-274313" algn="l" defTabSz="1097252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/>
              </a:defRPr>
            </a:lvl9pPr>
          </a:lstStyle>
          <a:p>
            <a:pPr defTabSz="914340">
              <a:spcAft>
                <a:spcPts val="500"/>
              </a:spcAft>
              <a:tabLst>
                <a:tab pos="193138" algn="l"/>
                <a:tab pos="380985" algn="l"/>
              </a:tabLst>
            </a:pPr>
            <a:r>
              <a:rPr lang="en-US" sz="1800" b="1" dirty="0">
                <a:solidFill>
                  <a:srgbClr val="003865"/>
                </a:solidFill>
                <a:latin typeface="Calibri"/>
              </a:rPr>
              <a:t>The Delivery Challenge</a:t>
            </a:r>
          </a:p>
          <a:p>
            <a:pPr marL="285739" indent="-285739" defTabSz="91434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193138" algn="l"/>
                <a:tab pos="380985" algn="l"/>
              </a:tabLst>
            </a:pPr>
            <a:r>
              <a:rPr lang="en-US" sz="1800" dirty="0">
                <a:solidFill>
                  <a:srgbClr val="2E4A63"/>
                </a:solidFill>
                <a:latin typeface="Calibri"/>
              </a:rPr>
              <a:t>Multiple concurrent projects and delivery teams</a:t>
            </a:r>
          </a:p>
          <a:p>
            <a:pPr marL="285739" indent="-285739" defTabSz="91434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193138" algn="l"/>
                <a:tab pos="380985" algn="l"/>
              </a:tabLst>
            </a:pPr>
            <a:r>
              <a:rPr lang="en-US" sz="1800" dirty="0">
                <a:solidFill>
                  <a:srgbClr val="2E4A63"/>
                </a:solidFill>
                <a:latin typeface="Calibri"/>
              </a:rPr>
              <a:t>Active traffic maintained during construction</a:t>
            </a:r>
          </a:p>
          <a:p>
            <a:pPr marL="285739" indent="-285739" defTabSz="91434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193138" algn="l"/>
                <a:tab pos="380985" algn="l"/>
              </a:tabLst>
            </a:pPr>
            <a:r>
              <a:rPr lang="en-US" sz="1800" dirty="0">
                <a:solidFill>
                  <a:srgbClr val="2E4A63"/>
                </a:solidFill>
                <a:latin typeface="Calibri"/>
              </a:rPr>
              <a:t>Strict information and confidentiality requirements</a:t>
            </a:r>
          </a:p>
          <a:p>
            <a:pPr marL="285739" indent="-285739" defTabSz="91434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193138" algn="l"/>
                <a:tab pos="380985" algn="l"/>
              </a:tabLst>
            </a:pPr>
            <a:r>
              <a:rPr lang="en-US" sz="1800" dirty="0">
                <a:solidFill>
                  <a:srgbClr val="2E4A63"/>
                </a:solidFill>
                <a:latin typeface="Calibri"/>
              </a:rPr>
              <a:t>Disconnected files, reviews, comments, </a:t>
            </a:r>
            <a:br>
              <a:rPr lang="en-US" sz="1800" dirty="0">
                <a:solidFill>
                  <a:srgbClr val="2E4A63"/>
                </a:solidFill>
                <a:latin typeface="Calibri"/>
              </a:rPr>
            </a:br>
            <a:r>
              <a:rPr lang="en-US" sz="1800" dirty="0">
                <a:solidFill>
                  <a:srgbClr val="2E4A63"/>
                </a:solidFill>
                <a:latin typeface="Calibri"/>
              </a:rPr>
              <a:t>and decisions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611D01-0626-A2CC-5F6B-68C6D4F313D3}"/>
              </a:ext>
            </a:extLst>
          </p:cNvPr>
          <p:cNvSpPr txBox="1"/>
          <p:nvPr/>
        </p:nvSpPr>
        <p:spPr>
          <a:xfrm>
            <a:off x="381000" y="228600"/>
            <a:ext cx="118110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3200" b="1" i="0" u="none" dirty="0">
                <a:solidFill>
                  <a:srgbClr val="003865"/>
                </a:solidFill>
                <a:latin typeface="Calibri"/>
              </a:rPr>
              <a:t>MI-4:  The Corridor That Cannot Stand Still</a:t>
            </a:r>
            <a:endParaRPr sz="3200" b="1" i="0" u="none" dirty="0">
              <a:solidFill>
                <a:srgbClr val="003865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9629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772935-AA8E-3B3B-11DE-C1B68FB78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7C8F104-F826-0DE8-4C76-6F2607AACCA2}"/>
              </a:ext>
            </a:extLst>
          </p:cNvPr>
          <p:cNvSpPr/>
          <p:nvPr/>
        </p:nvSpPr>
        <p:spPr>
          <a:xfrm>
            <a:off x="270064" y="234280"/>
            <a:ext cx="453836" cy="553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68AD9E8-CE66-7CB2-9E38-0828787F38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9596" y="1938485"/>
            <a:ext cx="5683481" cy="3086295"/>
          </a:xfrm>
        </p:spPr>
        <p:txBody>
          <a:bodyPr/>
          <a:lstStyle/>
          <a:p>
            <a:pPr>
              <a:spcAft>
                <a:spcPts val="500"/>
              </a:spcAft>
            </a:pPr>
            <a:r>
              <a:rPr lang="en-US" sz="1800" b="1" dirty="0">
                <a:solidFill>
                  <a:schemeClr val="accent2"/>
                </a:solidFill>
                <a:latin typeface="Calibri"/>
              </a:rPr>
              <a:t>MI-4 CPO role (relating to Digital Delivery):</a:t>
            </a:r>
          </a:p>
          <a:p>
            <a:pPr marL="285739" indent="-285739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E4A63"/>
                </a:solidFill>
                <a:latin typeface="Calibri"/>
              </a:rPr>
              <a:t>Digital delivery leadership within FDOT’s CPO</a:t>
            </a:r>
          </a:p>
          <a:p>
            <a:pPr marL="285739" indent="-285739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E4A63"/>
                </a:solidFill>
                <a:latin typeface="Calibri"/>
              </a:rPr>
              <a:t>Common data environment and managed-workspace implementation</a:t>
            </a:r>
          </a:p>
          <a:p>
            <a:pPr marL="285739" indent="-285739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E4A63"/>
                </a:solidFill>
                <a:latin typeface="Calibri"/>
              </a:rPr>
              <a:t>Federated design, review, and innovation workflows</a:t>
            </a:r>
          </a:p>
          <a:p>
            <a:pPr marL="285739" indent="-285739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E4A63"/>
                </a:solidFill>
                <a:latin typeface="Calibri"/>
              </a:rPr>
              <a:t>Consistent governance across owners, consultants, and contractors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082D8C-CCFB-F4C6-73B9-9818992F555A}"/>
              </a:ext>
            </a:extLst>
          </p:cNvPr>
          <p:cNvSpPr txBox="1"/>
          <p:nvPr/>
        </p:nvSpPr>
        <p:spPr>
          <a:xfrm>
            <a:off x="2075388" y="6243554"/>
            <a:ext cx="8041224" cy="374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63"/>
            <a:r>
              <a:rPr lang="en-US" sz="1800" b="1" i="1">
                <a:solidFill>
                  <a:srgbClr val="FFFFFF"/>
                </a:solidFill>
                <a:latin typeface="Calibri"/>
              </a:rPr>
              <a:t>One program framework. Multiple projects. Shared information.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61DA39-5617-D46C-B38E-11308443C11E}"/>
              </a:ext>
            </a:extLst>
          </p:cNvPr>
          <p:cNvSpPr txBox="1"/>
          <p:nvPr/>
        </p:nvSpPr>
        <p:spPr>
          <a:xfrm>
            <a:off x="270064" y="-1846277"/>
            <a:ext cx="493791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63"/>
            <a:r>
              <a:rPr lang="en-US" sz="1800">
                <a:solidFill>
                  <a:srgbClr val="2E4A63"/>
                </a:solidFill>
                <a:latin typeface="Calibri"/>
              </a:rPr>
              <a:t>Graphic idea (program diagram):</a:t>
            </a:r>
          </a:p>
          <a:p>
            <a:pPr algn="ctr" defTabSz="914363"/>
            <a:endParaRPr lang="en-US" sz="1800">
              <a:solidFill>
                <a:srgbClr val="2E4A63"/>
              </a:solidFill>
              <a:latin typeface="Calibri"/>
            </a:endParaRPr>
          </a:p>
          <a:p>
            <a:pPr algn="ctr" defTabSz="914363"/>
            <a:r>
              <a:rPr lang="en-US" sz="1800">
                <a:solidFill>
                  <a:srgbClr val="2E4A63"/>
                </a:solidFill>
                <a:latin typeface="Calibri"/>
              </a:rPr>
              <a:t>FDOT / CPO at center → consultants → contractors → reviewers → field teams, all linked by a shared digital delivery framework.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1044D9D-3233-EFF7-B407-2CE11143ABBD}"/>
              </a:ext>
            </a:extLst>
          </p:cNvPr>
          <p:cNvGrpSpPr/>
          <p:nvPr/>
        </p:nvGrpSpPr>
        <p:grpSpPr>
          <a:xfrm>
            <a:off x="6539339" y="548569"/>
            <a:ext cx="5188702" cy="5188808"/>
            <a:chOff x="6539339" y="548569"/>
            <a:chExt cx="5188702" cy="5188808"/>
          </a:xfrm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8338D1F-2E58-77E0-EC79-71428B2CA87B}"/>
                </a:ext>
              </a:extLst>
            </p:cNvPr>
            <p:cNvSpPr/>
            <p:nvPr/>
          </p:nvSpPr>
          <p:spPr>
            <a:xfrm>
              <a:off x="8193734" y="1292684"/>
              <a:ext cx="1880977" cy="952469"/>
            </a:xfrm>
            <a:custGeom>
              <a:avLst/>
              <a:gdLst>
                <a:gd name="csX0" fmla="*/ 0 w 2257172"/>
                <a:gd name="csY0" fmla="*/ 180455 h 1142963"/>
                <a:gd name="csX1" fmla="*/ 417874 w 2257172"/>
                <a:gd name="csY1" fmla="*/ 0 h 1142963"/>
                <a:gd name="csX2" fmla="*/ 1837518 w 2257172"/>
                <a:gd name="csY2" fmla="*/ 0 h 1142963"/>
                <a:gd name="csX3" fmla="*/ 2257172 w 2257172"/>
                <a:gd name="csY3" fmla="*/ 181422 h 1142963"/>
                <a:gd name="csX4" fmla="*/ 1936897 w 2257172"/>
                <a:gd name="csY4" fmla="*/ 808195 h 1142963"/>
                <a:gd name="csX5" fmla="*/ 320468 w 2257172"/>
                <a:gd name="csY5" fmla="*/ 808195 h 1142963"/>
                <a:gd name="csX6" fmla="*/ 39 w 2257172"/>
                <a:gd name="csY6" fmla="*/ 180416 h 11429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57172" h="1142963">
                  <a:moveTo>
                    <a:pt x="0" y="180455"/>
                  </a:moveTo>
                  <a:cubicBezTo>
                    <a:pt x="131964" y="107352"/>
                    <a:pt x="271785" y="46671"/>
                    <a:pt x="417874" y="0"/>
                  </a:cubicBezTo>
                  <a:lnTo>
                    <a:pt x="1837518" y="0"/>
                  </a:lnTo>
                  <a:cubicBezTo>
                    <a:pt x="1984266" y="46865"/>
                    <a:pt x="2124666" y="107894"/>
                    <a:pt x="2257172" y="181422"/>
                  </a:cubicBezTo>
                  <a:cubicBezTo>
                    <a:pt x="2220485" y="410870"/>
                    <a:pt x="2113753" y="631301"/>
                    <a:pt x="1936897" y="808195"/>
                  </a:cubicBezTo>
                  <a:cubicBezTo>
                    <a:pt x="1490540" y="1254552"/>
                    <a:pt x="766825" y="1254552"/>
                    <a:pt x="320468" y="808195"/>
                  </a:cubicBezTo>
                  <a:cubicBezTo>
                    <a:pt x="143342" y="631069"/>
                    <a:pt x="36571" y="410251"/>
                    <a:pt x="39" y="180416"/>
                  </a:cubicBezTo>
                  <a:close/>
                </a:path>
              </a:pathLst>
            </a:custGeom>
            <a:solidFill>
              <a:schemeClr val="accent2"/>
            </a:solidFill>
            <a:ln w="3866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8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05F8395C-FA2A-50EE-E65D-903F8EBF6FAB}"/>
                </a:ext>
              </a:extLst>
            </p:cNvPr>
            <p:cNvSpPr/>
            <p:nvPr/>
          </p:nvSpPr>
          <p:spPr>
            <a:xfrm>
              <a:off x="9793895" y="1219165"/>
              <a:ext cx="991251" cy="745208"/>
            </a:xfrm>
            <a:custGeom>
              <a:avLst/>
              <a:gdLst>
                <a:gd name="csX0" fmla="*/ 1174006 w 1189501"/>
                <a:gd name="csY0" fmla="*/ 894250 h 894249"/>
                <a:gd name="csX1" fmla="*/ 1183101 w 1189501"/>
                <a:gd name="csY1" fmla="*/ 891308 h 894249"/>
                <a:gd name="csX2" fmla="*/ 1186545 w 1189501"/>
                <a:gd name="csY2" fmla="*/ 869675 h 894249"/>
                <a:gd name="csX3" fmla="*/ 20614 w 1189501"/>
                <a:gd name="csY3" fmla="*/ 877 h 894249"/>
                <a:gd name="csX4" fmla="*/ 877 w 1189501"/>
                <a:gd name="csY4" fmla="*/ 10359 h 894249"/>
                <a:gd name="csX5" fmla="*/ 10359 w 1189501"/>
                <a:gd name="csY5" fmla="*/ 30095 h 894249"/>
                <a:gd name="csX6" fmla="*/ 1161507 w 1189501"/>
                <a:gd name="csY6" fmla="*/ 887864 h 894249"/>
                <a:gd name="csX7" fmla="*/ 1174045 w 1189501"/>
                <a:gd name="csY7" fmla="*/ 894250 h 894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189501" h="894249">
                  <a:moveTo>
                    <a:pt x="1174006" y="894250"/>
                  </a:moveTo>
                  <a:cubicBezTo>
                    <a:pt x="1177141" y="894250"/>
                    <a:pt x="1180353" y="893282"/>
                    <a:pt x="1183101" y="891308"/>
                  </a:cubicBezTo>
                  <a:cubicBezTo>
                    <a:pt x="1190028" y="886278"/>
                    <a:pt x="1191576" y="876603"/>
                    <a:pt x="1186545" y="869675"/>
                  </a:cubicBezTo>
                  <a:cubicBezTo>
                    <a:pt x="894249" y="466778"/>
                    <a:pt x="491081" y="166355"/>
                    <a:pt x="20614" y="877"/>
                  </a:cubicBezTo>
                  <a:cubicBezTo>
                    <a:pt x="12526" y="-1948"/>
                    <a:pt x="3703" y="2271"/>
                    <a:pt x="877" y="10359"/>
                  </a:cubicBezTo>
                  <a:cubicBezTo>
                    <a:pt x="-1948" y="18408"/>
                    <a:pt x="2271" y="27270"/>
                    <a:pt x="10359" y="30095"/>
                  </a:cubicBezTo>
                  <a:cubicBezTo>
                    <a:pt x="474866" y="193445"/>
                    <a:pt x="872926" y="490075"/>
                    <a:pt x="1161507" y="887864"/>
                  </a:cubicBezTo>
                  <a:cubicBezTo>
                    <a:pt x="1164525" y="892044"/>
                    <a:pt x="1169246" y="894250"/>
                    <a:pt x="1174045" y="894250"/>
                  </a:cubicBezTo>
                  <a:close/>
                </a:path>
              </a:pathLst>
            </a:custGeom>
            <a:solidFill>
              <a:schemeClr val="accent2"/>
            </a:solidFill>
            <a:ln w="3866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8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35F2FF2C-A1E0-DFD5-1EE7-72C20559B1D9}"/>
                </a:ext>
              </a:extLst>
            </p:cNvPr>
            <p:cNvSpPr/>
            <p:nvPr/>
          </p:nvSpPr>
          <p:spPr>
            <a:xfrm>
              <a:off x="10031385" y="2202502"/>
              <a:ext cx="952468" cy="1880977"/>
            </a:xfrm>
            <a:custGeom>
              <a:avLst/>
              <a:gdLst>
                <a:gd name="csX0" fmla="*/ 962508 w 1142962"/>
                <a:gd name="csY0" fmla="*/ 0 h 2257172"/>
                <a:gd name="csX1" fmla="*/ 1142963 w 1142962"/>
                <a:gd name="csY1" fmla="*/ 417874 h 2257172"/>
                <a:gd name="csX2" fmla="*/ 1142963 w 1142962"/>
                <a:gd name="csY2" fmla="*/ 1837518 h 2257172"/>
                <a:gd name="csX3" fmla="*/ 961541 w 1142962"/>
                <a:gd name="csY3" fmla="*/ 2257172 h 2257172"/>
                <a:gd name="csX4" fmla="*/ 334768 w 1142962"/>
                <a:gd name="csY4" fmla="*/ 1936897 h 2257172"/>
                <a:gd name="csX5" fmla="*/ 334768 w 1142962"/>
                <a:gd name="csY5" fmla="*/ 320468 h 2257172"/>
                <a:gd name="csX6" fmla="*/ 962547 w 1142962"/>
                <a:gd name="csY6" fmla="*/ 39 h 22571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142962" h="2257172">
                  <a:moveTo>
                    <a:pt x="962508" y="0"/>
                  </a:moveTo>
                  <a:cubicBezTo>
                    <a:pt x="1035611" y="131964"/>
                    <a:pt x="1096292" y="271785"/>
                    <a:pt x="1142963" y="417874"/>
                  </a:cubicBezTo>
                  <a:lnTo>
                    <a:pt x="1142963" y="1837518"/>
                  </a:lnTo>
                  <a:cubicBezTo>
                    <a:pt x="1096098" y="1984265"/>
                    <a:pt x="1035069" y="2124666"/>
                    <a:pt x="961541" y="2257172"/>
                  </a:cubicBezTo>
                  <a:cubicBezTo>
                    <a:pt x="732093" y="2220485"/>
                    <a:pt x="511662" y="2113753"/>
                    <a:pt x="334768" y="1936897"/>
                  </a:cubicBezTo>
                  <a:cubicBezTo>
                    <a:pt x="-111589" y="1490540"/>
                    <a:pt x="-111589" y="766825"/>
                    <a:pt x="334768" y="320468"/>
                  </a:cubicBezTo>
                  <a:cubicBezTo>
                    <a:pt x="511894" y="143342"/>
                    <a:pt x="732712" y="36571"/>
                    <a:pt x="962547" y="39"/>
                  </a:cubicBezTo>
                  <a:close/>
                </a:path>
              </a:pathLst>
            </a:custGeom>
            <a:solidFill>
              <a:schemeClr val="accent3"/>
            </a:solidFill>
            <a:ln w="3866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8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9F6DB0C3-68AA-FCE9-D9FB-D3DD182072D1}"/>
                </a:ext>
              </a:extLst>
            </p:cNvPr>
            <p:cNvSpPr/>
            <p:nvPr/>
          </p:nvSpPr>
          <p:spPr>
            <a:xfrm>
              <a:off x="10312151" y="3802630"/>
              <a:ext cx="745220" cy="991270"/>
            </a:xfrm>
            <a:custGeom>
              <a:avLst/>
              <a:gdLst>
                <a:gd name="csX0" fmla="*/ 15495 w 894264"/>
                <a:gd name="csY0" fmla="*/ 1189486 h 1189524"/>
                <a:gd name="csX1" fmla="*/ 24589 w 894264"/>
                <a:gd name="csY1" fmla="*/ 1186545 h 1189524"/>
                <a:gd name="csX2" fmla="*/ 893387 w 894264"/>
                <a:gd name="csY2" fmla="*/ 20614 h 1189524"/>
                <a:gd name="csX3" fmla="*/ 883906 w 894264"/>
                <a:gd name="csY3" fmla="*/ 877 h 1189524"/>
                <a:gd name="csX4" fmla="*/ 864169 w 894264"/>
                <a:gd name="csY4" fmla="*/ 10359 h 1189524"/>
                <a:gd name="csX5" fmla="*/ 6400 w 894264"/>
                <a:gd name="csY5" fmla="*/ 1161507 h 1189524"/>
                <a:gd name="csX6" fmla="*/ 2956 w 894264"/>
                <a:gd name="csY6" fmla="*/ 1183139 h 1189524"/>
                <a:gd name="csX7" fmla="*/ 15495 w 894264"/>
                <a:gd name="csY7" fmla="*/ 1189525 h 11895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894264" h="1189524">
                  <a:moveTo>
                    <a:pt x="15495" y="1189486"/>
                  </a:moveTo>
                  <a:cubicBezTo>
                    <a:pt x="18629" y="1189486"/>
                    <a:pt x="21841" y="1188519"/>
                    <a:pt x="24589" y="1186545"/>
                  </a:cubicBezTo>
                  <a:cubicBezTo>
                    <a:pt x="427487" y="894249"/>
                    <a:pt x="727909" y="491081"/>
                    <a:pt x="893387" y="20614"/>
                  </a:cubicBezTo>
                  <a:cubicBezTo>
                    <a:pt x="896212" y="12565"/>
                    <a:pt x="891994" y="3702"/>
                    <a:pt x="883906" y="877"/>
                  </a:cubicBezTo>
                  <a:cubicBezTo>
                    <a:pt x="875857" y="-1948"/>
                    <a:pt x="866994" y="2270"/>
                    <a:pt x="864169" y="10359"/>
                  </a:cubicBezTo>
                  <a:cubicBezTo>
                    <a:pt x="700820" y="474866"/>
                    <a:pt x="404190" y="872926"/>
                    <a:pt x="6400" y="1161507"/>
                  </a:cubicBezTo>
                  <a:cubicBezTo>
                    <a:pt x="-527" y="1166537"/>
                    <a:pt x="-2075" y="1176212"/>
                    <a:pt x="2956" y="1183139"/>
                  </a:cubicBezTo>
                  <a:cubicBezTo>
                    <a:pt x="5975" y="1187319"/>
                    <a:pt x="10696" y="1189525"/>
                    <a:pt x="15495" y="1189525"/>
                  </a:cubicBezTo>
                  <a:close/>
                </a:path>
              </a:pathLst>
            </a:custGeom>
            <a:solidFill>
              <a:schemeClr val="accent3"/>
            </a:solidFill>
            <a:ln w="3866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8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B48905A7-90F4-6B53-0DC7-CE89A567CBEB}"/>
                </a:ext>
              </a:extLst>
            </p:cNvPr>
            <p:cNvSpPr/>
            <p:nvPr/>
          </p:nvSpPr>
          <p:spPr>
            <a:xfrm>
              <a:off x="8193057" y="4040926"/>
              <a:ext cx="1880977" cy="952469"/>
            </a:xfrm>
            <a:custGeom>
              <a:avLst/>
              <a:gdLst>
                <a:gd name="csX0" fmla="*/ 2257173 w 2257172"/>
                <a:gd name="csY0" fmla="*/ 962508 h 1142963"/>
                <a:gd name="csX1" fmla="*/ 1839298 w 2257172"/>
                <a:gd name="csY1" fmla="*/ 1142963 h 1142963"/>
                <a:gd name="csX2" fmla="*/ 419655 w 2257172"/>
                <a:gd name="csY2" fmla="*/ 1142963 h 1142963"/>
                <a:gd name="csX3" fmla="*/ 0 w 2257172"/>
                <a:gd name="csY3" fmla="*/ 961541 h 1142963"/>
                <a:gd name="csX4" fmla="*/ 320275 w 2257172"/>
                <a:gd name="csY4" fmla="*/ 334768 h 1142963"/>
                <a:gd name="csX5" fmla="*/ 1936704 w 2257172"/>
                <a:gd name="csY5" fmla="*/ 334768 h 1142963"/>
                <a:gd name="csX6" fmla="*/ 2257134 w 2257172"/>
                <a:gd name="csY6" fmla="*/ 962547 h 11429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57172" h="1142963">
                  <a:moveTo>
                    <a:pt x="2257173" y="962508"/>
                  </a:moveTo>
                  <a:cubicBezTo>
                    <a:pt x="2125208" y="1035611"/>
                    <a:pt x="1985388" y="1096292"/>
                    <a:pt x="1839298" y="1142963"/>
                  </a:cubicBezTo>
                  <a:lnTo>
                    <a:pt x="419655" y="1142963"/>
                  </a:lnTo>
                  <a:cubicBezTo>
                    <a:pt x="272907" y="1096098"/>
                    <a:pt x="132506" y="1035070"/>
                    <a:pt x="0" y="961541"/>
                  </a:cubicBezTo>
                  <a:cubicBezTo>
                    <a:pt x="36687" y="732093"/>
                    <a:pt x="143419" y="511662"/>
                    <a:pt x="320275" y="334768"/>
                  </a:cubicBezTo>
                  <a:cubicBezTo>
                    <a:pt x="766632" y="-111589"/>
                    <a:pt x="1490347" y="-111589"/>
                    <a:pt x="1936704" y="334768"/>
                  </a:cubicBezTo>
                  <a:cubicBezTo>
                    <a:pt x="2113830" y="511895"/>
                    <a:pt x="2220602" y="732712"/>
                    <a:pt x="2257134" y="962547"/>
                  </a:cubicBezTo>
                  <a:close/>
                </a:path>
              </a:pathLst>
            </a:custGeom>
            <a:solidFill>
              <a:schemeClr val="accent1"/>
            </a:solidFill>
            <a:ln w="3866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8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6D4DCB57-43C1-200B-250C-C96554C45B7B}"/>
                </a:ext>
              </a:extLst>
            </p:cNvPr>
            <p:cNvSpPr/>
            <p:nvPr/>
          </p:nvSpPr>
          <p:spPr>
            <a:xfrm>
              <a:off x="7482623" y="4321674"/>
              <a:ext cx="991283" cy="745217"/>
            </a:xfrm>
            <a:custGeom>
              <a:avLst/>
              <a:gdLst>
                <a:gd name="csX0" fmla="*/ 1174073 w 1189539"/>
                <a:gd name="csY0" fmla="*/ 894261 h 894260"/>
                <a:gd name="csX1" fmla="*/ 1188662 w 1189539"/>
                <a:gd name="csY1" fmla="*/ 883889 h 894260"/>
                <a:gd name="csX2" fmla="*/ 1179181 w 1189539"/>
                <a:gd name="csY2" fmla="*/ 864153 h 894260"/>
                <a:gd name="csX3" fmla="*/ 28033 w 1189539"/>
                <a:gd name="csY3" fmla="*/ 6384 h 894260"/>
                <a:gd name="csX4" fmla="*/ 6400 w 1189539"/>
                <a:gd name="csY4" fmla="*/ 2939 h 894260"/>
                <a:gd name="csX5" fmla="*/ 2956 w 1189539"/>
                <a:gd name="csY5" fmla="*/ 24573 h 894260"/>
                <a:gd name="csX6" fmla="*/ 1168887 w 1189539"/>
                <a:gd name="csY6" fmla="*/ 893371 h 894260"/>
                <a:gd name="csX7" fmla="*/ 1174034 w 1189539"/>
                <a:gd name="csY7" fmla="*/ 894261 h 8942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189539" h="894260">
                  <a:moveTo>
                    <a:pt x="1174073" y="894261"/>
                  </a:moveTo>
                  <a:cubicBezTo>
                    <a:pt x="1180458" y="894261"/>
                    <a:pt x="1186457" y="890275"/>
                    <a:pt x="1188662" y="883889"/>
                  </a:cubicBezTo>
                  <a:cubicBezTo>
                    <a:pt x="1191488" y="875840"/>
                    <a:pt x="1187269" y="866978"/>
                    <a:pt x="1179181" y="864153"/>
                  </a:cubicBezTo>
                  <a:cubicBezTo>
                    <a:pt x="714674" y="700803"/>
                    <a:pt x="316614" y="404173"/>
                    <a:pt x="28033" y="6384"/>
                  </a:cubicBezTo>
                  <a:cubicBezTo>
                    <a:pt x="23002" y="-544"/>
                    <a:pt x="13328" y="-2053"/>
                    <a:pt x="6400" y="2939"/>
                  </a:cubicBezTo>
                  <a:cubicBezTo>
                    <a:pt x="-527" y="7970"/>
                    <a:pt x="-2075" y="17645"/>
                    <a:pt x="2956" y="24573"/>
                  </a:cubicBezTo>
                  <a:cubicBezTo>
                    <a:pt x="295252" y="427470"/>
                    <a:pt x="698420" y="727893"/>
                    <a:pt x="1168887" y="893371"/>
                  </a:cubicBezTo>
                  <a:cubicBezTo>
                    <a:pt x="1170590" y="893951"/>
                    <a:pt x="1172331" y="894261"/>
                    <a:pt x="1174034" y="894261"/>
                  </a:cubicBezTo>
                  <a:close/>
                </a:path>
              </a:pathLst>
            </a:custGeom>
            <a:solidFill>
              <a:schemeClr val="accent1"/>
            </a:solidFill>
            <a:ln w="3866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8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9070A35-A4B2-ADD5-5152-8289187FEC4F}"/>
                </a:ext>
              </a:extLst>
            </p:cNvPr>
            <p:cNvSpPr/>
            <p:nvPr/>
          </p:nvSpPr>
          <p:spPr>
            <a:xfrm>
              <a:off x="7283174" y="2202599"/>
              <a:ext cx="952469" cy="1880977"/>
            </a:xfrm>
            <a:custGeom>
              <a:avLst/>
              <a:gdLst>
                <a:gd name="csX0" fmla="*/ 180455 w 1142963"/>
                <a:gd name="csY0" fmla="*/ 2257173 h 2257172"/>
                <a:gd name="csX1" fmla="*/ 0 w 1142963"/>
                <a:gd name="csY1" fmla="*/ 1839298 h 2257172"/>
                <a:gd name="csX2" fmla="*/ 0 w 1142963"/>
                <a:gd name="csY2" fmla="*/ 419655 h 2257172"/>
                <a:gd name="csX3" fmla="*/ 181422 w 1142963"/>
                <a:gd name="csY3" fmla="*/ 0 h 2257172"/>
                <a:gd name="csX4" fmla="*/ 808195 w 1142963"/>
                <a:gd name="csY4" fmla="*/ 320275 h 2257172"/>
                <a:gd name="csX5" fmla="*/ 808195 w 1142963"/>
                <a:gd name="csY5" fmla="*/ 1936704 h 2257172"/>
                <a:gd name="csX6" fmla="*/ 180416 w 1142963"/>
                <a:gd name="csY6" fmla="*/ 2257134 h 22571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142963" h="2257172">
                  <a:moveTo>
                    <a:pt x="180455" y="2257173"/>
                  </a:moveTo>
                  <a:cubicBezTo>
                    <a:pt x="107352" y="2125208"/>
                    <a:pt x="46671" y="1985388"/>
                    <a:pt x="0" y="1839298"/>
                  </a:cubicBezTo>
                  <a:lnTo>
                    <a:pt x="0" y="419655"/>
                  </a:lnTo>
                  <a:cubicBezTo>
                    <a:pt x="46865" y="272907"/>
                    <a:pt x="107894" y="132506"/>
                    <a:pt x="181422" y="0"/>
                  </a:cubicBezTo>
                  <a:cubicBezTo>
                    <a:pt x="410870" y="36687"/>
                    <a:pt x="631301" y="143419"/>
                    <a:pt x="808195" y="320275"/>
                  </a:cubicBezTo>
                  <a:cubicBezTo>
                    <a:pt x="1254552" y="766632"/>
                    <a:pt x="1254552" y="1490347"/>
                    <a:pt x="808195" y="1936704"/>
                  </a:cubicBezTo>
                  <a:cubicBezTo>
                    <a:pt x="631069" y="2113830"/>
                    <a:pt x="410251" y="2220602"/>
                    <a:pt x="180416" y="2257134"/>
                  </a:cubicBezTo>
                  <a:close/>
                </a:path>
              </a:pathLst>
            </a:custGeom>
            <a:solidFill>
              <a:schemeClr val="tx2"/>
            </a:solidFill>
            <a:ln w="3866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8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5AAB4DB0-72C5-EDE3-DE5D-D8E4F9D8385C}"/>
                </a:ext>
              </a:extLst>
            </p:cNvPr>
            <p:cNvSpPr/>
            <p:nvPr/>
          </p:nvSpPr>
          <p:spPr>
            <a:xfrm>
              <a:off x="7209655" y="1492198"/>
              <a:ext cx="745220" cy="991261"/>
            </a:xfrm>
            <a:custGeom>
              <a:avLst/>
              <a:gdLst>
                <a:gd name="csX0" fmla="*/ 15506 w 894264"/>
                <a:gd name="csY0" fmla="*/ 1189514 h 1189513"/>
                <a:gd name="csX1" fmla="*/ 30095 w 894264"/>
                <a:gd name="csY1" fmla="*/ 1179181 h 1189513"/>
                <a:gd name="csX2" fmla="*/ 887864 w 894264"/>
                <a:gd name="csY2" fmla="*/ 28033 h 1189513"/>
                <a:gd name="csX3" fmla="*/ 891308 w 894264"/>
                <a:gd name="csY3" fmla="*/ 6400 h 1189513"/>
                <a:gd name="csX4" fmla="*/ 869675 w 894264"/>
                <a:gd name="csY4" fmla="*/ 2956 h 1189513"/>
                <a:gd name="csX5" fmla="*/ 877 w 894264"/>
                <a:gd name="csY5" fmla="*/ 1168887 h 1189513"/>
                <a:gd name="csX6" fmla="*/ 10359 w 894264"/>
                <a:gd name="csY6" fmla="*/ 1188624 h 1189513"/>
                <a:gd name="csX7" fmla="*/ 15506 w 894264"/>
                <a:gd name="csY7" fmla="*/ 1189514 h 11895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894264" h="1189513">
                  <a:moveTo>
                    <a:pt x="15506" y="1189514"/>
                  </a:moveTo>
                  <a:cubicBezTo>
                    <a:pt x="21891" y="1189514"/>
                    <a:pt x="27889" y="1185528"/>
                    <a:pt x="30095" y="1179181"/>
                  </a:cubicBezTo>
                  <a:cubicBezTo>
                    <a:pt x="193445" y="714674"/>
                    <a:pt x="490075" y="316614"/>
                    <a:pt x="887864" y="28033"/>
                  </a:cubicBezTo>
                  <a:cubicBezTo>
                    <a:pt x="894791" y="23002"/>
                    <a:pt x="896339" y="13328"/>
                    <a:pt x="891308" y="6400"/>
                  </a:cubicBezTo>
                  <a:cubicBezTo>
                    <a:pt x="886278" y="-527"/>
                    <a:pt x="876603" y="-2075"/>
                    <a:pt x="869675" y="2956"/>
                  </a:cubicBezTo>
                  <a:cubicBezTo>
                    <a:pt x="466778" y="295252"/>
                    <a:pt x="166355" y="698420"/>
                    <a:pt x="877" y="1168887"/>
                  </a:cubicBezTo>
                  <a:cubicBezTo>
                    <a:pt x="-1948" y="1176937"/>
                    <a:pt x="2271" y="1185799"/>
                    <a:pt x="10359" y="1188624"/>
                  </a:cubicBezTo>
                  <a:cubicBezTo>
                    <a:pt x="12061" y="1189204"/>
                    <a:pt x="13803" y="1189514"/>
                    <a:pt x="15506" y="1189514"/>
                  </a:cubicBezTo>
                  <a:close/>
                </a:path>
              </a:pathLst>
            </a:custGeom>
            <a:solidFill>
              <a:schemeClr val="tx2"/>
            </a:solidFill>
            <a:ln w="3866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8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BDF7F643-907C-DF26-7ABB-B487CA1F0653}"/>
                </a:ext>
              </a:extLst>
            </p:cNvPr>
            <p:cNvSpPr/>
            <p:nvPr/>
          </p:nvSpPr>
          <p:spPr>
            <a:xfrm>
              <a:off x="10724218" y="1903490"/>
              <a:ext cx="95965" cy="95965"/>
            </a:xfrm>
            <a:custGeom>
              <a:avLst/>
              <a:gdLst>
                <a:gd name="csX0" fmla="*/ 2317 w 115158"/>
                <a:gd name="csY0" fmla="*/ 41442 h 115158"/>
                <a:gd name="csX1" fmla="*/ 41442 w 115158"/>
                <a:gd name="csY1" fmla="*/ 112842 h 115158"/>
                <a:gd name="csX2" fmla="*/ 112842 w 115158"/>
                <a:gd name="csY2" fmla="*/ 73717 h 115158"/>
                <a:gd name="csX3" fmla="*/ 73717 w 115158"/>
                <a:gd name="csY3" fmla="*/ 2317 h 115158"/>
                <a:gd name="csX4" fmla="*/ 2317 w 115158"/>
                <a:gd name="csY4" fmla="*/ 41442 h 1151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5158" h="115158">
                  <a:moveTo>
                    <a:pt x="2317" y="41442"/>
                  </a:moveTo>
                  <a:cubicBezTo>
                    <a:pt x="-6584" y="71975"/>
                    <a:pt x="10947" y="103941"/>
                    <a:pt x="41442" y="112842"/>
                  </a:cubicBezTo>
                  <a:cubicBezTo>
                    <a:pt x="71975" y="121743"/>
                    <a:pt x="103941" y="104212"/>
                    <a:pt x="112842" y="73717"/>
                  </a:cubicBezTo>
                  <a:cubicBezTo>
                    <a:pt x="121743" y="43183"/>
                    <a:pt x="104212" y="11218"/>
                    <a:pt x="73717" y="2317"/>
                  </a:cubicBezTo>
                  <a:cubicBezTo>
                    <a:pt x="43183" y="-6584"/>
                    <a:pt x="11218" y="10947"/>
                    <a:pt x="2317" y="41442"/>
                  </a:cubicBezTo>
                  <a:close/>
                </a:path>
              </a:pathLst>
            </a:custGeom>
            <a:solidFill>
              <a:srgbClr val="003865"/>
            </a:solidFill>
            <a:ln w="3866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2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906BE4B2-004E-D5E8-7F94-FA0CEE070695}"/>
                </a:ext>
              </a:extLst>
            </p:cNvPr>
            <p:cNvSpPr/>
            <p:nvPr/>
          </p:nvSpPr>
          <p:spPr>
            <a:xfrm rot="21332400">
              <a:off x="7447463" y="4286658"/>
              <a:ext cx="95973" cy="95973"/>
            </a:xfrm>
            <a:prstGeom prst="ellipse">
              <a:avLst/>
            </a:prstGeom>
            <a:solidFill>
              <a:srgbClr val="003865"/>
            </a:solidFill>
            <a:ln w="3866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2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804D499F-8FAE-5111-AA32-1371B498255A}"/>
                </a:ext>
              </a:extLst>
            </p:cNvPr>
            <p:cNvSpPr/>
            <p:nvPr/>
          </p:nvSpPr>
          <p:spPr>
            <a:xfrm rot="20731801">
              <a:off x="10276913" y="4733237"/>
              <a:ext cx="95974" cy="95974"/>
            </a:xfrm>
            <a:prstGeom prst="ellipse">
              <a:avLst/>
            </a:prstGeom>
            <a:solidFill>
              <a:srgbClr val="003865"/>
            </a:solidFill>
            <a:ln w="3866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2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74819E0-FBFF-9628-7D20-70A6CD8D6908}"/>
                </a:ext>
              </a:extLst>
            </p:cNvPr>
            <p:cNvSpPr/>
            <p:nvPr/>
          </p:nvSpPr>
          <p:spPr>
            <a:xfrm>
              <a:off x="7893980" y="1457127"/>
              <a:ext cx="95965" cy="95965"/>
            </a:xfrm>
            <a:custGeom>
              <a:avLst/>
              <a:gdLst>
                <a:gd name="csX0" fmla="*/ 2317 w 115158"/>
                <a:gd name="csY0" fmla="*/ 41442 h 115158"/>
                <a:gd name="csX1" fmla="*/ 41442 w 115158"/>
                <a:gd name="csY1" fmla="*/ 112842 h 115158"/>
                <a:gd name="csX2" fmla="*/ 112842 w 115158"/>
                <a:gd name="csY2" fmla="*/ 73717 h 115158"/>
                <a:gd name="csX3" fmla="*/ 73717 w 115158"/>
                <a:gd name="csY3" fmla="*/ 2317 h 115158"/>
                <a:gd name="csX4" fmla="*/ 2317 w 115158"/>
                <a:gd name="csY4" fmla="*/ 41442 h 1151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5158" h="115158">
                  <a:moveTo>
                    <a:pt x="2317" y="41442"/>
                  </a:moveTo>
                  <a:cubicBezTo>
                    <a:pt x="-6584" y="71975"/>
                    <a:pt x="10947" y="103941"/>
                    <a:pt x="41442" y="112842"/>
                  </a:cubicBezTo>
                  <a:cubicBezTo>
                    <a:pt x="71975" y="121743"/>
                    <a:pt x="103941" y="104212"/>
                    <a:pt x="112842" y="73717"/>
                  </a:cubicBezTo>
                  <a:cubicBezTo>
                    <a:pt x="121743" y="43183"/>
                    <a:pt x="104212" y="11218"/>
                    <a:pt x="73717" y="2317"/>
                  </a:cubicBezTo>
                  <a:cubicBezTo>
                    <a:pt x="43183" y="-6584"/>
                    <a:pt x="11218" y="10947"/>
                    <a:pt x="2317" y="41442"/>
                  </a:cubicBezTo>
                  <a:close/>
                </a:path>
              </a:pathLst>
            </a:custGeom>
            <a:solidFill>
              <a:srgbClr val="003865"/>
            </a:solidFill>
            <a:ln w="3866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2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5493B947-1083-DC30-A888-B41B2CBFE07C}"/>
                </a:ext>
              </a:extLst>
            </p:cNvPr>
            <p:cNvSpPr/>
            <p:nvPr/>
          </p:nvSpPr>
          <p:spPr>
            <a:xfrm rot="21361800">
              <a:off x="8390238" y="548569"/>
              <a:ext cx="1488114" cy="1488114"/>
            </a:xfrm>
            <a:prstGeom prst="ellipse">
              <a:avLst/>
            </a:prstGeom>
            <a:solidFill>
              <a:srgbClr val="FFFFFF"/>
            </a:solidFill>
            <a:ln w="3866" cap="flat">
              <a:noFill/>
              <a:prstDash val="solid"/>
              <a:miter/>
            </a:ln>
            <a:effectLst>
              <a:outerShdw blurRad="3175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defTabSz="914363"/>
              <a:endParaRPr lang="en-US" sz="18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4D5DF791-D2CF-9878-8147-85E158D55FA9}"/>
                </a:ext>
              </a:extLst>
            </p:cNvPr>
            <p:cNvSpPr/>
            <p:nvPr/>
          </p:nvSpPr>
          <p:spPr>
            <a:xfrm rot="21381600">
              <a:off x="8389549" y="4249262"/>
              <a:ext cx="1488115" cy="1488115"/>
            </a:xfrm>
            <a:prstGeom prst="ellipse">
              <a:avLst/>
            </a:prstGeom>
            <a:solidFill>
              <a:srgbClr val="FFFFFF"/>
            </a:solidFill>
            <a:ln w="3866" cap="flat">
              <a:noFill/>
              <a:prstDash val="solid"/>
              <a:miter/>
            </a:ln>
            <a:effectLst>
              <a:outerShdw blurRad="3175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defTabSz="914363"/>
              <a:endParaRPr lang="en-US" sz="18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C542ABB9-F445-6405-3BF4-8DE7A1545860}"/>
                </a:ext>
              </a:extLst>
            </p:cNvPr>
            <p:cNvSpPr/>
            <p:nvPr/>
          </p:nvSpPr>
          <p:spPr>
            <a:xfrm rot="21365400">
              <a:off x="10239921" y="2398665"/>
              <a:ext cx="1488114" cy="1488114"/>
            </a:xfrm>
            <a:prstGeom prst="ellipse">
              <a:avLst/>
            </a:prstGeom>
            <a:solidFill>
              <a:srgbClr val="FFFFFF"/>
            </a:solidFill>
            <a:ln w="3866" cap="flat">
              <a:noFill/>
              <a:prstDash val="solid"/>
              <a:miter/>
            </a:ln>
            <a:effectLst>
              <a:outerShdw blurRad="3175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defTabSz="914363"/>
              <a:endParaRPr lang="en-US" sz="18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12CB7C2E-C298-3872-33A8-EA27CEEA8DA3}"/>
                </a:ext>
              </a:extLst>
            </p:cNvPr>
            <p:cNvSpPr/>
            <p:nvPr/>
          </p:nvSpPr>
          <p:spPr>
            <a:xfrm rot="21379200">
              <a:off x="6539339" y="2398878"/>
              <a:ext cx="1488114" cy="1488114"/>
            </a:xfrm>
            <a:prstGeom prst="ellipse">
              <a:avLst/>
            </a:prstGeom>
            <a:solidFill>
              <a:srgbClr val="FFFFFF"/>
            </a:solidFill>
            <a:ln w="3866" cap="flat">
              <a:noFill/>
              <a:prstDash val="solid"/>
              <a:miter/>
            </a:ln>
            <a:effectLst>
              <a:outerShdw blurRad="3175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defTabSz="914363"/>
              <a:endParaRPr lang="en-US" sz="1800">
                <a:solidFill>
                  <a:srgbClr val="2E4A63"/>
                </a:solidFill>
                <a:latin typeface="Calibri"/>
              </a:endParaRPr>
            </a:p>
          </p:txBody>
        </p:sp>
        <p:grpSp>
          <p:nvGrpSpPr>
            <p:cNvPr id="52" name="Graphic 31">
              <a:extLst>
                <a:ext uri="{FF2B5EF4-FFF2-40B4-BE49-F238E27FC236}">
                  <a16:creationId xmlns:a16="http://schemas.microsoft.com/office/drawing/2014/main" id="{6FDA1ECA-694C-4B03-CB88-913884422696}"/>
                </a:ext>
              </a:extLst>
            </p:cNvPr>
            <p:cNvGrpSpPr/>
            <p:nvPr/>
          </p:nvGrpSpPr>
          <p:grpSpPr>
            <a:xfrm>
              <a:off x="8998324" y="808532"/>
              <a:ext cx="327005" cy="495557"/>
              <a:chOff x="10724152" y="1663858"/>
              <a:chExt cx="420114" cy="636658"/>
            </a:xfrm>
            <a:solidFill>
              <a:schemeClr val="accent2"/>
            </a:solidFill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E4BB44C4-6D2E-ABD3-C399-E0F0FF34C1F7}"/>
                  </a:ext>
                </a:extLst>
              </p:cNvPr>
              <p:cNvSpPr/>
              <p:nvPr/>
            </p:nvSpPr>
            <p:spPr>
              <a:xfrm>
                <a:off x="10724152" y="1663858"/>
                <a:ext cx="420114" cy="454952"/>
              </a:xfrm>
              <a:custGeom>
                <a:avLst/>
                <a:gdLst>
                  <a:gd name="csX0" fmla="*/ 329566 w 420114"/>
                  <a:gd name="csY0" fmla="*/ 454914 h 454952"/>
                  <a:gd name="csX1" fmla="*/ 305947 w 420114"/>
                  <a:gd name="csY1" fmla="*/ 454914 h 454952"/>
                  <a:gd name="csX2" fmla="*/ 305947 w 420114"/>
                  <a:gd name="csY2" fmla="*/ 377874 h 454952"/>
                  <a:gd name="csX3" fmla="*/ 311365 w 420114"/>
                  <a:gd name="csY3" fmla="*/ 374402 h 454952"/>
                  <a:gd name="csX4" fmla="*/ 396495 w 420114"/>
                  <a:gd name="csY4" fmla="*/ 224786 h 454952"/>
                  <a:gd name="csX5" fmla="*/ 210057 w 420114"/>
                  <a:gd name="csY5" fmla="*/ 23581 h 454952"/>
                  <a:gd name="csX6" fmla="*/ 23619 w 420114"/>
                  <a:gd name="csY6" fmla="*/ 224786 h 454952"/>
                  <a:gd name="csX7" fmla="*/ 107642 w 420114"/>
                  <a:gd name="csY7" fmla="*/ 374440 h 454952"/>
                  <a:gd name="csX8" fmla="*/ 112946 w 420114"/>
                  <a:gd name="csY8" fmla="*/ 377950 h 454952"/>
                  <a:gd name="csX9" fmla="*/ 112946 w 420114"/>
                  <a:gd name="csY9" fmla="*/ 454952 h 454952"/>
                  <a:gd name="csX10" fmla="*/ 89365 w 420114"/>
                  <a:gd name="csY10" fmla="*/ 454952 h 454952"/>
                  <a:gd name="csX11" fmla="*/ 89365 w 420114"/>
                  <a:gd name="csY11" fmla="*/ 390428 h 454952"/>
                  <a:gd name="csX12" fmla="*/ 0 w 420114"/>
                  <a:gd name="csY12" fmla="*/ 224786 h 454952"/>
                  <a:gd name="csX13" fmla="*/ 210057 w 420114"/>
                  <a:gd name="csY13" fmla="*/ 0 h 454952"/>
                  <a:gd name="csX14" fmla="*/ 420114 w 420114"/>
                  <a:gd name="csY14" fmla="*/ 224786 h 454952"/>
                  <a:gd name="csX15" fmla="*/ 329604 w 420114"/>
                  <a:gd name="csY15" fmla="*/ 390466 h 454952"/>
                  <a:gd name="csX16" fmla="*/ 329604 w 420114"/>
                  <a:gd name="csY16" fmla="*/ 454952 h 4549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420114" h="454952">
                    <a:moveTo>
                      <a:pt x="329566" y="454914"/>
                    </a:moveTo>
                    <a:lnTo>
                      <a:pt x="305947" y="454914"/>
                    </a:lnTo>
                    <a:lnTo>
                      <a:pt x="305947" y="377874"/>
                    </a:lnTo>
                    <a:lnTo>
                      <a:pt x="311365" y="374402"/>
                    </a:lnTo>
                    <a:cubicBezTo>
                      <a:pt x="312205" y="373867"/>
                      <a:pt x="396495" y="318005"/>
                      <a:pt x="396495" y="224786"/>
                    </a:cubicBezTo>
                    <a:cubicBezTo>
                      <a:pt x="396495" y="124622"/>
                      <a:pt x="338839" y="23581"/>
                      <a:pt x="210057" y="23581"/>
                    </a:cubicBezTo>
                    <a:cubicBezTo>
                      <a:pt x="81275" y="23581"/>
                      <a:pt x="23619" y="124622"/>
                      <a:pt x="23619" y="224786"/>
                    </a:cubicBezTo>
                    <a:cubicBezTo>
                      <a:pt x="23619" y="318043"/>
                      <a:pt x="106803" y="373906"/>
                      <a:pt x="107642" y="374440"/>
                    </a:cubicBezTo>
                    <a:lnTo>
                      <a:pt x="112946" y="377950"/>
                    </a:lnTo>
                    <a:lnTo>
                      <a:pt x="112946" y="454952"/>
                    </a:lnTo>
                    <a:cubicBezTo>
                      <a:pt x="112946" y="454952"/>
                      <a:pt x="89365" y="454952"/>
                      <a:pt x="89365" y="454952"/>
                    </a:cubicBezTo>
                    <a:lnTo>
                      <a:pt x="89365" y="390428"/>
                    </a:lnTo>
                    <a:cubicBezTo>
                      <a:pt x="69179" y="375470"/>
                      <a:pt x="0" y="317509"/>
                      <a:pt x="0" y="224786"/>
                    </a:cubicBezTo>
                    <a:cubicBezTo>
                      <a:pt x="0" y="116533"/>
                      <a:pt x="65745" y="0"/>
                      <a:pt x="210057" y="0"/>
                    </a:cubicBezTo>
                    <a:cubicBezTo>
                      <a:pt x="354369" y="0"/>
                      <a:pt x="420114" y="116533"/>
                      <a:pt x="420114" y="224786"/>
                    </a:cubicBezTo>
                    <a:cubicBezTo>
                      <a:pt x="420114" y="317547"/>
                      <a:pt x="350019" y="375546"/>
                      <a:pt x="329604" y="390466"/>
                    </a:cubicBezTo>
                    <a:lnTo>
                      <a:pt x="329604" y="454952"/>
                    </a:lnTo>
                    <a:close/>
                  </a:path>
                </a:pathLst>
              </a:custGeom>
              <a:grpFill/>
              <a:ln w="3812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914363"/>
                <a:endParaRPr lang="en-US" sz="1800">
                  <a:solidFill>
                    <a:srgbClr val="2E4A63"/>
                  </a:solidFill>
                  <a:latin typeface="Calibri"/>
                </a:endParaRPr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80600E83-BC83-50F8-225B-94014C6CF70D}"/>
                  </a:ext>
                </a:extLst>
              </p:cNvPr>
              <p:cNvSpPr/>
              <p:nvPr/>
            </p:nvSpPr>
            <p:spPr>
              <a:xfrm>
                <a:off x="10845569" y="2200086"/>
                <a:ext cx="177203" cy="100430"/>
              </a:xfrm>
              <a:custGeom>
                <a:avLst/>
                <a:gdLst>
                  <a:gd name="csX0" fmla="*/ 88640 w 177203"/>
                  <a:gd name="csY0" fmla="*/ 100431 h 100430"/>
                  <a:gd name="csX1" fmla="*/ 0 w 177203"/>
                  <a:gd name="csY1" fmla="*/ 11791 h 100430"/>
                  <a:gd name="csX2" fmla="*/ 11791 w 177203"/>
                  <a:gd name="csY2" fmla="*/ 0 h 100430"/>
                  <a:gd name="csX3" fmla="*/ 23582 w 177203"/>
                  <a:gd name="csY3" fmla="*/ 11791 h 100430"/>
                  <a:gd name="csX4" fmla="*/ 88602 w 177203"/>
                  <a:gd name="csY4" fmla="*/ 76811 h 100430"/>
                  <a:gd name="csX5" fmla="*/ 153622 w 177203"/>
                  <a:gd name="csY5" fmla="*/ 11791 h 100430"/>
                  <a:gd name="csX6" fmla="*/ 165413 w 177203"/>
                  <a:gd name="csY6" fmla="*/ 0 h 100430"/>
                  <a:gd name="csX7" fmla="*/ 177204 w 177203"/>
                  <a:gd name="csY7" fmla="*/ 11791 h 100430"/>
                  <a:gd name="csX8" fmla="*/ 88564 w 177203"/>
                  <a:gd name="csY8" fmla="*/ 100431 h 1004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77203" h="100430">
                    <a:moveTo>
                      <a:pt x="88640" y="100431"/>
                    </a:moveTo>
                    <a:cubicBezTo>
                      <a:pt x="39760" y="100431"/>
                      <a:pt x="0" y="60670"/>
                      <a:pt x="0" y="11791"/>
                    </a:cubicBezTo>
                    <a:cubicBezTo>
                      <a:pt x="0" y="5266"/>
                      <a:pt x="5266" y="0"/>
                      <a:pt x="11791" y="0"/>
                    </a:cubicBezTo>
                    <a:cubicBezTo>
                      <a:pt x="18316" y="0"/>
                      <a:pt x="23582" y="5266"/>
                      <a:pt x="23582" y="11791"/>
                    </a:cubicBezTo>
                    <a:cubicBezTo>
                      <a:pt x="23582" y="47659"/>
                      <a:pt x="52772" y="76811"/>
                      <a:pt x="88602" y="76811"/>
                    </a:cubicBezTo>
                    <a:cubicBezTo>
                      <a:pt x="124432" y="76811"/>
                      <a:pt x="153622" y="47621"/>
                      <a:pt x="153622" y="11791"/>
                    </a:cubicBezTo>
                    <a:cubicBezTo>
                      <a:pt x="153622" y="5266"/>
                      <a:pt x="158888" y="0"/>
                      <a:pt x="165413" y="0"/>
                    </a:cubicBezTo>
                    <a:cubicBezTo>
                      <a:pt x="171938" y="0"/>
                      <a:pt x="177204" y="5266"/>
                      <a:pt x="177204" y="11791"/>
                    </a:cubicBezTo>
                    <a:cubicBezTo>
                      <a:pt x="177204" y="60670"/>
                      <a:pt x="137443" y="100431"/>
                      <a:pt x="88564" y="100431"/>
                    </a:cubicBezTo>
                    <a:close/>
                  </a:path>
                </a:pathLst>
              </a:custGeom>
              <a:grpFill/>
              <a:ln w="3812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914363"/>
                <a:endParaRPr lang="en-US" sz="1200">
                  <a:solidFill>
                    <a:srgbClr val="2E4A63"/>
                  </a:solidFill>
                  <a:latin typeface="Calibri"/>
                </a:endParaRPr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40DE98E6-EAC6-041F-3F18-E249EF41E8E3}"/>
                  </a:ext>
                </a:extLst>
              </p:cNvPr>
              <p:cNvSpPr/>
              <p:nvPr/>
            </p:nvSpPr>
            <p:spPr>
              <a:xfrm>
                <a:off x="10842249" y="1920620"/>
                <a:ext cx="183929" cy="209942"/>
              </a:xfrm>
              <a:custGeom>
                <a:avLst/>
                <a:gdLst>
                  <a:gd name="csX0" fmla="*/ 88869 w 183929"/>
                  <a:gd name="csY0" fmla="*/ 209943 h 209942"/>
                  <a:gd name="csX1" fmla="*/ 77078 w 183929"/>
                  <a:gd name="csY1" fmla="*/ 198152 h 209942"/>
                  <a:gd name="csX2" fmla="*/ 77078 w 183929"/>
                  <a:gd name="csY2" fmla="*/ 105811 h 209942"/>
                  <a:gd name="csX3" fmla="*/ 80055 w 183929"/>
                  <a:gd name="csY3" fmla="*/ 97989 h 209942"/>
                  <a:gd name="csX4" fmla="*/ 145914 w 183929"/>
                  <a:gd name="csY4" fmla="*/ 23581 h 209942"/>
                  <a:gd name="csX5" fmla="*/ 11791 w 183929"/>
                  <a:gd name="csY5" fmla="*/ 23581 h 209942"/>
                  <a:gd name="csX6" fmla="*/ 0 w 183929"/>
                  <a:gd name="csY6" fmla="*/ 11791 h 209942"/>
                  <a:gd name="csX7" fmla="*/ 11791 w 183929"/>
                  <a:gd name="csY7" fmla="*/ 0 h 209942"/>
                  <a:gd name="csX8" fmla="*/ 172129 w 183929"/>
                  <a:gd name="csY8" fmla="*/ 0 h 209942"/>
                  <a:gd name="csX9" fmla="*/ 182889 w 183929"/>
                  <a:gd name="csY9" fmla="*/ 6945 h 209942"/>
                  <a:gd name="csX10" fmla="*/ 180981 w 183929"/>
                  <a:gd name="csY10" fmla="*/ 19613 h 209942"/>
                  <a:gd name="csX11" fmla="*/ 100698 w 183929"/>
                  <a:gd name="csY11" fmla="*/ 110313 h 209942"/>
                  <a:gd name="csX12" fmla="*/ 100698 w 183929"/>
                  <a:gd name="csY12" fmla="*/ 198152 h 209942"/>
                  <a:gd name="csX13" fmla="*/ 88907 w 183929"/>
                  <a:gd name="csY13" fmla="*/ 209943 h 20994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83929" h="209942">
                    <a:moveTo>
                      <a:pt x="88869" y="209943"/>
                    </a:moveTo>
                    <a:cubicBezTo>
                      <a:pt x="82344" y="209943"/>
                      <a:pt x="77078" y="204677"/>
                      <a:pt x="77078" y="198152"/>
                    </a:cubicBezTo>
                    <a:lnTo>
                      <a:pt x="77078" y="105811"/>
                    </a:lnTo>
                    <a:cubicBezTo>
                      <a:pt x="77078" y="102911"/>
                      <a:pt x="78147" y="100163"/>
                      <a:pt x="80055" y="97989"/>
                    </a:cubicBezTo>
                    <a:lnTo>
                      <a:pt x="145914" y="23581"/>
                    </a:lnTo>
                    <a:lnTo>
                      <a:pt x="11791" y="23581"/>
                    </a:lnTo>
                    <a:cubicBezTo>
                      <a:pt x="5266" y="23581"/>
                      <a:pt x="0" y="18316"/>
                      <a:pt x="0" y="11791"/>
                    </a:cubicBezTo>
                    <a:cubicBezTo>
                      <a:pt x="0" y="5266"/>
                      <a:pt x="5266" y="0"/>
                      <a:pt x="11791" y="0"/>
                    </a:cubicBezTo>
                    <a:lnTo>
                      <a:pt x="172129" y="0"/>
                    </a:lnTo>
                    <a:cubicBezTo>
                      <a:pt x="176784" y="0"/>
                      <a:pt x="180981" y="2709"/>
                      <a:pt x="182889" y="6945"/>
                    </a:cubicBezTo>
                    <a:cubicBezTo>
                      <a:pt x="184797" y="11180"/>
                      <a:pt x="184034" y="16141"/>
                      <a:pt x="180981" y="19613"/>
                    </a:cubicBezTo>
                    <a:lnTo>
                      <a:pt x="100698" y="110313"/>
                    </a:lnTo>
                    <a:lnTo>
                      <a:pt x="100698" y="198152"/>
                    </a:lnTo>
                    <a:cubicBezTo>
                      <a:pt x="100698" y="204677"/>
                      <a:pt x="95432" y="209943"/>
                      <a:pt x="88907" y="209943"/>
                    </a:cubicBezTo>
                    <a:close/>
                  </a:path>
                </a:pathLst>
              </a:custGeom>
              <a:grpFill/>
              <a:ln w="3812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914363"/>
                <a:endParaRPr lang="en-US" sz="1200">
                  <a:solidFill>
                    <a:srgbClr val="2E4A63"/>
                  </a:solidFill>
                  <a:latin typeface="Calibri"/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167E73E0-624D-778D-F366-2F93EC545B00}"/>
                  </a:ext>
                </a:extLst>
              </p:cNvPr>
              <p:cNvSpPr/>
              <p:nvPr/>
            </p:nvSpPr>
            <p:spPr>
              <a:xfrm>
                <a:off x="10796155" y="2106981"/>
                <a:ext cx="276069" cy="23581"/>
              </a:xfrm>
              <a:custGeom>
                <a:avLst/>
                <a:gdLst>
                  <a:gd name="csX0" fmla="*/ 264279 w 276069"/>
                  <a:gd name="csY0" fmla="*/ 23581 h 23581"/>
                  <a:gd name="csX1" fmla="*/ 11791 w 276069"/>
                  <a:gd name="csY1" fmla="*/ 23581 h 23581"/>
                  <a:gd name="csX2" fmla="*/ 0 w 276069"/>
                  <a:gd name="csY2" fmla="*/ 11791 h 23581"/>
                  <a:gd name="csX3" fmla="*/ 11791 w 276069"/>
                  <a:gd name="csY3" fmla="*/ 0 h 23581"/>
                  <a:gd name="csX4" fmla="*/ 264279 w 276069"/>
                  <a:gd name="csY4" fmla="*/ 0 h 23581"/>
                  <a:gd name="csX5" fmla="*/ 276070 w 276069"/>
                  <a:gd name="csY5" fmla="*/ 11791 h 23581"/>
                  <a:gd name="csX6" fmla="*/ 264279 w 276069"/>
                  <a:gd name="csY6" fmla="*/ 23581 h 235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76069" h="23581">
                    <a:moveTo>
                      <a:pt x="264279" y="23581"/>
                    </a:moveTo>
                    <a:lnTo>
                      <a:pt x="11791" y="23581"/>
                    </a:lnTo>
                    <a:cubicBezTo>
                      <a:pt x="5266" y="23581"/>
                      <a:pt x="0" y="18316"/>
                      <a:pt x="0" y="11791"/>
                    </a:cubicBezTo>
                    <a:cubicBezTo>
                      <a:pt x="0" y="5266"/>
                      <a:pt x="5266" y="0"/>
                      <a:pt x="11791" y="0"/>
                    </a:cubicBezTo>
                    <a:lnTo>
                      <a:pt x="264279" y="0"/>
                    </a:lnTo>
                    <a:cubicBezTo>
                      <a:pt x="270804" y="0"/>
                      <a:pt x="276070" y="5266"/>
                      <a:pt x="276070" y="11791"/>
                    </a:cubicBezTo>
                    <a:cubicBezTo>
                      <a:pt x="276070" y="18316"/>
                      <a:pt x="270804" y="23581"/>
                      <a:pt x="264279" y="23581"/>
                    </a:cubicBezTo>
                    <a:close/>
                  </a:path>
                </a:pathLst>
              </a:custGeom>
              <a:grpFill/>
              <a:ln w="3812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914363"/>
                <a:endParaRPr lang="en-US" sz="1200">
                  <a:solidFill>
                    <a:srgbClr val="2E4A63"/>
                  </a:solidFill>
                  <a:latin typeface="Calibri"/>
                </a:endParaRP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3C73D790-70FB-4FA1-F9BF-670A32E6B309}"/>
                  </a:ext>
                </a:extLst>
              </p:cNvPr>
              <p:cNvSpPr/>
              <p:nvPr/>
            </p:nvSpPr>
            <p:spPr>
              <a:xfrm>
                <a:off x="10796155" y="2153190"/>
                <a:ext cx="276069" cy="23581"/>
              </a:xfrm>
              <a:custGeom>
                <a:avLst/>
                <a:gdLst>
                  <a:gd name="csX0" fmla="*/ 264279 w 276069"/>
                  <a:gd name="csY0" fmla="*/ 23581 h 23581"/>
                  <a:gd name="csX1" fmla="*/ 11791 w 276069"/>
                  <a:gd name="csY1" fmla="*/ 23581 h 23581"/>
                  <a:gd name="csX2" fmla="*/ 0 w 276069"/>
                  <a:gd name="csY2" fmla="*/ 11791 h 23581"/>
                  <a:gd name="csX3" fmla="*/ 11791 w 276069"/>
                  <a:gd name="csY3" fmla="*/ 0 h 23581"/>
                  <a:gd name="csX4" fmla="*/ 264279 w 276069"/>
                  <a:gd name="csY4" fmla="*/ 0 h 23581"/>
                  <a:gd name="csX5" fmla="*/ 276070 w 276069"/>
                  <a:gd name="csY5" fmla="*/ 11791 h 23581"/>
                  <a:gd name="csX6" fmla="*/ 264279 w 276069"/>
                  <a:gd name="csY6" fmla="*/ 23581 h 235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76069" h="23581">
                    <a:moveTo>
                      <a:pt x="264279" y="23581"/>
                    </a:moveTo>
                    <a:lnTo>
                      <a:pt x="11791" y="23581"/>
                    </a:lnTo>
                    <a:cubicBezTo>
                      <a:pt x="5266" y="23581"/>
                      <a:pt x="0" y="18316"/>
                      <a:pt x="0" y="11791"/>
                    </a:cubicBezTo>
                    <a:cubicBezTo>
                      <a:pt x="0" y="5266"/>
                      <a:pt x="5266" y="0"/>
                      <a:pt x="11791" y="0"/>
                    </a:cubicBezTo>
                    <a:lnTo>
                      <a:pt x="264279" y="0"/>
                    </a:lnTo>
                    <a:cubicBezTo>
                      <a:pt x="270804" y="0"/>
                      <a:pt x="276070" y="5266"/>
                      <a:pt x="276070" y="11791"/>
                    </a:cubicBezTo>
                    <a:cubicBezTo>
                      <a:pt x="276070" y="18316"/>
                      <a:pt x="270804" y="23581"/>
                      <a:pt x="264279" y="23581"/>
                    </a:cubicBezTo>
                    <a:close/>
                  </a:path>
                </a:pathLst>
              </a:custGeom>
              <a:grpFill/>
              <a:ln w="3812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914363"/>
                <a:endParaRPr lang="en-US" sz="1200">
                  <a:solidFill>
                    <a:srgbClr val="2E4A63"/>
                  </a:solidFill>
                  <a:latin typeface="Calibri"/>
                </a:endParaRPr>
              </a:p>
            </p:txBody>
          </p:sp>
        </p:grpSp>
        <p:grpSp>
          <p:nvGrpSpPr>
            <p:cNvPr id="58" name="Graphic 31">
              <a:extLst>
                <a:ext uri="{FF2B5EF4-FFF2-40B4-BE49-F238E27FC236}">
                  <a16:creationId xmlns:a16="http://schemas.microsoft.com/office/drawing/2014/main" id="{BB22DB57-FF0E-90C5-C485-4B5C3C4E89C6}"/>
                </a:ext>
              </a:extLst>
            </p:cNvPr>
            <p:cNvGrpSpPr/>
            <p:nvPr/>
          </p:nvGrpSpPr>
          <p:grpSpPr>
            <a:xfrm>
              <a:off x="10718222" y="2705084"/>
              <a:ext cx="483260" cy="415653"/>
              <a:chOff x="12652450" y="3800868"/>
              <a:chExt cx="643853" cy="553781"/>
            </a:xfrm>
            <a:solidFill>
              <a:schemeClr val="accent3"/>
            </a:solidFill>
          </p:grpSpPr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4D410E0C-7F39-905F-C6B8-0696407441B5}"/>
                  </a:ext>
                </a:extLst>
              </p:cNvPr>
              <p:cNvSpPr/>
              <p:nvPr/>
            </p:nvSpPr>
            <p:spPr>
              <a:xfrm>
                <a:off x="12733925" y="3846316"/>
                <a:ext cx="392507" cy="396227"/>
              </a:xfrm>
              <a:custGeom>
                <a:avLst/>
                <a:gdLst>
                  <a:gd name="csX0" fmla="*/ 248770 w 392507"/>
                  <a:gd name="csY0" fmla="*/ 396227 h 396227"/>
                  <a:gd name="csX1" fmla="*/ 133916 w 392507"/>
                  <a:gd name="csY1" fmla="*/ 378179 h 396227"/>
                  <a:gd name="csX2" fmla="*/ 40049 w 392507"/>
                  <a:gd name="csY2" fmla="*/ 346699 h 396227"/>
                  <a:gd name="csX3" fmla="*/ 2998 w 392507"/>
                  <a:gd name="csY3" fmla="*/ 283166 h 396227"/>
                  <a:gd name="csX4" fmla="*/ 5325 w 392507"/>
                  <a:gd name="csY4" fmla="*/ 262790 h 396227"/>
                  <a:gd name="csX5" fmla="*/ 5173 w 392507"/>
                  <a:gd name="csY5" fmla="*/ 261378 h 396227"/>
                  <a:gd name="csX6" fmla="*/ 4829 w 392507"/>
                  <a:gd name="csY6" fmla="*/ 230242 h 396227"/>
                  <a:gd name="csX7" fmla="*/ 127734 w 392507"/>
                  <a:gd name="csY7" fmla="*/ 1984 h 396227"/>
                  <a:gd name="csX8" fmla="*/ 144104 w 392507"/>
                  <a:gd name="csY8" fmla="*/ 5265 h 396227"/>
                  <a:gd name="csX9" fmla="*/ 140823 w 392507"/>
                  <a:gd name="csY9" fmla="*/ 21635 h 396227"/>
                  <a:gd name="csX10" fmla="*/ 28411 w 392507"/>
                  <a:gd name="csY10" fmla="*/ 231196 h 396227"/>
                  <a:gd name="csX11" fmla="*/ 28716 w 392507"/>
                  <a:gd name="csY11" fmla="*/ 259280 h 396227"/>
                  <a:gd name="csX12" fmla="*/ 25701 w 392507"/>
                  <a:gd name="csY12" fmla="*/ 289653 h 396227"/>
                  <a:gd name="csX13" fmla="*/ 51610 w 392507"/>
                  <a:gd name="csY13" fmla="*/ 326055 h 396227"/>
                  <a:gd name="csX14" fmla="*/ 140059 w 392507"/>
                  <a:gd name="csY14" fmla="*/ 355322 h 396227"/>
                  <a:gd name="csX15" fmla="*/ 367745 w 392507"/>
                  <a:gd name="csY15" fmla="*/ 351010 h 396227"/>
                  <a:gd name="csX16" fmla="*/ 377628 w 392507"/>
                  <a:gd name="csY16" fmla="*/ 348339 h 396227"/>
                  <a:gd name="csX17" fmla="*/ 392090 w 392507"/>
                  <a:gd name="csY17" fmla="*/ 356658 h 396227"/>
                  <a:gd name="csX18" fmla="*/ 383772 w 392507"/>
                  <a:gd name="csY18" fmla="*/ 371119 h 396227"/>
                  <a:gd name="csX19" fmla="*/ 373889 w 392507"/>
                  <a:gd name="csY19" fmla="*/ 373791 h 396227"/>
                  <a:gd name="csX20" fmla="*/ 248732 w 392507"/>
                  <a:gd name="csY20" fmla="*/ 396151 h 3962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392507" h="396227">
                    <a:moveTo>
                      <a:pt x="248770" y="396227"/>
                    </a:moveTo>
                    <a:cubicBezTo>
                      <a:pt x="217252" y="396227"/>
                      <a:pt x="181651" y="391038"/>
                      <a:pt x="133916" y="378179"/>
                    </a:cubicBezTo>
                    <a:cubicBezTo>
                      <a:pt x="133191" y="377988"/>
                      <a:pt x="61112" y="358489"/>
                      <a:pt x="40049" y="346699"/>
                    </a:cubicBezTo>
                    <a:cubicBezTo>
                      <a:pt x="-4100" y="321973"/>
                      <a:pt x="-2993" y="304038"/>
                      <a:pt x="2998" y="283166"/>
                    </a:cubicBezTo>
                    <a:cubicBezTo>
                      <a:pt x="4982" y="276260"/>
                      <a:pt x="6699" y="270346"/>
                      <a:pt x="5325" y="262790"/>
                    </a:cubicBezTo>
                    <a:lnTo>
                      <a:pt x="5173" y="261378"/>
                    </a:lnTo>
                    <a:cubicBezTo>
                      <a:pt x="4524" y="250427"/>
                      <a:pt x="4410" y="240239"/>
                      <a:pt x="4829" y="230242"/>
                    </a:cubicBezTo>
                    <a:cubicBezTo>
                      <a:pt x="8798" y="134505"/>
                      <a:pt x="53595" y="51321"/>
                      <a:pt x="127734" y="1984"/>
                    </a:cubicBezTo>
                    <a:cubicBezTo>
                      <a:pt x="133191" y="-1641"/>
                      <a:pt x="140479" y="-153"/>
                      <a:pt x="144104" y="5265"/>
                    </a:cubicBezTo>
                    <a:cubicBezTo>
                      <a:pt x="147729" y="10683"/>
                      <a:pt x="146241" y="18010"/>
                      <a:pt x="140823" y="21635"/>
                    </a:cubicBezTo>
                    <a:cubicBezTo>
                      <a:pt x="72063" y="67386"/>
                      <a:pt x="32150" y="141793"/>
                      <a:pt x="28411" y="231196"/>
                    </a:cubicBezTo>
                    <a:cubicBezTo>
                      <a:pt x="28029" y="240201"/>
                      <a:pt x="28143" y="249397"/>
                      <a:pt x="28716" y="259280"/>
                    </a:cubicBezTo>
                    <a:cubicBezTo>
                      <a:pt x="30815" y="271910"/>
                      <a:pt x="27991" y="281755"/>
                      <a:pt x="25701" y="289653"/>
                    </a:cubicBezTo>
                    <a:cubicBezTo>
                      <a:pt x="22076" y="302207"/>
                      <a:pt x="20283" y="308503"/>
                      <a:pt x="51610" y="326055"/>
                    </a:cubicBezTo>
                    <a:cubicBezTo>
                      <a:pt x="65767" y="333992"/>
                      <a:pt x="117317" y="349217"/>
                      <a:pt x="140059" y="355322"/>
                    </a:cubicBezTo>
                    <a:cubicBezTo>
                      <a:pt x="246328" y="383979"/>
                      <a:pt x="286890" y="372951"/>
                      <a:pt x="367745" y="351010"/>
                    </a:cubicBezTo>
                    <a:lnTo>
                      <a:pt x="377628" y="348339"/>
                    </a:lnTo>
                    <a:cubicBezTo>
                      <a:pt x="383886" y="346622"/>
                      <a:pt x="390411" y="350362"/>
                      <a:pt x="392090" y="356658"/>
                    </a:cubicBezTo>
                    <a:cubicBezTo>
                      <a:pt x="393807" y="362954"/>
                      <a:pt x="390067" y="369441"/>
                      <a:pt x="383772" y="371119"/>
                    </a:cubicBezTo>
                    <a:lnTo>
                      <a:pt x="373889" y="373791"/>
                    </a:lnTo>
                    <a:cubicBezTo>
                      <a:pt x="326535" y="386650"/>
                      <a:pt x="291430" y="396151"/>
                      <a:pt x="248732" y="396151"/>
                    </a:cubicBezTo>
                    <a:close/>
                  </a:path>
                </a:pathLst>
              </a:custGeom>
              <a:grpFill/>
              <a:ln w="3812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914363"/>
                <a:endParaRPr lang="en-US" sz="1200">
                  <a:solidFill>
                    <a:srgbClr val="2E4A63"/>
                  </a:solidFill>
                  <a:latin typeface="Calibri"/>
                </a:endParaRPr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63C9D81E-E678-1385-D760-17F64586A828}"/>
                  </a:ext>
                </a:extLst>
              </p:cNvPr>
              <p:cNvSpPr/>
              <p:nvPr/>
            </p:nvSpPr>
            <p:spPr>
              <a:xfrm>
                <a:off x="12652450" y="3822164"/>
                <a:ext cx="643853" cy="532485"/>
              </a:xfrm>
              <a:custGeom>
                <a:avLst/>
                <a:gdLst>
                  <a:gd name="csX0" fmla="*/ 278809 w 643853"/>
                  <a:gd name="csY0" fmla="*/ 532486 h 532485"/>
                  <a:gd name="csX1" fmla="*/ 145830 w 643853"/>
                  <a:gd name="csY1" fmla="*/ 500395 h 532485"/>
                  <a:gd name="csX2" fmla="*/ 138390 w 643853"/>
                  <a:gd name="csY2" fmla="*/ 497762 h 532485"/>
                  <a:gd name="csX3" fmla="*/ 1061 w 643853"/>
                  <a:gd name="csY3" fmla="*/ 417174 h 532485"/>
                  <a:gd name="csX4" fmla="*/ 15217 w 643853"/>
                  <a:gd name="csY4" fmla="*/ 375735 h 532485"/>
                  <a:gd name="csX5" fmla="*/ 83977 w 643853"/>
                  <a:gd name="csY5" fmla="*/ 307127 h 532485"/>
                  <a:gd name="csX6" fmla="*/ 99011 w 643853"/>
                  <a:gd name="csY6" fmla="*/ 325328 h 532485"/>
                  <a:gd name="csX7" fmla="*/ 32464 w 643853"/>
                  <a:gd name="csY7" fmla="*/ 391837 h 532485"/>
                  <a:gd name="csX8" fmla="*/ 23955 w 643853"/>
                  <a:gd name="csY8" fmla="*/ 411565 h 532485"/>
                  <a:gd name="csX9" fmla="*/ 146136 w 643853"/>
                  <a:gd name="csY9" fmla="*/ 475478 h 532485"/>
                  <a:gd name="csX10" fmla="*/ 153653 w 643853"/>
                  <a:gd name="csY10" fmla="*/ 478111 h 532485"/>
                  <a:gd name="csX11" fmla="*/ 340319 w 643853"/>
                  <a:gd name="csY11" fmla="*/ 498449 h 532485"/>
                  <a:gd name="csX12" fmla="*/ 547858 w 643853"/>
                  <a:gd name="csY12" fmla="*/ 374552 h 532485"/>
                  <a:gd name="csX13" fmla="*/ 620280 w 643853"/>
                  <a:gd name="csY13" fmla="*/ 289308 h 532485"/>
                  <a:gd name="csX14" fmla="*/ 610512 w 643853"/>
                  <a:gd name="csY14" fmla="*/ 269733 h 532485"/>
                  <a:gd name="csX15" fmla="*/ 607498 w 643853"/>
                  <a:gd name="csY15" fmla="*/ 266947 h 532485"/>
                  <a:gd name="csX16" fmla="*/ 606849 w 643853"/>
                  <a:gd name="csY16" fmla="*/ 262903 h 532485"/>
                  <a:gd name="csX17" fmla="*/ 551750 w 643853"/>
                  <a:gd name="csY17" fmla="*/ 99093 h 532485"/>
                  <a:gd name="csX18" fmla="*/ 549499 w 643853"/>
                  <a:gd name="csY18" fmla="*/ 96994 h 532485"/>
                  <a:gd name="csX19" fmla="*/ 547896 w 643853"/>
                  <a:gd name="csY19" fmla="*/ 92033 h 532485"/>
                  <a:gd name="csX20" fmla="*/ 463491 w 643853"/>
                  <a:gd name="csY20" fmla="*/ 24418 h 532485"/>
                  <a:gd name="csX21" fmla="*/ 315250 w 643853"/>
                  <a:gd name="csY21" fmla="*/ 156481 h 532485"/>
                  <a:gd name="csX22" fmla="*/ 293042 w 643853"/>
                  <a:gd name="csY22" fmla="*/ 148468 h 532485"/>
                  <a:gd name="csX23" fmla="*/ 460706 w 643853"/>
                  <a:gd name="csY23" fmla="*/ 951 h 532485"/>
                  <a:gd name="csX24" fmla="*/ 570104 w 643853"/>
                  <a:gd name="csY24" fmla="*/ 84020 h 532485"/>
                  <a:gd name="csX25" fmla="*/ 629515 w 643853"/>
                  <a:gd name="csY25" fmla="*/ 255309 h 532485"/>
                  <a:gd name="csX26" fmla="*/ 643824 w 643853"/>
                  <a:gd name="csY26" fmla="*/ 290109 h 532485"/>
                  <a:gd name="csX27" fmla="*/ 562510 w 643853"/>
                  <a:gd name="csY27" fmla="*/ 392982 h 532485"/>
                  <a:gd name="csX28" fmla="*/ 347454 w 643853"/>
                  <a:gd name="csY28" fmla="*/ 520924 h 532485"/>
                  <a:gd name="csX29" fmla="*/ 278733 w 643853"/>
                  <a:gd name="csY29" fmla="*/ 532448 h 5324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</a:cxnLst>
                <a:rect l="l" t="t" r="r" b="b"/>
                <a:pathLst>
                  <a:path w="643853" h="532485">
                    <a:moveTo>
                      <a:pt x="278809" y="532486"/>
                    </a:moveTo>
                    <a:cubicBezTo>
                      <a:pt x="236683" y="532486"/>
                      <a:pt x="198144" y="518863"/>
                      <a:pt x="145830" y="500395"/>
                    </a:cubicBezTo>
                    <a:lnTo>
                      <a:pt x="138390" y="497762"/>
                    </a:lnTo>
                    <a:cubicBezTo>
                      <a:pt x="69325" y="473379"/>
                      <a:pt x="9684" y="452355"/>
                      <a:pt x="1061" y="417174"/>
                    </a:cubicBezTo>
                    <a:cubicBezTo>
                      <a:pt x="-2335" y="403399"/>
                      <a:pt x="2434" y="389433"/>
                      <a:pt x="15217" y="375735"/>
                    </a:cubicBezTo>
                    <a:cubicBezTo>
                      <a:pt x="62494" y="325023"/>
                      <a:pt x="83138" y="307852"/>
                      <a:pt x="83977" y="307127"/>
                    </a:cubicBezTo>
                    <a:lnTo>
                      <a:pt x="99011" y="325328"/>
                    </a:lnTo>
                    <a:cubicBezTo>
                      <a:pt x="98820" y="325481"/>
                      <a:pt x="78406" y="342537"/>
                      <a:pt x="32464" y="391837"/>
                    </a:cubicBezTo>
                    <a:cubicBezTo>
                      <a:pt x="21895" y="403170"/>
                      <a:pt x="23459" y="409504"/>
                      <a:pt x="23955" y="411565"/>
                    </a:cubicBezTo>
                    <a:cubicBezTo>
                      <a:pt x="29564" y="434344"/>
                      <a:pt x="91494" y="456209"/>
                      <a:pt x="146136" y="475478"/>
                    </a:cubicBezTo>
                    <a:lnTo>
                      <a:pt x="153653" y="478111"/>
                    </a:lnTo>
                    <a:cubicBezTo>
                      <a:pt x="232753" y="506042"/>
                      <a:pt x="272437" y="520084"/>
                      <a:pt x="340319" y="498449"/>
                    </a:cubicBezTo>
                    <a:cubicBezTo>
                      <a:pt x="395380" y="480897"/>
                      <a:pt x="471008" y="435756"/>
                      <a:pt x="547858" y="374552"/>
                    </a:cubicBezTo>
                    <a:cubicBezTo>
                      <a:pt x="595211" y="336814"/>
                      <a:pt x="619594" y="308158"/>
                      <a:pt x="620280" y="289308"/>
                    </a:cubicBezTo>
                    <a:cubicBezTo>
                      <a:pt x="620433" y="284920"/>
                      <a:pt x="619594" y="278128"/>
                      <a:pt x="610512" y="269733"/>
                    </a:cubicBezTo>
                    <a:lnTo>
                      <a:pt x="607498" y="266947"/>
                    </a:lnTo>
                    <a:lnTo>
                      <a:pt x="606849" y="262903"/>
                    </a:lnTo>
                    <a:cubicBezTo>
                      <a:pt x="601011" y="226157"/>
                      <a:pt x="579720" y="125040"/>
                      <a:pt x="551750" y="99093"/>
                    </a:cubicBezTo>
                    <a:lnTo>
                      <a:pt x="549499" y="96994"/>
                    </a:lnTo>
                    <a:lnTo>
                      <a:pt x="547896" y="92033"/>
                    </a:lnTo>
                    <a:cubicBezTo>
                      <a:pt x="538318" y="62270"/>
                      <a:pt x="523895" y="17321"/>
                      <a:pt x="463491" y="24418"/>
                    </a:cubicBezTo>
                    <a:cubicBezTo>
                      <a:pt x="365923" y="35942"/>
                      <a:pt x="325361" y="128436"/>
                      <a:pt x="315250" y="156481"/>
                    </a:cubicBezTo>
                    <a:lnTo>
                      <a:pt x="293042" y="148468"/>
                    </a:lnTo>
                    <a:cubicBezTo>
                      <a:pt x="304298" y="117179"/>
                      <a:pt x="349706" y="14040"/>
                      <a:pt x="460706" y="951"/>
                    </a:cubicBezTo>
                    <a:cubicBezTo>
                      <a:pt x="539692" y="-8397"/>
                      <a:pt x="560259" y="53494"/>
                      <a:pt x="570104" y="84020"/>
                    </a:cubicBezTo>
                    <a:cubicBezTo>
                      <a:pt x="605247" y="120499"/>
                      <a:pt x="625318" y="230125"/>
                      <a:pt x="629515" y="255309"/>
                    </a:cubicBezTo>
                    <a:cubicBezTo>
                      <a:pt x="639474" y="265688"/>
                      <a:pt x="644282" y="277364"/>
                      <a:pt x="643824" y="290109"/>
                    </a:cubicBezTo>
                    <a:cubicBezTo>
                      <a:pt x="642832" y="317239"/>
                      <a:pt x="617762" y="348986"/>
                      <a:pt x="562510" y="392982"/>
                    </a:cubicBezTo>
                    <a:cubicBezTo>
                      <a:pt x="483524" y="455904"/>
                      <a:pt x="405111" y="502532"/>
                      <a:pt x="347454" y="520924"/>
                    </a:cubicBezTo>
                    <a:cubicBezTo>
                      <a:pt x="322156" y="528975"/>
                      <a:pt x="299987" y="532448"/>
                      <a:pt x="278733" y="532448"/>
                    </a:cubicBezTo>
                    <a:close/>
                  </a:path>
                </a:pathLst>
              </a:custGeom>
              <a:grpFill/>
              <a:ln w="3812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914363"/>
                <a:endParaRPr lang="en-US" sz="1800">
                  <a:solidFill>
                    <a:srgbClr val="2E4A63"/>
                  </a:solidFill>
                  <a:latin typeface="Calibri"/>
                </a:endParaRPr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F252A5A8-1798-3ACE-BEF1-7FF3567D4FDB}"/>
                  </a:ext>
                </a:extLst>
              </p:cNvPr>
              <p:cNvSpPr/>
              <p:nvPr/>
            </p:nvSpPr>
            <p:spPr>
              <a:xfrm>
                <a:off x="12852897" y="3800868"/>
                <a:ext cx="266630" cy="156447"/>
              </a:xfrm>
              <a:custGeom>
                <a:avLst/>
                <a:gdLst>
                  <a:gd name="csX0" fmla="*/ 8800 w 266630"/>
                  <a:gd name="csY0" fmla="*/ 156409 h 156447"/>
                  <a:gd name="csX1" fmla="*/ 12578 w 266630"/>
                  <a:gd name="csY1" fmla="*/ 41784 h 156447"/>
                  <a:gd name="csX2" fmla="*/ 85497 w 266630"/>
                  <a:gd name="csY2" fmla="*/ 10724 h 156447"/>
                  <a:gd name="csX3" fmla="*/ 169863 w 266630"/>
                  <a:gd name="csY3" fmla="*/ 116 h 156447"/>
                  <a:gd name="csX4" fmla="*/ 266631 w 266630"/>
                  <a:gd name="csY4" fmla="*/ 23201 h 156447"/>
                  <a:gd name="csX5" fmla="*/ 256862 w 266630"/>
                  <a:gd name="csY5" fmla="*/ 44684 h 156447"/>
                  <a:gd name="csX6" fmla="*/ 168871 w 266630"/>
                  <a:gd name="csY6" fmla="*/ 23697 h 156447"/>
                  <a:gd name="csX7" fmla="*/ 88283 w 266630"/>
                  <a:gd name="csY7" fmla="*/ 34305 h 156447"/>
                  <a:gd name="csX8" fmla="*/ 85497 w 266630"/>
                  <a:gd name="csY8" fmla="*/ 34954 h 156447"/>
                  <a:gd name="csX9" fmla="*/ 82749 w 266630"/>
                  <a:gd name="csY9" fmla="*/ 34267 h 156447"/>
                  <a:gd name="csX10" fmla="*/ 33183 w 266630"/>
                  <a:gd name="csY10" fmla="*/ 53308 h 156447"/>
                  <a:gd name="csX11" fmla="*/ 31275 w 266630"/>
                  <a:gd name="csY11" fmla="*/ 149274 h 156447"/>
                  <a:gd name="csX12" fmla="*/ 8800 w 266630"/>
                  <a:gd name="csY12" fmla="*/ 156448 h 1564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266630" h="156447">
                    <a:moveTo>
                      <a:pt x="8800" y="156409"/>
                    </a:moveTo>
                    <a:cubicBezTo>
                      <a:pt x="7923" y="153624"/>
                      <a:pt x="-12797" y="87306"/>
                      <a:pt x="12578" y="41784"/>
                    </a:cubicBezTo>
                    <a:cubicBezTo>
                      <a:pt x="26429" y="16905"/>
                      <a:pt x="60694" y="6030"/>
                      <a:pt x="85497" y="10724"/>
                    </a:cubicBezTo>
                    <a:cubicBezTo>
                      <a:pt x="96715" y="8205"/>
                      <a:pt x="140444" y="-1143"/>
                      <a:pt x="169863" y="116"/>
                    </a:cubicBezTo>
                    <a:cubicBezTo>
                      <a:pt x="203518" y="1528"/>
                      <a:pt x="236067" y="9274"/>
                      <a:pt x="266631" y="23201"/>
                    </a:cubicBezTo>
                    <a:lnTo>
                      <a:pt x="256862" y="44684"/>
                    </a:lnTo>
                    <a:cubicBezTo>
                      <a:pt x="229083" y="32016"/>
                      <a:pt x="199473" y="24957"/>
                      <a:pt x="168871" y="23697"/>
                    </a:cubicBezTo>
                    <a:cubicBezTo>
                      <a:pt x="138955" y="22438"/>
                      <a:pt x="88779" y="34191"/>
                      <a:pt x="88283" y="34305"/>
                    </a:cubicBezTo>
                    <a:lnTo>
                      <a:pt x="85497" y="34954"/>
                    </a:lnTo>
                    <a:lnTo>
                      <a:pt x="82749" y="34267"/>
                    </a:lnTo>
                    <a:cubicBezTo>
                      <a:pt x="67258" y="30451"/>
                      <a:pt x="41692" y="38083"/>
                      <a:pt x="33183" y="53308"/>
                    </a:cubicBezTo>
                    <a:cubicBezTo>
                      <a:pt x="12807" y="89863"/>
                      <a:pt x="31084" y="148701"/>
                      <a:pt x="31275" y="149274"/>
                    </a:cubicBezTo>
                    <a:lnTo>
                      <a:pt x="8800" y="156448"/>
                    </a:lnTo>
                    <a:close/>
                  </a:path>
                </a:pathLst>
              </a:custGeom>
              <a:grpFill/>
              <a:ln w="3812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914363"/>
                <a:endParaRPr lang="en-US" sz="1200">
                  <a:solidFill>
                    <a:srgbClr val="2E4A63"/>
                  </a:solidFill>
                  <a:latin typeface="Calibri"/>
                </a:endParaRPr>
              </a:p>
            </p:txBody>
          </p:sp>
        </p:grpSp>
        <p:grpSp>
          <p:nvGrpSpPr>
            <p:cNvPr id="62" name="Graphic 31">
              <a:extLst>
                <a:ext uri="{FF2B5EF4-FFF2-40B4-BE49-F238E27FC236}">
                  <a16:creationId xmlns:a16="http://schemas.microsoft.com/office/drawing/2014/main" id="{56A24833-8B81-97D1-0357-C9F5C8319DA1}"/>
                </a:ext>
              </a:extLst>
            </p:cNvPr>
            <p:cNvGrpSpPr/>
            <p:nvPr/>
          </p:nvGrpSpPr>
          <p:grpSpPr>
            <a:xfrm>
              <a:off x="8948910" y="4436294"/>
              <a:ext cx="425772" cy="506943"/>
              <a:chOff x="10679355" y="5900487"/>
              <a:chExt cx="535998" cy="638184"/>
            </a:xfrm>
            <a:solidFill>
              <a:schemeClr val="accent1"/>
            </a:solidFill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DD2DF87E-A896-29B7-3566-4D6C6FDDFEFD}"/>
                  </a:ext>
                </a:extLst>
              </p:cNvPr>
              <p:cNvSpPr/>
              <p:nvPr/>
            </p:nvSpPr>
            <p:spPr>
              <a:xfrm>
                <a:off x="10679355" y="5900487"/>
                <a:ext cx="438124" cy="552749"/>
              </a:xfrm>
              <a:custGeom>
                <a:avLst/>
                <a:gdLst>
                  <a:gd name="csX0" fmla="*/ 279008 w 438124"/>
                  <a:gd name="csY0" fmla="*/ 552750 h 552749"/>
                  <a:gd name="csX1" fmla="*/ 47201 w 438124"/>
                  <a:gd name="csY1" fmla="*/ 552750 h 552749"/>
                  <a:gd name="csX2" fmla="*/ 0 w 438124"/>
                  <a:gd name="csY2" fmla="*/ 504366 h 552749"/>
                  <a:gd name="csX3" fmla="*/ 0 w 438124"/>
                  <a:gd name="csY3" fmla="*/ 48383 h 552749"/>
                  <a:gd name="csX4" fmla="*/ 47201 w 438124"/>
                  <a:gd name="csY4" fmla="*/ 0 h 552749"/>
                  <a:gd name="csX5" fmla="*/ 390924 w 438124"/>
                  <a:gd name="csY5" fmla="*/ 0 h 552749"/>
                  <a:gd name="csX6" fmla="*/ 438125 w 438124"/>
                  <a:gd name="csY6" fmla="*/ 48383 h 552749"/>
                  <a:gd name="csX7" fmla="*/ 438125 w 438124"/>
                  <a:gd name="csY7" fmla="*/ 388443 h 552749"/>
                  <a:gd name="csX8" fmla="*/ 426334 w 438124"/>
                  <a:gd name="csY8" fmla="*/ 400234 h 552749"/>
                  <a:gd name="csX9" fmla="*/ 414543 w 438124"/>
                  <a:gd name="csY9" fmla="*/ 388443 h 552749"/>
                  <a:gd name="csX10" fmla="*/ 414543 w 438124"/>
                  <a:gd name="csY10" fmla="*/ 48383 h 552749"/>
                  <a:gd name="csX11" fmla="*/ 390924 w 438124"/>
                  <a:gd name="csY11" fmla="*/ 23581 h 552749"/>
                  <a:gd name="csX12" fmla="*/ 47201 w 438124"/>
                  <a:gd name="csY12" fmla="*/ 23581 h 552749"/>
                  <a:gd name="csX13" fmla="*/ 23581 w 438124"/>
                  <a:gd name="csY13" fmla="*/ 48383 h 552749"/>
                  <a:gd name="csX14" fmla="*/ 23581 w 438124"/>
                  <a:gd name="csY14" fmla="*/ 504366 h 552749"/>
                  <a:gd name="csX15" fmla="*/ 47201 w 438124"/>
                  <a:gd name="csY15" fmla="*/ 529168 h 552749"/>
                  <a:gd name="csX16" fmla="*/ 279008 w 438124"/>
                  <a:gd name="csY16" fmla="*/ 529168 h 552749"/>
                  <a:gd name="csX17" fmla="*/ 290799 w 438124"/>
                  <a:gd name="csY17" fmla="*/ 540959 h 552749"/>
                  <a:gd name="csX18" fmla="*/ 279008 w 438124"/>
                  <a:gd name="csY18" fmla="*/ 552750 h 5527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438124" h="552749">
                    <a:moveTo>
                      <a:pt x="279008" y="552750"/>
                    </a:moveTo>
                    <a:lnTo>
                      <a:pt x="47201" y="552750"/>
                    </a:lnTo>
                    <a:cubicBezTo>
                      <a:pt x="21178" y="552750"/>
                      <a:pt x="0" y="531038"/>
                      <a:pt x="0" y="504366"/>
                    </a:cubicBezTo>
                    <a:lnTo>
                      <a:pt x="0" y="48383"/>
                    </a:lnTo>
                    <a:cubicBezTo>
                      <a:pt x="0" y="21711"/>
                      <a:pt x="21178" y="0"/>
                      <a:pt x="47201" y="0"/>
                    </a:cubicBezTo>
                    <a:lnTo>
                      <a:pt x="390924" y="0"/>
                    </a:lnTo>
                    <a:cubicBezTo>
                      <a:pt x="416947" y="0"/>
                      <a:pt x="438125" y="21711"/>
                      <a:pt x="438125" y="48383"/>
                    </a:cubicBezTo>
                    <a:lnTo>
                      <a:pt x="438125" y="388443"/>
                    </a:lnTo>
                    <a:cubicBezTo>
                      <a:pt x="438125" y="394968"/>
                      <a:pt x="432859" y="400234"/>
                      <a:pt x="426334" y="400234"/>
                    </a:cubicBezTo>
                    <a:cubicBezTo>
                      <a:pt x="419809" y="400234"/>
                      <a:pt x="414543" y="394968"/>
                      <a:pt x="414543" y="388443"/>
                    </a:cubicBezTo>
                    <a:lnTo>
                      <a:pt x="414543" y="48383"/>
                    </a:lnTo>
                    <a:cubicBezTo>
                      <a:pt x="414543" y="34723"/>
                      <a:pt x="403936" y="23581"/>
                      <a:pt x="390924" y="23581"/>
                    </a:cubicBezTo>
                    <a:lnTo>
                      <a:pt x="47201" y="23581"/>
                    </a:lnTo>
                    <a:cubicBezTo>
                      <a:pt x="34189" y="23581"/>
                      <a:pt x="23581" y="34685"/>
                      <a:pt x="23581" y="48383"/>
                    </a:cubicBezTo>
                    <a:lnTo>
                      <a:pt x="23581" y="504366"/>
                    </a:lnTo>
                    <a:cubicBezTo>
                      <a:pt x="23581" y="518026"/>
                      <a:pt x="34189" y="529168"/>
                      <a:pt x="47201" y="529168"/>
                    </a:cubicBezTo>
                    <a:lnTo>
                      <a:pt x="279008" y="529168"/>
                    </a:lnTo>
                    <a:cubicBezTo>
                      <a:pt x="285533" y="529168"/>
                      <a:pt x="290799" y="534434"/>
                      <a:pt x="290799" y="540959"/>
                    </a:cubicBezTo>
                    <a:cubicBezTo>
                      <a:pt x="290799" y="547484"/>
                      <a:pt x="285533" y="552750"/>
                      <a:pt x="279008" y="552750"/>
                    </a:cubicBezTo>
                    <a:close/>
                  </a:path>
                </a:pathLst>
              </a:custGeom>
              <a:grpFill/>
              <a:ln w="3812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914363"/>
                <a:endParaRPr lang="en-US" sz="1200">
                  <a:solidFill>
                    <a:srgbClr val="2E4A63"/>
                  </a:solidFill>
                  <a:latin typeface="Calibri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99D9018-0D9A-06D4-58B3-D86609BDBA6E}"/>
                  </a:ext>
                </a:extLst>
              </p:cNvPr>
              <p:cNvSpPr/>
              <p:nvPr/>
            </p:nvSpPr>
            <p:spPr>
              <a:xfrm>
                <a:off x="10736386" y="5966266"/>
                <a:ext cx="86560" cy="87423"/>
              </a:xfrm>
              <a:custGeom>
                <a:avLst/>
                <a:gdLst>
                  <a:gd name="csX0" fmla="*/ 38134 w 86560"/>
                  <a:gd name="csY0" fmla="*/ 87347 h 87423"/>
                  <a:gd name="csX1" fmla="*/ 29815 w 86560"/>
                  <a:gd name="csY1" fmla="*/ 83951 h 87423"/>
                  <a:gd name="csX2" fmla="*/ 3487 w 86560"/>
                  <a:gd name="csY2" fmla="*/ 57890 h 87423"/>
                  <a:gd name="csX3" fmla="*/ 3410 w 86560"/>
                  <a:gd name="csY3" fmla="*/ 41215 h 87423"/>
                  <a:gd name="csX4" fmla="*/ 20085 w 86560"/>
                  <a:gd name="csY4" fmla="*/ 41139 h 87423"/>
                  <a:gd name="csX5" fmla="*/ 35539 w 86560"/>
                  <a:gd name="csY5" fmla="*/ 56440 h 87423"/>
                  <a:gd name="csX6" fmla="*/ 64539 w 86560"/>
                  <a:gd name="csY6" fmla="*/ 5919 h 87423"/>
                  <a:gd name="csX7" fmla="*/ 80641 w 86560"/>
                  <a:gd name="csY7" fmla="*/ 1569 h 87423"/>
                  <a:gd name="csX8" fmla="*/ 84991 w 86560"/>
                  <a:gd name="csY8" fmla="*/ 17672 h 87423"/>
                  <a:gd name="csX9" fmla="*/ 48360 w 86560"/>
                  <a:gd name="csY9" fmla="*/ 81471 h 87423"/>
                  <a:gd name="csX10" fmla="*/ 39698 w 86560"/>
                  <a:gd name="csY10" fmla="*/ 87309 h 87423"/>
                  <a:gd name="csX11" fmla="*/ 38096 w 86560"/>
                  <a:gd name="csY11" fmla="*/ 87424 h 874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86560" h="87423">
                    <a:moveTo>
                      <a:pt x="38134" y="87347"/>
                    </a:moveTo>
                    <a:cubicBezTo>
                      <a:pt x="35043" y="87347"/>
                      <a:pt x="32067" y="86126"/>
                      <a:pt x="29815" y="83951"/>
                    </a:cubicBezTo>
                    <a:lnTo>
                      <a:pt x="3487" y="57890"/>
                    </a:lnTo>
                    <a:cubicBezTo>
                      <a:pt x="-1130" y="53311"/>
                      <a:pt x="-1168" y="45832"/>
                      <a:pt x="3410" y="41215"/>
                    </a:cubicBezTo>
                    <a:cubicBezTo>
                      <a:pt x="7989" y="36598"/>
                      <a:pt x="15468" y="36559"/>
                      <a:pt x="20085" y="41139"/>
                    </a:cubicBezTo>
                    <a:lnTo>
                      <a:pt x="35539" y="56440"/>
                    </a:lnTo>
                    <a:lnTo>
                      <a:pt x="64539" y="5919"/>
                    </a:lnTo>
                    <a:cubicBezTo>
                      <a:pt x="67782" y="272"/>
                      <a:pt x="74994" y="-1674"/>
                      <a:pt x="80641" y="1569"/>
                    </a:cubicBezTo>
                    <a:cubicBezTo>
                      <a:pt x="86288" y="4813"/>
                      <a:pt x="88235" y="12024"/>
                      <a:pt x="84991" y="17672"/>
                    </a:cubicBezTo>
                    <a:lnTo>
                      <a:pt x="48360" y="81471"/>
                    </a:lnTo>
                    <a:cubicBezTo>
                      <a:pt x="46528" y="84638"/>
                      <a:pt x="43323" y="86813"/>
                      <a:pt x="39698" y="87309"/>
                    </a:cubicBezTo>
                    <a:cubicBezTo>
                      <a:pt x="39164" y="87386"/>
                      <a:pt x="38630" y="87424"/>
                      <a:pt x="38096" y="87424"/>
                    </a:cubicBezTo>
                    <a:close/>
                  </a:path>
                </a:pathLst>
              </a:custGeom>
              <a:grpFill/>
              <a:ln w="3812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914363"/>
                <a:endParaRPr lang="en-US" sz="1200">
                  <a:solidFill>
                    <a:srgbClr val="2E4A63"/>
                  </a:solidFill>
                  <a:latin typeface="Calibri"/>
                </a:endParaRPr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1147C817-9618-353B-345B-14F58F6D077D}"/>
                  </a:ext>
                </a:extLst>
              </p:cNvPr>
              <p:cNvSpPr/>
              <p:nvPr/>
            </p:nvSpPr>
            <p:spPr>
              <a:xfrm>
                <a:off x="10736386" y="6077211"/>
                <a:ext cx="86560" cy="87440"/>
              </a:xfrm>
              <a:custGeom>
                <a:avLst/>
                <a:gdLst>
                  <a:gd name="csX0" fmla="*/ 38134 w 86560"/>
                  <a:gd name="csY0" fmla="*/ 87364 h 87440"/>
                  <a:gd name="csX1" fmla="*/ 29815 w 86560"/>
                  <a:gd name="csY1" fmla="*/ 83968 h 87440"/>
                  <a:gd name="csX2" fmla="*/ 3487 w 86560"/>
                  <a:gd name="csY2" fmla="*/ 57907 h 87440"/>
                  <a:gd name="csX3" fmla="*/ 3410 w 86560"/>
                  <a:gd name="csY3" fmla="*/ 41232 h 87440"/>
                  <a:gd name="csX4" fmla="*/ 20085 w 86560"/>
                  <a:gd name="csY4" fmla="*/ 41155 h 87440"/>
                  <a:gd name="csX5" fmla="*/ 35539 w 86560"/>
                  <a:gd name="csY5" fmla="*/ 56457 h 87440"/>
                  <a:gd name="csX6" fmla="*/ 64539 w 86560"/>
                  <a:gd name="csY6" fmla="*/ 5936 h 87440"/>
                  <a:gd name="csX7" fmla="*/ 80641 w 86560"/>
                  <a:gd name="csY7" fmla="*/ 1586 h 87440"/>
                  <a:gd name="csX8" fmla="*/ 84991 w 86560"/>
                  <a:gd name="csY8" fmla="*/ 17688 h 87440"/>
                  <a:gd name="csX9" fmla="*/ 48360 w 86560"/>
                  <a:gd name="csY9" fmla="*/ 81488 h 87440"/>
                  <a:gd name="csX10" fmla="*/ 39698 w 86560"/>
                  <a:gd name="csY10" fmla="*/ 87326 h 87440"/>
                  <a:gd name="csX11" fmla="*/ 38096 w 86560"/>
                  <a:gd name="csY11" fmla="*/ 87440 h 8744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86560" h="87440">
                    <a:moveTo>
                      <a:pt x="38134" y="87364"/>
                    </a:moveTo>
                    <a:cubicBezTo>
                      <a:pt x="35043" y="87364"/>
                      <a:pt x="32067" y="86143"/>
                      <a:pt x="29815" y="83968"/>
                    </a:cubicBezTo>
                    <a:lnTo>
                      <a:pt x="3487" y="57907"/>
                    </a:lnTo>
                    <a:cubicBezTo>
                      <a:pt x="-1130" y="53328"/>
                      <a:pt x="-1168" y="45849"/>
                      <a:pt x="3410" y="41232"/>
                    </a:cubicBezTo>
                    <a:cubicBezTo>
                      <a:pt x="7989" y="36615"/>
                      <a:pt x="15468" y="36577"/>
                      <a:pt x="20085" y="41155"/>
                    </a:cubicBezTo>
                    <a:lnTo>
                      <a:pt x="35539" y="56457"/>
                    </a:lnTo>
                    <a:lnTo>
                      <a:pt x="64539" y="5936"/>
                    </a:lnTo>
                    <a:cubicBezTo>
                      <a:pt x="67782" y="289"/>
                      <a:pt x="74994" y="-1695"/>
                      <a:pt x="80641" y="1586"/>
                    </a:cubicBezTo>
                    <a:cubicBezTo>
                      <a:pt x="86288" y="4829"/>
                      <a:pt x="88235" y="12041"/>
                      <a:pt x="84991" y="17688"/>
                    </a:cubicBezTo>
                    <a:lnTo>
                      <a:pt x="48360" y="81488"/>
                    </a:lnTo>
                    <a:cubicBezTo>
                      <a:pt x="46528" y="84655"/>
                      <a:pt x="43323" y="86830"/>
                      <a:pt x="39698" y="87326"/>
                    </a:cubicBezTo>
                    <a:cubicBezTo>
                      <a:pt x="39164" y="87402"/>
                      <a:pt x="38630" y="87440"/>
                      <a:pt x="38096" y="87440"/>
                    </a:cubicBezTo>
                    <a:close/>
                  </a:path>
                </a:pathLst>
              </a:custGeom>
              <a:grpFill/>
              <a:ln w="3812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914363"/>
                <a:endParaRPr lang="en-US" sz="1200">
                  <a:solidFill>
                    <a:srgbClr val="2E4A63"/>
                  </a:solidFill>
                  <a:latin typeface="Calibri"/>
                </a:endParaRPr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A3E0E7CD-7414-C82F-C13E-C2C1343BEEED}"/>
                  </a:ext>
                </a:extLst>
              </p:cNvPr>
              <p:cNvSpPr/>
              <p:nvPr/>
            </p:nvSpPr>
            <p:spPr>
              <a:xfrm>
                <a:off x="10736386" y="6188152"/>
                <a:ext cx="86560" cy="87423"/>
              </a:xfrm>
              <a:custGeom>
                <a:avLst/>
                <a:gdLst>
                  <a:gd name="csX0" fmla="*/ 38134 w 86560"/>
                  <a:gd name="csY0" fmla="*/ 87348 h 87423"/>
                  <a:gd name="csX1" fmla="*/ 29815 w 86560"/>
                  <a:gd name="csY1" fmla="*/ 83951 h 87423"/>
                  <a:gd name="csX2" fmla="*/ 3487 w 86560"/>
                  <a:gd name="csY2" fmla="*/ 57890 h 87423"/>
                  <a:gd name="csX3" fmla="*/ 3410 w 86560"/>
                  <a:gd name="csY3" fmla="*/ 41215 h 87423"/>
                  <a:gd name="csX4" fmla="*/ 20085 w 86560"/>
                  <a:gd name="csY4" fmla="*/ 41138 h 87423"/>
                  <a:gd name="csX5" fmla="*/ 35539 w 86560"/>
                  <a:gd name="csY5" fmla="*/ 56440 h 87423"/>
                  <a:gd name="csX6" fmla="*/ 64539 w 86560"/>
                  <a:gd name="csY6" fmla="*/ 5919 h 87423"/>
                  <a:gd name="csX7" fmla="*/ 80641 w 86560"/>
                  <a:gd name="csY7" fmla="*/ 1569 h 87423"/>
                  <a:gd name="csX8" fmla="*/ 84991 w 86560"/>
                  <a:gd name="csY8" fmla="*/ 17672 h 87423"/>
                  <a:gd name="csX9" fmla="*/ 48360 w 86560"/>
                  <a:gd name="csY9" fmla="*/ 81471 h 87423"/>
                  <a:gd name="csX10" fmla="*/ 39698 w 86560"/>
                  <a:gd name="csY10" fmla="*/ 87309 h 87423"/>
                  <a:gd name="csX11" fmla="*/ 38096 w 86560"/>
                  <a:gd name="csY11" fmla="*/ 87423 h 874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86560" h="87423">
                    <a:moveTo>
                      <a:pt x="38134" y="87348"/>
                    </a:moveTo>
                    <a:cubicBezTo>
                      <a:pt x="35043" y="87348"/>
                      <a:pt x="32067" y="86126"/>
                      <a:pt x="29815" y="83951"/>
                    </a:cubicBezTo>
                    <a:lnTo>
                      <a:pt x="3487" y="57890"/>
                    </a:lnTo>
                    <a:cubicBezTo>
                      <a:pt x="-1130" y="53311"/>
                      <a:pt x="-1168" y="45832"/>
                      <a:pt x="3410" y="41215"/>
                    </a:cubicBezTo>
                    <a:cubicBezTo>
                      <a:pt x="7989" y="36598"/>
                      <a:pt x="15468" y="36560"/>
                      <a:pt x="20085" y="41138"/>
                    </a:cubicBezTo>
                    <a:lnTo>
                      <a:pt x="35539" y="56440"/>
                    </a:lnTo>
                    <a:lnTo>
                      <a:pt x="64539" y="5919"/>
                    </a:lnTo>
                    <a:cubicBezTo>
                      <a:pt x="67782" y="272"/>
                      <a:pt x="74994" y="-1674"/>
                      <a:pt x="80641" y="1569"/>
                    </a:cubicBezTo>
                    <a:cubicBezTo>
                      <a:pt x="86288" y="4813"/>
                      <a:pt x="88235" y="12025"/>
                      <a:pt x="84991" y="17672"/>
                    </a:cubicBezTo>
                    <a:lnTo>
                      <a:pt x="48360" y="81471"/>
                    </a:lnTo>
                    <a:cubicBezTo>
                      <a:pt x="46528" y="84638"/>
                      <a:pt x="43323" y="86813"/>
                      <a:pt x="39698" y="87309"/>
                    </a:cubicBezTo>
                    <a:cubicBezTo>
                      <a:pt x="39164" y="87386"/>
                      <a:pt x="38630" y="87423"/>
                      <a:pt x="38096" y="87423"/>
                    </a:cubicBezTo>
                    <a:close/>
                  </a:path>
                </a:pathLst>
              </a:custGeom>
              <a:grpFill/>
              <a:ln w="3812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914363"/>
                <a:endParaRPr lang="en-US" sz="1200">
                  <a:solidFill>
                    <a:srgbClr val="2E4A63"/>
                  </a:solidFill>
                  <a:latin typeface="Calibri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0F8ECCAE-9D80-9AA4-AA8A-B0A6E93E9B79}"/>
                  </a:ext>
                </a:extLst>
              </p:cNvPr>
              <p:cNvSpPr/>
              <p:nvPr/>
            </p:nvSpPr>
            <p:spPr>
              <a:xfrm>
                <a:off x="10736386" y="6299114"/>
                <a:ext cx="86560" cy="87423"/>
              </a:xfrm>
              <a:custGeom>
                <a:avLst/>
                <a:gdLst>
                  <a:gd name="csX0" fmla="*/ 38134 w 86560"/>
                  <a:gd name="csY0" fmla="*/ 87347 h 87423"/>
                  <a:gd name="csX1" fmla="*/ 29815 w 86560"/>
                  <a:gd name="csY1" fmla="*/ 83951 h 87423"/>
                  <a:gd name="csX2" fmla="*/ 3487 w 86560"/>
                  <a:gd name="csY2" fmla="*/ 57890 h 87423"/>
                  <a:gd name="csX3" fmla="*/ 3410 w 86560"/>
                  <a:gd name="csY3" fmla="*/ 41215 h 87423"/>
                  <a:gd name="csX4" fmla="*/ 20085 w 86560"/>
                  <a:gd name="csY4" fmla="*/ 41138 h 87423"/>
                  <a:gd name="csX5" fmla="*/ 35539 w 86560"/>
                  <a:gd name="csY5" fmla="*/ 56440 h 87423"/>
                  <a:gd name="csX6" fmla="*/ 64539 w 86560"/>
                  <a:gd name="csY6" fmla="*/ 5919 h 87423"/>
                  <a:gd name="csX7" fmla="*/ 80641 w 86560"/>
                  <a:gd name="csY7" fmla="*/ 1569 h 87423"/>
                  <a:gd name="csX8" fmla="*/ 84991 w 86560"/>
                  <a:gd name="csY8" fmla="*/ 17671 h 87423"/>
                  <a:gd name="csX9" fmla="*/ 48360 w 86560"/>
                  <a:gd name="csY9" fmla="*/ 81471 h 87423"/>
                  <a:gd name="csX10" fmla="*/ 39698 w 86560"/>
                  <a:gd name="csY10" fmla="*/ 87309 h 87423"/>
                  <a:gd name="csX11" fmla="*/ 38096 w 86560"/>
                  <a:gd name="csY11" fmla="*/ 87423 h 874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86560" h="87423">
                    <a:moveTo>
                      <a:pt x="38134" y="87347"/>
                    </a:moveTo>
                    <a:cubicBezTo>
                      <a:pt x="35043" y="87347"/>
                      <a:pt x="32067" y="86126"/>
                      <a:pt x="29815" y="83951"/>
                    </a:cubicBezTo>
                    <a:lnTo>
                      <a:pt x="3487" y="57890"/>
                    </a:lnTo>
                    <a:cubicBezTo>
                      <a:pt x="-1130" y="53310"/>
                      <a:pt x="-1168" y="45832"/>
                      <a:pt x="3410" y="41215"/>
                    </a:cubicBezTo>
                    <a:cubicBezTo>
                      <a:pt x="7989" y="36597"/>
                      <a:pt x="15468" y="36559"/>
                      <a:pt x="20085" y="41138"/>
                    </a:cubicBezTo>
                    <a:lnTo>
                      <a:pt x="35539" y="56440"/>
                    </a:lnTo>
                    <a:lnTo>
                      <a:pt x="64539" y="5919"/>
                    </a:lnTo>
                    <a:cubicBezTo>
                      <a:pt x="67782" y="272"/>
                      <a:pt x="74994" y="-1674"/>
                      <a:pt x="80641" y="1569"/>
                    </a:cubicBezTo>
                    <a:cubicBezTo>
                      <a:pt x="86288" y="4812"/>
                      <a:pt x="88235" y="12024"/>
                      <a:pt x="84991" y="17671"/>
                    </a:cubicBezTo>
                    <a:lnTo>
                      <a:pt x="48360" y="81471"/>
                    </a:lnTo>
                    <a:cubicBezTo>
                      <a:pt x="46528" y="84638"/>
                      <a:pt x="43323" y="86813"/>
                      <a:pt x="39698" y="87309"/>
                    </a:cubicBezTo>
                    <a:cubicBezTo>
                      <a:pt x="39164" y="87385"/>
                      <a:pt x="38630" y="87423"/>
                      <a:pt x="38096" y="87423"/>
                    </a:cubicBezTo>
                    <a:close/>
                  </a:path>
                </a:pathLst>
              </a:custGeom>
              <a:grpFill/>
              <a:ln w="3812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914363"/>
                <a:endParaRPr lang="en-US" sz="1200">
                  <a:solidFill>
                    <a:srgbClr val="2E4A63"/>
                  </a:solidFill>
                  <a:latin typeface="Calibri"/>
                </a:endParaRPr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CD4B1EB3-7DBA-81FE-665B-DC78AC862666}"/>
                  </a:ext>
                </a:extLst>
              </p:cNvPr>
              <p:cNvSpPr/>
              <p:nvPr/>
            </p:nvSpPr>
            <p:spPr>
              <a:xfrm>
                <a:off x="10846790" y="6010915"/>
                <a:ext cx="212728" cy="23581"/>
              </a:xfrm>
              <a:custGeom>
                <a:avLst/>
                <a:gdLst>
                  <a:gd name="csX0" fmla="*/ 200938 w 212728"/>
                  <a:gd name="csY0" fmla="*/ 23582 h 23581"/>
                  <a:gd name="csX1" fmla="*/ 11791 w 212728"/>
                  <a:gd name="csY1" fmla="*/ 23582 h 23581"/>
                  <a:gd name="csX2" fmla="*/ 0 w 212728"/>
                  <a:gd name="csY2" fmla="*/ 11791 h 23581"/>
                  <a:gd name="csX3" fmla="*/ 11791 w 212728"/>
                  <a:gd name="csY3" fmla="*/ 0 h 23581"/>
                  <a:gd name="csX4" fmla="*/ 200938 w 212728"/>
                  <a:gd name="csY4" fmla="*/ 0 h 23581"/>
                  <a:gd name="csX5" fmla="*/ 212728 w 212728"/>
                  <a:gd name="csY5" fmla="*/ 11791 h 23581"/>
                  <a:gd name="csX6" fmla="*/ 200938 w 212728"/>
                  <a:gd name="csY6" fmla="*/ 23582 h 235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12728" h="23581">
                    <a:moveTo>
                      <a:pt x="200938" y="23582"/>
                    </a:moveTo>
                    <a:lnTo>
                      <a:pt x="11791" y="23582"/>
                    </a:lnTo>
                    <a:cubicBezTo>
                      <a:pt x="5266" y="23582"/>
                      <a:pt x="0" y="18316"/>
                      <a:pt x="0" y="11791"/>
                    </a:cubicBezTo>
                    <a:cubicBezTo>
                      <a:pt x="0" y="5266"/>
                      <a:pt x="5266" y="0"/>
                      <a:pt x="11791" y="0"/>
                    </a:cubicBezTo>
                    <a:lnTo>
                      <a:pt x="200938" y="0"/>
                    </a:lnTo>
                    <a:cubicBezTo>
                      <a:pt x="207462" y="0"/>
                      <a:pt x="212728" y="5266"/>
                      <a:pt x="212728" y="11791"/>
                    </a:cubicBezTo>
                    <a:cubicBezTo>
                      <a:pt x="212728" y="18316"/>
                      <a:pt x="207462" y="23582"/>
                      <a:pt x="200938" y="23582"/>
                    </a:cubicBezTo>
                    <a:close/>
                  </a:path>
                </a:pathLst>
              </a:custGeom>
              <a:grpFill/>
              <a:ln w="3812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914363"/>
                <a:endParaRPr lang="en-US" sz="1200">
                  <a:solidFill>
                    <a:srgbClr val="2E4A63"/>
                  </a:solidFill>
                  <a:latin typeface="Calibri"/>
                </a:endParaRPr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CBC3AC97-31D4-B5E0-558C-136679D3F891}"/>
                  </a:ext>
                </a:extLst>
              </p:cNvPr>
              <p:cNvSpPr/>
              <p:nvPr/>
            </p:nvSpPr>
            <p:spPr>
              <a:xfrm>
                <a:off x="10846828" y="6119625"/>
                <a:ext cx="190558" cy="23581"/>
              </a:xfrm>
              <a:custGeom>
                <a:avLst/>
                <a:gdLst>
                  <a:gd name="csX0" fmla="*/ 178768 w 190558"/>
                  <a:gd name="csY0" fmla="*/ 23582 h 23581"/>
                  <a:gd name="csX1" fmla="*/ 11791 w 190558"/>
                  <a:gd name="csY1" fmla="*/ 23582 h 23581"/>
                  <a:gd name="csX2" fmla="*/ 0 w 190558"/>
                  <a:gd name="csY2" fmla="*/ 11791 h 23581"/>
                  <a:gd name="csX3" fmla="*/ 11791 w 190558"/>
                  <a:gd name="csY3" fmla="*/ 0 h 23581"/>
                  <a:gd name="csX4" fmla="*/ 178768 w 190558"/>
                  <a:gd name="csY4" fmla="*/ 0 h 23581"/>
                  <a:gd name="csX5" fmla="*/ 190559 w 190558"/>
                  <a:gd name="csY5" fmla="*/ 11791 h 23581"/>
                  <a:gd name="csX6" fmla="*/ 178768 w 190558"/>
                  <a:gd name="csY6" fmla="*/ 23582 h 235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90558" h="23581">
                    <a:moveTo>
                      <a:pt x="178768" y="23582"/>
                    </a:moveTo>
                    <a:lnTo>
                      <a:pt x="11791" y="23582"/>
                    </a:lnTo>
                    <a:cubicBezTo>
                      <a:pt x="5266" y="23582"/>
                      <a:pt x="0" y="18316"/>
                      <a:pt x="0" y="11791"/>
                    </a:cubicBezTo>
                    <a:cubicBezTo>
                      <a:pt x="0" y="5266"/>
                      <a:pt x="5266" y="0"/>
                      <a:pt x="11791" y="0"/>
                    </a:cubicBezTo>
                    <a:lnTo>
                      <a:pt x="178768" y="0"/>
                    </a:lnTo>
                    <a:cubicBezTo>
                      <a:pt x="185293" y="0"/>
                      <a:pt x="190559" y="5266"/>
                      <a:pt x="190559" y="11791"/>
                    </a:cubicBezTo>
                    <a:cubicBezTo>
                      <a:pt x="190559" y="18316"/>
                      <a:pt x="185293" y="23582"/>
                      <a:pt x="178768" y="23582"/>
                    </a:cubicBezTo>
                    <a:close/>
                  </a:path>
                </a:pathLst>
              </a:custGeom>
              <a:grpFill/>
              <a:ln w="3812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914363"/>
                <a:endParaRPr lang="en-US" sz="1200">
                  <a:solidFill>
                    <a:srgbClr val="2E4A63"/>
                  </a:solidFill>
                  <a:latin typeface="Calibri"/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FE1A0255-1F7B-06A1-A93D-1E321F5583BF}"/>
                  </a:ext>
                </a:extLst>
              </p:cNvPr>
              <p:cNvSpPr/>
              <p:nvPr/>
            </p:nvSpPr>
            <p:spPr>
              <a:xfrm>
                <a:off x="10846790" y="6228374"/>
                <a:ext cx="158201" cy="23581"/>
              </a:xfrm>
              <a:custGeom>
                <a:avLst/>
                <a:gdLst>
                  <a:gd name="csX0" fmla="*/ 146410 w 158201"/>
                  <a:gd name="csY0" fmla="*/ 23582 h 23581"/>
                  <a:gd name="csX1" fmla="*/ 11791 w 158201"/>
                  <a:gd name="csY1" fmla="*/ 23582 h 23581"/>
                  <a:gd name="csX2" fmla="*/ 0 w 158201"/>
                  <a:gd name="csY2" fmla="*/ 11791 h 23581"/>
                  <a:gd name="csX3" fmla="*/ 11791 w 158201"/>
                  <a:gd name="csY3" fmla="*/ 0 h 23581"/>
                  <a:gd name="csX4" fmla="*/ 146410 w 158201"/>
                  <a:gd name="csY4" fmla="*/ 0 h 23581"/>
                  <a:gd name="csX5" fmla="*/ 158201 w 158201"/>
                  <a:gd name="csY5" fmla="*/ 11791 h 23581"/>
                  <a:gd name="csX6" fmla="*/ 146410 w 158201"/>
                  <a:gd name="csY6" fmla="*/ 23582 h 235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58201" h="23581">
                    <a:moveTo>
                      <a:pt x="146410" y="23582"/>
                    </a:moveTo>
                    <a:lnTo>
                      <a:pt x="11791" y="23582"/>
                    </a:lnTo>
                    <a:cubicBezTo>
                      <a:pt x="5266" y="23582"/>
                      <a:pt x="0" y="18316"/>
                      <a:pt x="0" y="11791"/>
                    </a:cubicBezTo>
                    <a:cubicBezTo>
                      <a:pt x="0" y="5266"/>
                      <a:pt x="5266" y="0"/>
                      <a:pt x="11791" y="0"/>
                    </a:cubicBezTo>
                    <a:lnTo>
                      <a:pt x="146410" y="0"/>
                    </a:lnTo>
                    <a:cubicBezTo>
                      <a:pt x="152935" y="0"/>
                      <a:pt x="158201" y="5266"/>
                      <a:pt x="158201" y="11791"/>
                    </a:cubicBezTo>
                    <a:cubicBezTo>
                      <a:pt x="158201" y="18316"/>
                      <a:pt x="152935" y="23582"/>
                      <a:pt x="146410" y="23582"/>
                    </a:cubicBezTo>
                    <a:close/>
                  </a:path>
                </a:pathLst>
              </a:custGeom>
              <a:grpFill/>
              <a:ln w="3812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914363"/>
                <a:endParaRPr lang="en-US" sz="1200">
                  <a:solidFill>
                    <a:srgbClr val="2E4A63"/>
                  </a:solidFill>
                  <a:latin typeface="Calibri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8547F132-0163-9FAB-71E7-C03366DCFBF9}"/>
                  </a:ext>
                </a:extLst>
              </p:cNvPr>
              <p:cNvSpPr/>
              <p:nvPr/>
            </p:nvSpPr>
            <p:spPr>
              <a:xfrm>
                <a:off x="10846828" y="6337085"/>
                <a:ext cx="136031" cy="23581"/>
              </a:xfrm>
              <a:custGeom>
                <a:avLst/>
                <a:gdLst>
                  <a:gd name="csX0" fmla="*/ 124241 w 136031"/>
                  <a:gd name="csY0" fmla="*/ 23582 h 23581"/>
                  <a:gd name="csX1" fmla="*/ 11791 w 136031"/>
                  <a:gd name="csY1" fmla="*/ 23582 h 23581"/>
                  <a:gd name="csX2" fmla="*/ 0 w 136031"/>
                  <a:gd name="csY2" fmla="*/ 11791 h 23581"/>
                  <a:gd name="csX3" fmla="*/ 11791 w 136031"/>
                  <a:gd name="csY3" fmla="*/ 0 h 23581"/>
                  <a:gd name="csX4" fmla="*/ 124241 w 136031"/>
                  <a:gd name="csY4" fmla="*/ 0 h 23581"/>
                  <a:gd name="csX5" fmla="*/ 136032 w 136031"/>
                  <a:gd name="csY5" fmla="*/ 11791 h 23581"/>
                  <a:gd name="csX6" fmla="*/ 124241 w 136031"/>
                  <a:gd name="csY6" fmla="*/ 23582 h 235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36031" h="23581">
                    <a:moveTo>
                      <a:pt x="124241" y="23582"/>
                    </a:moveTo>
                    <a:lnTo>
                      <a:pt x="11791" y="23582"/>
                    </a:lnTo>
                    <a:cubicBezTo>
                      <a:pt x="5266" y="23582"/>
                      <a:pt x="0" y="18316"/>
                      <a:pt x="0" y="11791"/>
                    </a:cubicBezTo>
                    <a:cubicBezTo>
                      <a:pt x="0" y="5266"/>
                      <a:pt x="5266" y="0"/>
                      <a:pt x="11791" y="0"/>
                    </a:cubicBezTo>
                    <a:lnTo>
                      <a:pt x="124241" y="0"/>
                    </a:lnTo>
                    <a:cubicBezTo>
                      <a:pt x="130766" y="0"/>
                      <a:pt x="136032" y="5266"/>
                      <a:pt x="136032" y="11791"/>
                    </a:cubicBezTo>
                    <a:cubicBezTo>
                      <a:pt x="136032" y="18316"/>
                      <a:pt x="130766" y="23582"/>
                      <a:pt x="124241" y="23582"/>
                    </a:cubicBezTo>
                    <a:close/>
                  </a:path>
                </a:pathLst>
              </a:custGeom>
              <a:grpFill/>
              <a:ln w="3812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914363"/>
                <a:endParaRPr lang="en-US" sz="1200">
                  <a:solidFill>
                    <a:srgbClr val="2E4A63"/>
                  </a:solidFill>
                  <a:latin typeface="Calibri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5A43034A-C3D4-4C37-1FCF-13F02BB5E484}"/>
                  </a:ext>
                </a:extLst>
              </p:cNvPr>
              <p:cNvSpPr/>
              <p:nvPr/>
            </p:nvSpPr>
            <p:spPr>
              <a:xfrm>
                <a:off x="10995948" y="6319266"/>
                <a:ext cx="219405" cy="219405"/>
              </a:xfrm>
              <a:custGeom>
                <a:avLst/>
                <a:gdLst>
                  <a:gd name="csX0" fmla="*/ 109703 w 219405"/>
                  <a:gd name="csY0" fmla="*/ 0 h 219405"/>
                  <a:gd name="csX1" fmla="*/ 0 w 219405"/>
                  <a:gd name="csY1" fmla="*/ 109703 h 219405"/>
                  <a:gd name="csX2" fmla="*/ 109703 w 219405"/>
                  <a:gd name="csY2" fmla="*/ 219406 h 219405"/>
                  <a:gd name="csX3" fmla="*/ 219406 w 219405"/>
                  <a:gd name="csY3" fmla="*/ 109703 h 219405"/>
                  <a:gd name="csX4" fmla="*/ 109703 w 219405"/>
                  <a:gd name="csY4" fmla="*/ 0 h 219405"/>
                  <a:gd name="csX5" fmla="*/ 165794 w 219405"/>
                  <a:gd name="csY5" fmla="*/ 59373 h 219405"/>
                  <a:gd name="csX6" fmla="*/ 100698 w 219405"/>
                  <a:gd name="csY6" fmla="*/ 172816 h 219405"/>
                  <a:gd name="csX7" fmla="*/ 91807 w 219405"/>
                  <a:gd name="csY7" fmla="*/ 178806 h 219405"/>
                  <a:gd name="csX8" fmla="*/ 90166 w 219405"/>
                  <a:gd name="csY8" fmla="*/ 178921 h 219405"/>
                  <a:gd name="csX9" fmla="*/ 81619 w 219405"/>
                  <a:gd name="csY9" fmla="*/ 175410 h 219405"/>
                  <a:gd name="csX10" fmla="*/ 34800 w 219405"/>
                  <a:gd name="csY10" fmla="*/ 129049 h 219405"/>
                  <a:gd name="csX11" fmla="*/ 34723 w 219405"/>
                  <a:gd name="csY11" fmla="*/ 111878 h 219405"/>
                  <a:gd name="csX12" fmla="*/ 51894 w 219405"/>
                  <a:gd name="csY12" fmla="*/ 111801 h 219405"/>
                  <a:gd name="csX13" fmla="*/ 87495 w 219405"/>
                  <a:gd name="csY13" fmla="*/ 147059 h 219405"/>
                  <a:gd name="csX14" fmla="*/ 144731 w 219405"/>
                  <a:gd name="csY14" fmla="*/ 47315 h 219405"/>
                  <a:gd name="csX15" fmla="*/ 161292 w 219405"/>
                  <a:gd name="csY15" fmla="*/ 42851 h 219405"/>
                  <a:gd name="csX16" fmla="*/ 165756 w 219405"/>
                  <a:gd name="csY16" fmla="*/ 59411 h 2194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219405" h="219405">
                    <a:moveTo>
                      <a:pt x="109703" y="0"/>
                    </a:moveTo>
                    <a:cubicBezTo>
                      <a:pt x="49223" y="0"/>
                      <a:pt x="0" y="49223"/>
                      <a:pt x="0" y="109703"/>
                    </a:cubicBezTo>
                    <a:cubicBezTo>
                      <a:pt x="0" y="170182"/>
                      <a:pt x="49223" y="219406"/>
                      <a:pt x="109703" y="219406"/>
                    </a:cubicBezTo>
                    <a:cubicBezTo>
                      <a:pt x="170182" y="219406"/>
                      <a:pt x="219406" y="170182"/>
                      <a:pt x="219406" y="109703"/>
                    </a:cubicBezTo>
                    <a:cubicBezTo>
                      <a:pt x="219406" y="49223"/>
                      <a:pt x="170182" y="0"/>
                      <a:pt x="109703" y="0"/>
                    </a:cubicBezTo>
                    <a:close/>
                    <a:moveTo>
                      <a:pt x="165794" y="59373"/>
                    </a:moveTo>
                    <a:lnTo>
                      <a:pt x="100698" y="172816"/>
                    </a:lnTo>
                    <a:cubicBezTo>
                      <a:pt x="98828" y="176097"/>
                      <a:pt x="95546" y="178310"/>
                      <a:pt x="91807" y="178806"/>
                    </a:cubicBezTo>
                    <a:cubicBezTo>
                      <a:pt x="91273" y="178882"/>
                      <a:pt x="90700" y="178921"/>
                      <a:pt x="90166" y="178921"/>
                    </a:cubicBezTo>
                    <a:cubicBezTo>
                      <a:pt x="86999" y="178921"/>
                      <a:pt x="83908" y="177661"/>
                      <a:pt x="81619" y="175410"/>
                    </a:cubicBezTo>
                    <a:lnTo>
                      <a:pt x="34800" y="129049"/>
                    </a:lnTo>
                    <a:cubicBezTo>
                      <a:pt x="30030" y="124355"/>
                      <a:pt x="29992" y="116647"/>
                      <a:pt x="34723" y="111878"/>
                    </a:cubicBezTo>
                    <a:cubicBezTo>
                      <a:pt x="39417" y="107108"/>
                      <a:pt x="47124" y="107070"/>
                      <a:pt x="51894" y="111801"/>
                    </a:cubicBezTo>
                    <a:lnTo>
                      <a:pt x="87495" y="147059"/>
                    </a:lnTo>
                    <a:lnTo>
                      <a:pt x="144731" y="47315"/>
                    </a:lnTo>
                    <a:cubicBezTo>
                      <a:pt x="148051" y="41515"/>
                      <a:pt x="155492" y="39493"/>
                      <a:pt x="161292" y="42851"/>
                    </a:cubicBezTo>
                    <a:cubicBezTo>
                      <a:pt x="167092" y="46171"/>
                      <a:pt x="169114" y="53611"/>
                      <a:pt x="165756" y="59411"/>
                    </a:cubicBezTo>
                    <a:close/>
                  </a:path>
                </a:pathLst>
              </a:custGeom>
              <a:grpFill/>
              <a:ln w="3812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914363"/>
                <a:endParaRPr lang="en-US" sz="1200">
                  <a:solidFill>
                    <a:srgbClr val="2E4A63"/>
                  </a:solidFill>
                  <a:latin typeface="Calibri"/>
                </a:endParaRPr>
              </a:p>
            </p:txBody>
          </p:sp>
        </p:grpSp>
        <p:pic>
          <p:nvPicPr>
            <p:cNvPr id="90" name="Graphic 89">
              <a:extLst>
                <a:ext uri="{FF2B5EF4-FFF2-40B4-BE49-F238E27FC236}">
                  <a16:creationId xmlns:a16="http://schemas.microsoft.com/office/drawing/2014/main" id="{839E6ABD-4502-B18B-D4A8-E1A786D56CB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020596" y="2661398"/>
              <a:ext cx="546366" cy="496125"/>
            </a:xfrm>
            <a:prstGeom prst="rect">
              <a:avLst/>
            </a:prstGeom>
          </p:spPr>
        </p:pic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A615B1F9-AEE9-CADC-541E-F0715573BF60}"/>
                </a:ext>
              </a:extLst>
            </p:cNvPr>
            <p:cNvSpPr txBox="1"/>
            <p:nvPr/>
          </p:nvSpPr>
          <p:spPr>
            <a:xfrm>
              <a:off x="8428242" y="1335864"/>
              <a:ext cx="143300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63"/>
              <a:r>
                <a:rPr lang="en-US" sz="1200">
                  <a:solidFill>
                    <a:srgbClr val="2E4A63"/>
                  </a:solidFill>
                  <a:latin typeface="Calibri"/>
                </a:rPr>
                <a:t>Consultants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872E2CD-FF7A-28F6-098C-353CDF733D3A}"/>
                </a:ext>
              </a:extLst>
            </p:cNvPr>
            <p:cNvSpPr txBox="1"/>
            <p:nvPr/>
          </p:nvSpPr>
          <p:spPr>
            <a:xfrm>
              <a:off x="10295033" y="3170328"/>
              <a:ext cx="143300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63"/>
              <a:r>
                <a:rPr lang="en-US" sz="1200">
                  <a:solidFill>
                    <a:srgbClr val="2E4A63"/>
                  </a:solidFill>
                  <a:latin typeface="Calibri"/>
                </a:rPr>
                <a:t>Contractors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ACDAB8F-91D0-7165-3E4D-D547A4B35075}"/>
                </a:ext>
              </a:extLst>
            </p:cNvPr>
            <p:cNvSpPr txBox="1"/>
            <p:nvPr/>
          </p:nvSpPr>
          <p:spPr>
            <a:xfrm>
              <a:off x="8455694" y="5033012"/>
              <a:ext cx="143300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63"/>
              <a:r>
                <a:rPr lang="en-US" sz="1200">
                  <a:solidFill>
                    <a:srgbClr val="2E4A63"/>
                  </a:solidFill>
                  <a:latin typeface="Calibri"/>
                </a:rPr>
                <a:t>Reviewers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DA6C7B7-99A7-7BEE-1464-AABD801FD54E}"/>
                </a:ext>
              </a:extLst>
            </p:cNvPr>
            <p:cNvSpPr txBox="1"/>
            <p:nvPr/>
          </p:nvSpPr>
          <p:spPr>
            <a:xfrm>
              <a:off x="6594488" y="3195644"/>
              <a:ext cx="143300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63"/>
              <a:r>
                <a:rPr lang="en-US" sz="1200">
                  <a:solidFill>
                    <a:srgbClr val="2E4A63"/>
                  </a:solidFill>
                  <a:latin typeface="Calibri"/>
                </a:rPr>
                <a:t>Field Teams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2D4EEBA-3FC8-7B6A-2FAC-373438335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7365" y="2390963"/>
              <a:ext cx="1459547" cy="1459547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5B530389-8417-666B-38C1-3EE6724C4F4E}"/>
              </a:ext>
            </a:extLst>
          </p:cNvPr>
          <p:cNvSpPr txBox="1"/>
          <p:nvPr/>
        </p:nvSpPr>
        <p:spPr>
          <a:xfrm>
            <a:off x="496982" y="234280"/>
            <a:ext cx="11811000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3200" b="1" i="0" u="none" dirty="0">
                <a:solidFill>
                  <a:srgbClr val="003865"/>
                </a:solidFill>
                <a:latin typeface="Calibri"/>
              </a:rPr>
              <a:t>Corridor Program Office (CPO): </a:t>
            </a:r>
          </a:p>
          <a:p>
            <a:pPr algn="l">
              <a:lnSpc>
                <a:spcPct val="100000"/>
              </a:lnSpc>
            </a:pPr>
            <a:r>
              <a:rPr lang="en-US" sz="3200" b="1" i="0" u="none" dirty="0">
                <a:solidFill>
                  <a:srgbClr val="003865"/>
                </a:solidFill>
                <a:latin typeface="Calibri"/>
              </a:rPr>
              <a:t>Connecting the Program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B9783BB-7CFE-C345-33BA-A926E4FE850E}"/>
              </a:ext>
            </a:extLst>
          </p:cNvPr>
          <p:cNvSpPr/>
          <p:nvPr/>
        </p:nvSpPr>
        <p:spPr>
          <a:xfrm>
            <a:off x="216385" y="6337979"/>
            <a:ext cx="956281" cy="279973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454413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456F8A-0623-862E-3867-51A8B6111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7DBA53F-269A-1723-054D-35809C68B5A1}"/>
              </a:ext>
            </a:extLst>
          </p:cNvPr>
          <p:cNvSpPr txBox="1"/>
          <p:nvPr/>
        </p:nvSpPr>
        <p:spPr>
          <a:xfrm>
            <a:off x="872569" y="5601861"/>
            <a:ext cx="105492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63"/>
            <a:r>
              <a:rPr lang="en-US" sz="1800" i="1" dirty="0">
                <a:solidFill>
                  <a:srgbClr val="003865"/>
                </a:solidFill>
                <a:latin typeface="Calibri"/>
              </a:rPr>
              <a:t>One </a:t>
            </a:r>
            <a:r>
              <a:rPr lang="en-US" sz="1800" b="1" i="1" dirty="0">
                <a:solidFill>
                  <a:srgbClr val="003865"/>
                </a:solidFill>
                <a:latin typeface="Calibri"/>
              </a:rPr>
              <a:t>Common Data Environment (CDE) </a:t>
            </a:r>
            <a:r>
              <a:rPr lang="en-US" sz="1800" i="1" dirty="0">
                <a:solidFill>
                  <a:srgbClr val="003865"/>
                </a:solidFill>
                <a:latin typeface="Calibri"/>
              </a:rPr>
              <a:t>acting as a single source of truth for all projects in the MI-4 Program</a:t>
            </a:r>
            <a:endParaRPr lang="en-US" sz="1200" i="1" dirty="0">
              <a:solidFill>
                <a:srgbClr val="003865"/>
              </a:solidFill>
              <a:latin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81AA07-16A8-3C62-A8F9-B9FF91F1C1C8}"/>
              </a:ext>
            </a:extLst>
          </p:cNvPr>
          <p:cNvSpPr txBox="1"/>
          <p:nvPr/>
        </p:nvSpPr>
        <p:spPr>
          <a:xfrm>
            <a:off x="342636" y="1333299"/>
            <a:ext cx="1114011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63"/>
            <a:r>
              <a:rPr lang="en-US" sz="2200" dirty="0">
                <a:solidFill>
                  <a:srgbClr val="2E4A63"/>
                </a:solidFill>
                <a:latin typeface="Calibri"/>
              </a:rPr>
              <a:t>Managing The Flow Of Data And Information Using </a:t>
            </a:r>
            <a:r>
              <a:rPr lang="en-US" sz="2200" b="1" i="1" dirty="0">
                <a:solidFill>
                  <a:srgbClr val="2E4A63"/>
                </a:solidFill>
                <a:latin typeface="Calibri"/>
              </a:rPr>
              <a:t>Bentley Infrastructure Cloud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606DADF3-3C3F-C040-1FDE-4F6CBE0A4371}"/>
              </a:ext>
            </a:extLst>
          </p:cNvPr>
          <p:cNvSpPr/>
          <p:nvPr/>
        </p:nvSpPr>
        <p:spPr>
          <a:xfrm>
            <a:off x="343309" y="2268485"/>
            <a:ext cx="2743588" cy="2922645"/>
          </a:xfrm>
          <a:custGeom>
            <a:avLst/>
            <a:gdLst>
              <a:gd name="csX0" fmla="*/ 53995 w 3292305"/>
              <a:gd name="csY0" fmla="*/ 0 h 2859620"/>
              <a:gd name="csX1" fmla="*/ 2706770 w 3292305"/>
              <a:gd name="csY1" fmla="*/ 0 h 2859620"/>
              <a:gd name="csX2" fmla="*/ 2797914 w 3292305"/>
              <a:gd name="csY2" fmla="*/ 63705 h 2859620"/>
              <a:gd name="csX3" fmla="*/ 3286149 w 3292305"/>
              <a:gd name="csY3" fmla="*/ 1396472 h 2859620"/>
              <a:gd name="csX4" fmla="*/ 3286149 w 3292305"/>
              <a:gd name="csY4" fmla="*/ 1463241 h 2859620"/>
              <a:gd name="csX5" fmla="*/ 2797914 w 3292305"/>
              <a:gd name="csY5" fmla="*/ 2795962 h 2859620"/>
              <a:gd name="csX6" fmla="*/ 2706770 w 3292305"/>
              <a:gd name="csY6" fmla="*/ 2859621 h 2859620"/>
              <a:gd name="csX7" fmla="*/ 53995 w 3292305"/>
              <a:gd name="csY7" fmla="*/ 2859621 h 2859620"/>
              <a:gd name="csX8" fmla="*/ 3369 w 3292305"/>
              <a:gd name="csY8" fmla="*/ 2787136 h 2859620"/>
              <a:gd name="csX9" fmla="*/ 488403 w 3292305"/>
              <a:gd name="csY9" fmla="*/ 1463195 h 2859620"/>
              <a:gd name="csX10" fmla="*/ 488403 w 3292305"/>
              <a:gd name="csY10" fmla="*/ 1396426 h 2859620"/>
              <a:gd name="csX11" fmla="*/ 3369 w 3292305"/>
              <a:gd name="csY11" fmla="*/ 72485 h 2859620"/>
              <a:gd name="csX12" fmla="*/ 53995 w 3292305"/>
              <a:gd name="csY12" fmla="*/ 0 h 28596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92305" h="2859620">
                <a:moveTo>
                  <a:pt x="53995" y="0"/>
                </a:moveTo>
                <a:lnTo>
                  <a:pt x="2706770" y="0"/>
                </a:lnTo>
                <a:cubicBezTo>
                  <a:pt x="2748295" y="0"/>
                  <a:pt x="2783646" y="24741"/>
                  <a:pt x="2797914" y="63705"/>
                </a:cubicBezTo>
                <a:lnTo>
                  <a:pt x="3286149" y="1396472"/>
                </a:lnTo>
                <a:cubicBezTo>
                  <a:pt x="3294381" y="1418881"/>
                  <a:pt x="3294335" y="1440832"/>
                  <a:pt x="3286149" y="1463241"/>
                </a:cubicBezTo>
                <a:lnTo>
                  <a:pt x="2797914" y="2795962"/>
                </a:lnTo>
                <a:cubicBezTo>
                  <a:pt x="2783646" y="2834880"/>
                  <a:pt x="2748249" y="2859621"/>
                  <a:pt x="2706770" y="2859621"/>
                </a:cubicBezTo>
                <a:lnTo>
                  <a:pt x="53995" y="2859621"/>
                </a:lnTo>
                <a:cubicBezTo>
                  <a:pt x="16403" y="2859621"/>
                  <a:pt x="-9573" y="2822487"/>
                  <a:pt x="3369" y="2787136"/>
                </a:cubicBezTo>
                <a:lnTo>
                  <a:pt x="488403" y="1463195"/>
                </a:lnTo>
                <a:cubicBezTo>
                  <a:pt x="496635" y="1440741"/>
                  <a:pt x="496589" y="1418835"/>
                  <a:pt x="488403" y="1396426"/>
                </a:cubicBezTo>
                <a:lnTo>
                  <a:pt x="3369" y="72485"/>
                </a:lnTo>
                <a:cubicBezTo>
                  <a:pt x="-9573" y="37134"/>
                  <a:pt x="16357" y="0"/>
                  <a:pt x="53995" y="0"/>
                </a:cubicBezTo>
                <a:close/>
              </a:path>
            </a:pathLst>
          </a:custGeom>
          <a:solidFill>
            <a:schemeClr val="accent2"/>
          </a:solidFill>
          <a:ln w="4572" cap="flat">
            <a:noFill/>
            <a:prstDash val="solid"/>
            <a:miter/>
          </a:ln>
        </p:spPr>
        <p:txBody>
          <a:bodyPr/>
          <a:lstStyle/>
          <a:p>
            <a:pPr defTabSz="914363"/>
            <a:endParaRPr lang="en-US" sz="1800">
              <a:solidFill>
                <a:srgbClr val="2E4A63"/>
              </a:solidFill>
              <a:latin typeface="Calibri"/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C1F0769C-5D35-BE15-2DDC-FD7A6495D353}"/>
              </a:ext>
            </a:extLst>
          </p:cNvPr>
          <p:cNvSpPr/>
          <p:nvPr/>
        </p:nvSpPr>
        <p:spPr>
          <a:xfrm>
            <a:off x="6043115" y="2268485"/>
            <a:ext cx="2743588" cy="2922645"/>
          </a:xfrm>
          <a:custGeom>
            <a:avLst/>
            <a:gdLst>
              <a:gd name="csX0" fmla="*/ 53995 w 3292305"/>
              <a:gd name="csY0" fmla="*/ 0 h 2859620"/>
              <a:gd name="csX1" fmla="*/ 2706770 w 3292305"/>
              <a:gd name="csY1" fmla="*/ 0 h 2859620"/>
              <a:gd name="csX2" fmla="*/ 2797914 w 3292305"/>
              <a:gd name="csY2" fmla="*/ 63705 h 2859620"/>
              <a:gd name="csX3" fmla="*/ 3286149 w 3292305"/>
              <a:gd name="csY3" fmla="*/ 1396472 h 2859620"/>
              <a:gd name="csX4" fmla="*/ 3286149 w 3292305"/>
              <a:gd name="csY4" fmla="*/ 1463241 h 2859620"/>
              <a:gd name="csX5" fmla="*/ 2797914 w 3292305"/>
              <a:gd name="csY5" fmla="*/ 2795962 h 2859620"/>
              <a:gd name="csX6" fmla="*/ 2706770 w 3292305"/>
              <a:gd name="csY6" fmla="*/ 2859621 h 2859620"/>
              <a:gd name="csX7" fmla="*/ 53995 w 3292305"/>
              <a:gd name="csY7" fmla="*/ 2859621 h 2859620"/>
              <a:gd name="csX8" fmla="*/ 3369 w 3292305"/>
              <a:gd name="csY8" fmla="*/ 2787136 h 2859620"/>
              <a:gd name="csX9" fmla="*/ 488403 w 3292305"/>
              <a:gd name="csY9" fmla="*/ 1463195 h 2859620"/>
              <a:gd name="csX10" fmla="*/ 488403 w 3292305"/>
              <a:gd name="csY10" fmla="*/ 1396426 h 2859620"/>
              <a:gd name="csX11" fmla="*/ 3369 w 3292305"/>
              <a:gd name="csY11" fmla="*/ 72485 h 2859620"/>
              <a:gd name="csX12" fmla="*/ 53995 w 3292305"/>
              <a:gd name="csY12" fmla="*/ 0 h 28596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92305" h="2859620">
                <a:moveTo>
                  <a:pt x="53995" y="0"/>
                </a:moveTo>
                <a:lnTo>
                  <a:pt x="2706770" y="0"/>
                </a:lnTo>
                <a:cubicBezTo>
                  <a:pt x="2748295" y="0"/>
                  <a:pt x="2783646" y="24741"/>
                  <a:pt x="2797914" y="63705"/>
                </a:cubicBezTo>
                <a:lnTo>
                  <a:pt x="3286149" y="1396472"/>
                </a:lnTo>
                <a:cubicBezTo>
                  <a:pt x="3294381" y="1418881"/>
                  <a:pt x="3294335" y="1440832"/>
                  <a:pt x="3286149" y="1463241"/>
                </a:cubicBezTo>
                <a:lnTo>
                  <a:pt x="2797914" y="2795962"/>
                </a:lnTo>
                <a:cubicBezTo>
                  <a:pt x="2783646" y="2834880"/>
                  <a:pt x="2748250" y="2859621"/>
                  <a:pt x="2706770" y="2859621"/>
                </a:cubicBezTo>
                <a:lnTo>
                  <a:pt x="53995" y="2859621"/>
                </a:lnTo>
                <a:cubicBezTo>
                  <a:pt x="16403" y="2859621"/>
                  <a:pt x="-9573" y="2822487"/>
                  <a:pt x="3369" y="2787136"/>
                </a:cubicBezTo>
                <a:lnTo>
                  <a:pt x="488403" y="1463195"/>
                </a:lnTo>
                <a:cubicBezTo>
                  <a:pt x="496589" y="1440741"/>
                  <a:pt x="496589" y="1418835"/>
                  <a:pt x="488403" y="1396426"/>
                </a:cubicBezTo>
                <a:lnTo>
                  <a:pt x="3369" y="72485"/>
                </a:lnTo>
                <a:cubicBezTo>
                  <a:pt x="-9573" y="37134"/>
                  <a:pt x="16357" y="0"/>
                  <a:pt x="53995" y="0"/>
                </a:cubicBezTo>
                <a:close/>
              </a:path>
            </a:pathLst>
          </a:custGeom>
          <a:solidFill>
            <a:schemeClr val="accent1"/>
          </a:solidFill>
          <a:ln w="4572" cap="flat">
            <a:noFill/>
            <a:prstDash val="solid"/>
            <a:miter/>
          </a:ln>
        </p:spPr>
        <p:txBody>
          <a:bodyPr/>
          <a:lstStyle/>
          <a:p>
            <a:pPr defTabSz="914363"/>
            <a:endParaRPr lang="en-US" sz="1800">
              <a:solidFill>
                <a:srgbClr val="2E4A63"/>
              </a:solidFill>
              <a:latin typeface="Calibri"/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860EB2DE-0547-B7A7-2D8D-2F1F7E54F6E0}"/>
              </a:ext>
            </a:extLst>
          </p:cNvPr>
          <p:cNvSpPr/>
          <p:nvPr/>
        </p:nvSpPr>
        <p:spPr>
          <a:xfrm>
            <a:off x="3177892" y="2268485"/>
            <a:ext cx="2743588" cy="2922645"/>
          </a:xfrm>
          <a:custGeom>
            <a:avLst/>
            <a:gdLst>
              <a:gd name="csX0" fmla="*/ 53995 w 3292305"/>
              <a:gd name="csY0" fmla="*/ 0 h 2859620"/>
              <a:gd name="csX1" fmla="*/ 2706770 w 3292305"/>
              <a:gd name="csY1" fmla="*/ 0 h 2859620"/>
              <a:gd name="csX2" fmla="*/ 2797914 w 3292305"/>
              <a:gd name="csY2" fmla="*/ 63705 h 2859620"/>
              <a:gd name="csX3" fmla="*/ 3286149 w 3292305"/>
              <a:gd name="csY3" fmla="*/ 1396472 h 2859620"/>
              <a:gd name="csX4" fmla="*/ 3286149 w 3292305"/>
              <a:gd name="csY4" fmla="*/ 1463241 h 2859620"/>
              <a:gd name="csX5" fmla="*/ 2797914 w 3292305"/>
              <a:gd name="csY5" fmla="*/ 2795962 h 2859620"/>
              <a:gd name="csX6" fmla="*/ 2706770 w 3292305"/>
              <a:gd name="csY6" fmla="*/ 2859621 h 2859620"/>
              <a:gd name="csX7" fmla="*/ 53995 w 3292305"/>
              <a:gd name="csY7" fmla="*/ 2859621 h 2859620"/>
              <a:gd name="csX8" fmla="*/ 3370 w 3292305"/>
              <a:gd name="csY8" fmla="*/ 2787136 h 2859620"/>
              <a:gd name="csX9" fmla="*/ 488403 w 3292305"/>
              <a:gd name="csY9" fmla="*/ 1463195 h 2859620"/>
              <a:gd name="csX10" fmla="*/ 488403 w 3292305"/>
              <a:gd name="csY10" fmla="*/ 1396426 h 2859620"/>
              <a:gd name="csX11" fmla="*/ 3370 w 3292305"/>
              <a:gd name="csY11" fmla="*/ 72485 h 2859620"/>
              <a:gd name="csX12" fmla="*/ 53995 w 3292305"/>
              <a:gd name="csY12" fmla="*/ 0 h 28596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92305" h="2859620">
                <a:moveTo>
                  <a:pt x="53995" y="0"/>
                </a:moveTo>
                <a:lnTo>
                  <a:pt x="2706770" y="0"/>
                </a:lnTo>
                <a:cubicBezTo>
                  <a:pt x="2748295" y="0"/>
                  <a:pt x="2783646" y="24741"/>
                  <a:pt x="2797914" y="63705"/>
                </a:cubicBezTo>
                <a:lnTo>
                  <a:pt x="3286149" y="1396472"/>
                </a:lnTo>
                <a:cubicBezTo>
                  <a:pt x="3294381" y="1418881"/>
                  <a:pt x="3294335" y="1440832"/>
                  <a:pt x="3286149" y="1463241"/>
                </a:cubicBezTo>
                <a:lnTo>
                  <a:pt x="2797914" y="2795962"/>
                </a:lnTo>
                <a:cubicBezTo>
                  <a:pt x="2783646" y="2834880"/>
                  <a:pt x="2748249" y="2859621"/>
                  <a:pt x="2706770" y="2859621"/>
                </a:cubicBezTo>
                <a:lnTo>
                  <a:pt x="53995" y="2859621"/>
                </a:lnTo>
                <a:cubicBezTo>
                  <a:pt x="16403" y="2859621"/>
                  <a:pt x="-9573" y="2822487"/>
                  <a:pt x="3370" y="2787136"/>
                </a:cubicBezTo>
                <a:lnTo>
                  <a:pt x="488403" y="1463195"/>
                </a:lnTo>
                <a:cubicBezTo>
                  <a:pt x="496589" y="1440741"/>
                  <a:pt x="496589" y="1418835"/>
                  <a:pt x="488403" y="1396426"/>
                </a:cubicBezTo>
                <a:lnTo>
                  <a:pt x="3370" y="72485"/>
                </a:lnTo>
                <a:cubicBezTo>
                  <a:pt x="-9573" y="37134"/>
                  <a:pt x="16357" y="0"/>
                  <a:pt x="53995" y="0"/>
                </a:cubicBezTo>
                <a:close/>
              </a:path>
            </a:pathLst>
          </a:custGeom>
          <a:solidFill>
            <a:schemeClr val="accent3"/>
          </a:solidFill>
          <a:ln w="4572" cap="flat">
            <a:noFill/>
            <a:prstDash val="solid"/>
            <a:miter/>
          </a:ln>
        </p:spPr>
        <p:txBody>
          <a:bodyPr/>
          <a:lstStyle/>
          <a:p>
            <a:pPr defTabSz="914363"/>
            <a:endParaRPr lang="en-US" sz="1800">
              <a:solidFill>
                <a:srgbClr val="2E4A63"/>
              </a:solidFill>
              <a:latin typeface="Calibri"/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E247E8C9-8023-E319-0B6C-3015553FF13E}"/>
              </a:ext>
            </a:extLst>
          </p:cNvPr>
          <p:cNvSpPr/>
          <p:nvPr/>
        </p:nvSpPr>
        <p:spPr>
          <a:xfrm>
            <a:off x="8877698" y="2268485"/>
            <a:ext cx="2743588" cy="2922645"/>
          </a:xfrm>
          <a:custGeom>
            <a:avLst/>
            <a:gdLst>
              <a:gd name="csX0" fmla="*/ 53995 w 3292305"/>
              <a:gd name="csY0" fmla="*/ 0 h 2859620"/>
              <a:gd name="csX1" fmla="*/ 2706771 w 3292305"/>
              <a:gd name="csY1" fmla="*/ 0 h 2859620"/>
              <a:gd name="csX2" fmla="*/ 2797914 w 3292305"/>
              <a:gd name="csY2" fmla="*/ 63705 h 2859620"/>
              <a:gd name="csX3" fmla="*/ 3286149 w 3292305"/>
              <a:gd name="csY3" fmla="*/ 1396472 h 2859620"/>
              <a:gd name="csX4" fmla="*/ 3286149 w 3292305"/>
              <a:gd name="csY4" fmla="*/ 1463241 h 2859620"/>
              <a:gd name="csX5" fmla="*/ 2797914 w 3292305"/>
              <a:gd name="csY5" fmla="*/ 2795962 h 2859620"/>
              <a:gd name="csX6" fmla="*/ 2706771 w 3292305"/>
              <a:gd name="csY6" fmla="*/ 2859621 h 2859620"/>
              <a:gd name="csX7" fmla="*/ 53995 w 3292305"/>
              <a:gd name="csY7" fmla="*/ 2859621 h 2859620"/>
              <a:gd name="csX8" fmla="*/ 3369 w 3292305"/>
              <a:gd name="csY8" fmla="*/ 2787136 h 2859620"/>
              <a:gd name="csX9" fmla="*/ 488403 w 3292305"/>
              <a:gd name="csY9" fmla="*/ 1463195 h 2859620"/>
              <a:gd name="csX10" fmla="*/ 488403 w 3292305"/>
              <a:gd name="csY10" fmla="*/ 1396426 h 2859620"/>
              <a:gd name="csX11" fmla="*/ 3369 w 3292305"/>
              <a:gd name="csY11" fmla="*/ 72485 h 2859620"/>
              <a:gd name="csX12" fmla="*/ 53995 w 3292305"/>
              <a:gd name="csY12" fmla="*/ 0 h 28596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92305" h="2859620">
                <a:moveTo>
                  <a:pt x="53995" y="0"/>
                </a:moveTo>
                <a:lnTo>
                  <a:pt x="2706771" y="0"/>
                </a:lnTo>
                <a:cubicBezTo>
                  <a:pt x="2748296" y="0"/>
                  <a:pt x="2783646" y="24741"/>
                  <a:pt x="2797914" y="63705"/>
                </a:cubicBezTo>
                <a:lnTo>
                  <a:pt x="3286149" y="1396472"/>
                </a:lnTo>
                <a:cubicBezTo>
                  <a:pt x="3294381" y="1418881"/>
                  <a:pt x="3294335" y="1440832"/>
                  <a:pt x="3286149" y="1463241"/>
                </a:cubicBezTo>
                <a:lnTo>
                  <a:pt x="2797914" y="2795962"/>
                </a:lnTo>
                <a:cubicBezTo>
                  <a:pt x="2783646" y="2834880"/>
                  <a:pt x="2748250" y="2859621"/>
                  <a:pt x="2706771" y="2859621"/>
                </a:cubicBezTo>
                <a:lnTo>
                  <a:pt x="53995" y="2859621"/>
                </a:lnTo>
                <a:cubicBezTo>
                  <a:pt x="16403" y="2859621"/>
                  <a:pt x="-9572" y="2822487"/>
                  <a:pt x="3369" y="2787136"/>
                </a:cubicBezTo>
                <a:lnTo>
                  <a:pt x="488403" y="1463195"/>
                </a:lnTo>
                <a:cubicBezTo>
                  <a:pt x="496635" y="1440741"/>
                  <a:pt x="496589" y="1418835"/>
                  <a:pt x="488403" y="1396426"/>
                </a:cubicBezTo>
                <a:lnTo>
                  <a:pt x="3369" y="72485"/>
                </a:lnTo>
                <a:cubicBezTo>
                  <a:pt x="-9572" y="37134"/>
                  <a:pt x="16357" y="0"/>
                  <a:pt x="53995" y="0"/>
                </a:cubicBezTo>
                <a:close/>
              </a:path>
            </a:pathLst>
          </a:custGeom>
          <a:solidFill>
            <a:schemeClr val="tx2"/>
          </a:solidFill>
          <a:ln w="4572" cap="flat">
            <a:noFill/>
            <a:prstDash val="solid"/>
            <a:miter/>
          </a:ln>
        </p:spPr>
        <p:txBody>
          <a:bodyPr/>
          <a:lstStyle/>
          <a:p>
            <a:pPr defTabSz="914363"/>
            <a:endParaRPr lang="en-US" sz="1800">
              <a:solidFill>
                <a:srgbClr val="2E4A63"/>
              </a:solidFill>
              <a:latin typeface="Calibri"/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AB8163EA-92EB-2BC2-7C50-3FFE474A1BA4}"/>
              </a:ext>
            </a:extLst>
          </p:cNvPr>
          <p:cNvSpPr/>
          <p:nvPr/>
        </p:nvSpPr>
        <p:spPr>
          <a:xfrm>
            <a:off x="707296" y="2490665"/>
            <a:ext cx="2605321" cy="2485361"/>
          </a:xfrm>
          <a:custGeom>
            <a:avLst/>
            <a:gdLst>
              <a:gd name="csX0" fmla="*/ 2650064 w 3126385"/>
              <a:gd name="csY0" fmla="*/ 0 h 2326386"/>
              <a:gd name="csX1" fmla="*/ 2724195 w 3126385"/>
              <a:gd name="csY1" fmla="*/ 51814 h 2326386"/>
              <a:gd name="csX2" fmla="*/ 3121378 w 3126385"/>
              <a:gd name="csY2" fmla="*/ 1136028 h 2326386"/>
              <a:gd name="csX3" fmla="*/ 3121378 w 3126385"/>
              <a:gd name="csY3" fmla="*/ 1190358 h 2326386"/>
              <a:gd name="csX4" fmla="*/ 2724195 w 3126385"/>
              <a:gd name="csY4" fmla="*/ 2274572 h 2326386"/>
              <a:gd name="csX5" fmla="*/ 2650064 w 3126385"/>
              <a:gd name="csY5" fmla="*/ 2326386 h 2326386"/>
              <a:gd name="csX6" fmla="*/ 43935 w 3126385"/>
              <a:gd name="csY6" fmla="*/ 2326386 h 2326386"/>
              <a:gd name="csX7" fmla="*/ 2730 w 3126385"/>
              <a:gd name="csY7" fmla="*/ 2267438 h 2326386"/>
              <a:gd name="csX8" fmla="*/ 401833 w 3126385"/>
              <a:gd name="csY8" fmla="*/ 1178056 h 2326386"/>
              <a:gd name="csX9" fmla="*/ 401833 w 3126385"/>
              <a:gd name="csY9" fmla="*/ 1148376 h 2326386"/>
              <a:gd name="csX10" fmla="*/ 263403 w 3126385"/>
              <a:gd name="csY10" fmla="*/ 769944 h 2326386"/>
              <a:gd name="csX11" fmla="*/ 294958 w 3126385"/>
              <a:gd name="csY11" fmla="*/ 712916 h 2326386"/>
              <a:gd name="csX12" fmla="*/ 726851 w 3126385"/>
              <a:gd name="csY12" fmla="*/ 51860 h 2326386"/>
              <a:gd name="csX13" fmla="*/ 769107 w 3126385"/>
              <a:gd name="csY13" fmla="*/ 46 h 2326386"/>
              <a:gd name="csX14" fmla="*/ 2650018 w 3126385"/>
              <a:gd name="csY14" fmla="*/ 46 h 23263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126385" h="2326386">
                <a:moveTo>
                  <a:pt x="2650064" y="0"/>
                </a:moveTo>
                <a:cubicBezTo>
                  <a:pt x="2683860" y="0"/>
                  <a:pt x="2712625" y="20168"/>
                  <a:pt x="2724195" y="51814"/>
                </a:cubicBezTo>
                <a:lnTo>
                  <a:pt x="3121378" y="1136028"/>
                </a:lnTo>
                <a:cubicBezTo>
                  <a:pt x="3128055" y="1154275"/>
                  <a:pt x="3128055" y="1172156"/>
                  <a:pt x="3121378" y="1190358"/>
                </a:cubicBezTo>
                <a:lnTo>
                  <a:pt x="2724195" y="2274572"/>
                </a:lnTo>
                <a:cubicBezTo>
                  <a:pt x="2712625" y="2306218"/>
                  <a:pt x="2683768" y="2326386"/>
                  <a:pt x="2650064" y="2326386"/>
                </a:cubicBezTo>
                <a:lnTo>
                  <a:pt x="43935" y="2326386"/>
                </a:lnTo>
                <a:cubicBezTo>
                  <a:pt x="13386" y="2326386"/>
                  <a:pt x="-7788" y="2296203"/>
                  <a:pt x="2730" y="2267438"/>
                </a:cubicBezTo>
                <a:lnTo>
                  <a:pt x="401833" y="1178056"/>
                </a:lnTo>
                <a:cubicBezTo>
                  <a:pt x="405492" y="1168086"/>
                  <a:pt x="405446" y="1158345"/>
                  <a:pt x="401833" y="1148376"/>
                </a:cubicBezTo>
                <a:lnTo>
                  <a:pt x="263403" y="769944"/>
                </a:lnTo>
                <a:cubicBezTo>
                  <a:pt x="254348" y="745111"/>
                  <a:pt x="269119" y="718404"/>
                  <a:pt x="294958" y="712916"/>
                </a:cubicBezTo>
                <a:cubicBezTo>
                  <a:pt x="596697" y="649028"/>
                  <a:pt x="788132" y="350216"/>
                  <a:pt x="726851" y="51860"/>
                </a:cubicBezTo>
                <a:cubicBezTo>
                  <a:pt x="721317" y="24970"/>
                  <a:pt x="741622" y="46"/>
                  <a:pt x="769107" y="46"/>
                </a:cubicBezTo>
                <a:lnTo>
                  <a:pt x="2650018" y="46"/>
                </a:lnTo>
                <a:close/>
              </a:path>
            </a:pathLst>
          </a:custGeom>
          <a:solidFill>
            <a:srgbClr val="FFFFFF"/>
          </a:solidFill>
          <a:ln w="4572" cap="flat">
            <a:noFill/>
            <a:prstDash val="solid"/>
            <a:miter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363"/>
            <a:endParaRPr lang="en-US" sz="1800">
              <a:solidFill>
                <a:srgbClr val="2E4A63"/>
              </a:solidFill>
              <a:latin typeface="Calibri"/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00915488-1B27-1997-850A-F9C72076CB61}"/>
              </a:ext>
            </a:extLst>
          </p:cNvPr>
          <p:cNvSpPr/>
          <p:nvPr/>
        </p:nvSpPr>
        <p:spPr>
          <a:xfrm>
            <a:off x="6407140" y="2490665"/>
            <a:ext cx="2605320" cy="2485361"/>
          </a:xfrm>
          <a:custGeom>
            <a:avLst/>
            <a:gdLst>
              <a:gd name="csX0" fmla="*/ 2650064 w 3126384"/>
              <a:gd name="csY0" fmla="*/ 0 h 2326386"/>
              <a:gd name="csX1" fmla="*/ 2724196 w 3126384"/>
              <a:gd name="csY1" fmla="*/ 51814 h 2326386"/>
              <a:gd name="csX2" fmla="*/ 3121377 w 3126384"/>
              <a:gd name="csY2" fmla="*/ 1136028 h 2326386"/>
              <a:gd name="csX3" fmla="*/ 3121377 w 3126384"/>
              <a:gd name="csY3" fmla="*/ 1190358 h 2326386"/>
              <a:gd name="csX4" fmla="*/ 2724196 w 3126384"/>
              <a:gd name="csY4" fmla="*/ 2274572 h 2326386"/>
              <a:gd name="csX5" fmla="*/ 2650064 w 3126384"/>
              <a:gd name="csY5" fmla="*/ 2326386 h 2326386"/>
              <a:gd name="csX6" fmla="*/ 43935 w 3126384"/>
              <a:gd name="csY6" fmla="*/ 2326386 h 2326386"/>
              <a:gd name="csX7" fmla="*/ 2730 w 3126384"/>
              <a:gd name="csY7" fmla="*/ 2267438 h 2326386"/>
              <a:gd name="csX8" fmla="*/ 401788 w 3126384"/>
              <a:gd name="csY8" fmla="*/ 1178056 h 2326386"/>
              <a:gd name="csX9" fmla="*/ 401788 w 3126384"/>
              <a:gd name="csY9" fmla="*/ 1148376 h 2326386"/>
              <a:gd name="csX10" fmla="*/ 263403 w 3126384"/>
              <a:gd name="csY10" fmla="*/ 769944 h 2326386"/>
              <a:gd name="csX11" fmla="*/ 294958 w 3126384"/>
              <a:gd name="csY11" fmla="*/ 712916 h 2326386"/>
              <a:gd name="csX12" fmla="*/ 726851 w 3126384"/>
              <a:gd name="csY12" fmla="*/ 51860 h 2326386"/>
              <a:gd name="csX13" fmla="*/ 769107 w 3126384"/>
              <a:gd name="csY13" fmla="*/ 46 h 2326386"/>
              <a:gd name="csX14" fmla="*/ 2650019 w 3126384"/>
              <a:gd name="csY14" fmla="*/ 46 h 23263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126384" h="2326386">
                <a:moveTo>
                  <a:pt x="2650064" y="0"/>
                </a:moveTo>
                <a:cubicBezTo>
                  <a:pt x="2683860" y="0"/>
                  <a:pt x="2712625" y="20168"/>
                  <a:pt x="2724196" y="51814"/>
                </a:cubicBezTo>
                <a:lnTo>
                  <a:pt x="3121377" y="1136028"/>
                </a:lnTo>
                <a:cubicBezTo>
                  <a:pt x="3128054" y="1154275"/>
                  <a:pt x="3128054" y="1172156"/>
                  <a:pt x="3121377" y="1190358"/>
                </a:cubicBezTo>
                <a:lnTo>
                  <a:pt x="2724196" y="2274572"/>
                </a:lnTo>
                <a:cubicBezTo>
                  <a:pt x="2712625" y="2306218"/>
                  <a:pt x="2683768" y="2326386"/>
                  <a:pt x="2650064" y="2326386"/>
                </a:cubicBezTo>
                <a:lnTo>
                  <a:pt x="43935" y="2326386"/>
                </a:lnTo>
                <a:cubicBezTo>
                  <a:pt x="13386" y="2326386"/>
                  <a:pt x="-7788" y="2296203"/>
                  <a:pt x="2730" y="2267438"/>
                </a:cubicBezTo>
                <a:lnTo>
                  <a:pt x="401788" y="1178056"/>
                </a:lnTo>
                <a:cubicBezTo>
                  <a:pt x="405447" y="1168086"/>
                  <a:pt x="405447" y="1158345"/>
                  <a:pt x="401788" y="1148376"/>
                </a:cubicBezTo>
                <a:lnTo>
                  <a:pt x="263403" y="769944"/>
                </a:lnTo>
                <a:cubicBezTo>
                  <a:pt x="254348" y="745111"/>
                  <a:pt x="269119" y="718404"/>
                  <a:pt x="294958" y="712916"/>
                </a:cubicBezTo>
                <a:cubicBezTo>
                  <a:pt x="596698" y="649028"/>
                  <a:pt x="788086" y="350216"/>
                  <a:pt x="726851" y="51860"/>
                </a:cubicBezTo>
                <a:cubicBezTo>
                  <a:pt x="721317" y="24970"/>
                  <a:pt x="741623" y="46"/>
                  <a:pt x="769107" y="46"/>
                </a:cubicBezTo>
                <a:lnTo>
                  <a:pt x="2650019" y="46"/>
                </a:lnTo>
                <a:close/>
              </a:path>
            </a:pathLst>
          </a:custGeom>
          <a:solidFill>
            <a:srgbClr val="FFFFFF"/>
          </a:solidFill>
          <a:ln w="4572" cap="flat">
            <a:noFill/>
            <a:prstDash val="solid"/>
            <a:miter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363"/>
            <a:endParaRPr lang="en-US" sz="1800">
              <a:solidFill>
                <a:srgbClr val="2E4A63"/>
              </a:solidFill>
              <a:latin typeface="Calibri"/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58451FB3-8362-51B3-EC85-301CD09E00F0}"/>
              </a:ext>
            </a:extLst>
          </p:cNvPr>
          <p:cNvSpPr/>
          <p:nvPr/>
        </p:nvSpPr>
        <p:spPr>
          <a:xfrm>
            <a:off x="3541880" y="2490665"/>
            <a:ext cx="2605321" cy="2485361"/>
          </a:xfrm>
          <a:custGeom>
            <a:avLst/>
            <a:gdLst>
              <a:gd name="csX0" fmla="*/ 2650064 w 3126385"/>
              <a:gd name="csY0" fmla="*/ 0 h 2326386"/>
              <a:gd name="csX1" fmla="*/ 2724195 w 3126385"/>
              <a:gd name="csY1" fmla="*/ 51814 h 2326386"/>
              <a:gd name="csX2" fmla="*/ 3121377 w 3126385"/>
              <a:gd name="csY2" fmla="*/ 1136028 h 2326386"/>
              <a:gd name="csX3" fmla="*/ 3121377 w 3126385"/>
              <a:gd name="csY3" fmla="*/ 1190358 h 2326386"/>
              <a:gd name="csX4" fmla="*/ 2724195 w 3126385"/>
              <a:gd name="csY4" fmla="*/ 2274572 h 2326386"/>
              <a:gd name="csX5" fmla="*/ 2650064 w 3126385"/>
              <a:gd name="csY5" fmla="*/ 2326386 h 2326386"/>
              <a:gd name="csX6" fmla="*/ 43935 w 3126385"/>
              <a:gd name="csY6" fmla="*/ 2326386 h 2326386"/>
              <a:gd name="csX7" fmla="*/ 2730 w 3126385"/>
              <a:gd name="csY7" fmla="*/ 2267438 h 2326386"/>
              <a:gd name="csX8" fmla="*/ 401833 w 3126385"/>
              <a:gd name="csY8" fmla="*/ 1178056 h 2326386"/>
              <a:gd name="csX9" fmla="*/ 401833 w 3126385"/>
              <a:gd name="csY9" fmla="*/ 1148376 h 2326386"/>
              <a:gd name="csX10" fmla="*/ 263448 w 3126385"/>
              <a:gd name="csY10" fmla="*/ 769944 h 2326386"/>
              <a:gd name="csX11" fmla="*/ 295003 w 3126385"/>
              <a:gd name="csY11" fmla="*/ 712916 h 2326386"/>
              <a:gd name="csX12" fmla="*/ 726896 w 3126385"/>
              <a:gd name="csY12" fmla="*/ 51860 h 2326386"/>
              <a:gd name="csX13" fmla="*/ 769153 w 3126385"/>
              <a:gd name="csY13" fmla="*/ 46 h 2326386"/>
              <a:gd name="csX14" fmla="*/ 2650064 w 3126385"/>
              <a:gd name="csY14" fmla="*/ 46 h 23263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126385" h="2326386">
                <a:moveTo>
                  <a:pt x="2650064" y="0"/>
                </a:moveTo>
                <a:cubicBezTo>
                  <a:pt x="2683860" y="0"/>
                  <a:pt x="2712625" y="20168"/>
                  <a:pt x="2724195" y="51814"/>
                </a:cubicBezTo>
                <a:lnTo>
                  <a:pt x="3121377" y="1136028"/>
                </a:lnTo>
                <a:cubicBezTo>
                  <a:pt x="3128055" y="1154275"/>
                  <a:pt x="3128055" y="1172156"/>
                  <a:pt x="3121377" y="1190358"/>
                </a:cubicBezTo>
                <a:lnTo>
                  <a:pt x="2724195" y="2274572"/>
                </a:lnTo>
                <a:cubicBezTo>
                  <a:pt x="2712625" y="2306218"/>
                  <a:pt x="2683768" y="2326386"/>
                  <a:pt x="2650064" y="2326386"/>
                </a:cubicBezTo>
                <a:lnTo>
                  <a:pt x="43935" y="2326386"/>
                </a:lnTo>
                <a:cubicBezTo>
                  <a:pt x="13386" y="2326386"/>
                  <a:pt x="-7788" y="2296203"/>
                  <a:pt x="2730" y="2267438"/>
                </a:cubicBezTo>
                <a:lnTo>
                  <a:pt x="401833" y="1178056"/>
                </a:lnTo>
                <a:cubicBezTo>
                  <a:pt x="405492" y="1168086"/>
                  <a:pt x="405446" y="1158345"/>
                  <a:pt x="401833" y="1148376"/>
                </a:cubicBezTo>
                <a:lnTo>
                  <a:pt x="263448" y="769944"/>
                </a:lnTo>
                <a:cubicBezTo>
                  <a:pt x="254393" y="745111"/>
                  <a:pt x="269165" y="718404"/>
                  <a:pt x="295003" y="712916"/>
                </a:cubicBezTo>
                <a:cubicBezTo>
                  <a:pt x="596743" y="649028"/>
                  <a:pt x="788132" y="350216"/>
                  <a:pt x="726896" y="51860"/>
                </a:cubicBezTo>
                <a:cubicBezTo>
                  <a:pt x="721363" y="24970"/>
                  <a:pt x="741668" y="46"/>
                  <a:pt x="769153" y="46"/>
                </a:cubicBezTo>
                <a:lnTo>
                  <a:pt x="2650064" y="46"/>
                </a:lnTo>
                <a:close/>
              </a:path>
            </a:pathLst>
          </a:custGeom>
          <a:solidFill>
            <a:srgbClr val="FFFFFF"/>
          </a:solidFill>
          <a:ln w="4572" cap="flat">
            <a:noFill/>
            <a:prstDash val="solid"/>
            <a:miter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363"/>
            <a:endParaRPr lang="en-US" sz="1800">
              <a:solidFill>
                <a:srgbClr val="2E4A63"/>
              </a:solidFill>
              <a:latin typeface="Calibri"/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3A9AF16-A0C2-51C6-3D1E-8C244C7FFD30}"/>
              </a:ext>
            </a:extLst>
          </p:cNvPr>
          <p:cNvSpPr/>
          <p:nvPr/>
        </p:nvSpPr>
        <p:spPr>
          <a:xfrm>
            <a:off x="9241723" y="2490665"/>
            <a:ext cx="2605320" cy="2485361"/>
          </a:xfrm>
          <a:custGeom>
            <a:avLst/>
            <a:gdLst>
              <a:gd name="csX0" fmla="*/ 2650063 w 3126384"/>
              <a:gd name="csY0" fmla="*/ 0 h 2326386"/>
              <a:gd name="csX1" fmla="*/ 2724196 w 3126384"/>
              <a:gd name="csY1" fmla="*/ 51814 h 2326386"/>
              <a:gd name="csX2" fmla="*/ 3121377 w 3126384"/>
              <a:gd name="csY2" fmla="*/ 1136028 h 2326386"/>
              <a:gd name="csX3" fmla="*/ 3121377 w 3126384"/>
              <a:gd name="csY3" fmla="*/ 1190358 h 2326386"/>
              <a:gd name="csX4" fmla="*/ 2724196 w 3126384"/>
              <a:gd name="csY4" fmla="*/ 2274572 h 2326386"/>
              <a:gd name="csX5" fmla="*/ 2650063 w 3126384"/>
              <a:gd name="csY5" fmla="*/ 2326386 h 2326386"/>
              <a:gd name="csX6" fmla="*/ 43935 w 3126384"/>
              <a:gd name="csY6" fmla="*/ 2326386 h 2326386"/>
              <a:gd name="csX7" fmla="*/ 2730 w 3126384"/>
              <a:gd name="csY7" fmla="*/ 2267438 h 2326386"/>
              <a:gd name="csX8" fmla="*/ 401788 w 3126384"/>
              <a:gd name="csY8" fmla="*/ 1178056 h 2326386"/>
              <a:gd name="csX9" fmla="*/ 401788 w 3126384"/>
              <a:gd name="csY9" fmla="*/ 1148376 h 2326386"/>
              <a:gd name="csX10" fmla="*/ 263403 w 3126384"/>
              <a:gd name="csY10" fmla="*/ 769944 h 2326386"/>
              <a:gd name="csX11" fmla="*/ 294957 w 3126384"/>
              <a:gd name="csY11" fmla="*/ 712916 h 2326386"/>
              <a:gd name="csX12" fmla="*/ 726851 w 3126384"/>
              <a:gd name="csY12" fmla="*/ 51860 h 2326386"/>
              <a:gd name="csX13" fmla="*/ 769107 w 3126384"/>
              <a:gd name="csY13" fmla="*/ 46 h 2326386"/>
              <a:gd name="csX14" fmla="*/ 2650017 w 3126384"/>
              <a:gd name="csY14" fmla="*/ 46 h 23263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126384" h="2326386">
                <a:moveTo>
                  <a:pt x="2650063" y="0"/>
                </a:moveTo>
                <a:cubicBezTo>
                  <a:pt x="2683860" y="0"/>
                  <a:pt x="2712625" y="20168"/>
                  <a:pt x="2724196" y="51814"/>
                </a:cubicBezTo>
                <a:lnTo>
                  <a:pt x="3121377" y="1136028"/>
                </a:lnTo>
                <a:cubicBezTo>
                  <a:pt x="3128054" y="1154275"/>
                  <a:pt x="3128054" y="1172156"/>
                  <a:pt x="3121377" y="1190358"/>
                </a:cubicBezTo>
                <a:lnTo>
                  <a:pt x="2724196" y="2274572"/>
                </a:lnTo>
                <a:cubicBezTo>
                  <a:pt x="2712580" y="2306218"/>
                  <a:pt x="2683768" y="2326386"/>
                  <a:pt x="2650063" y="2326386"/>
                </a:cubicBezTo>
                <a:lnTo>
                  <a:pt x="43935" y="2326386"/>
                </a:lnTo>
                <a:cubicBezTo>
                  <a:pt x="13386" y="2326386"/>
                  <a:pt x="-7788" y="2296203"/>
                  <a:pt x="2730" y="2267438"/>
                </a:cubicBezTo>
                <a:lnTo>
                  <a:pt x="401788" y="1178056"/>
                </a:lnTo>
                <a:cubicBezTo>
                  <a:pt x="405447" y="1168086"/>
                  <a:pt x="405447" y="1158345"/>
                  <a:pt x="401788" y="1148376"/>
                </a:cubicBezTo>
                <a:lnTo>
                  <a:pt x="263403" y="769944"/>
                </a:lnTo>
                <a:cubicBezTo>
                  <a:pt x="254348" y="745111"/>
                  <a:pt x="269119" y="718404"/>
                  <a:pt x="294957" y="712916"/>
                </a:cubicBezTo>
                <a:cubicBezTo>
                  <a:pt x="596697" y="649028"/>
                  <a:pt x="788132" y="350216"/>
                  <a:pt x="726851" y="51860"/>
                </a:cubicBezTo>
                <a:cubicBezTo>
                  <a:pt x="721317" y="24970"/>
                  <a:pt x="741622" y="46"/>
                  <a:pt x="769107" y="46"/>
                </a:cubicBezTo>
                <a:lnTo>
                  <a:pt x="2650017" y="46"/>
                </a:lnTo>
                <a:close/>
              </a:path>
            </a:pathLst>
          </a:custGeom>
          <a:solidFill>
            <a:srgbClr val="FFFFFF"/>
          </a:solidFill>
          <a:ln w="4572" cap="flat">
            <a:noFill/>
            <a:prstDash val="solid"/>
            <a:miter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363"/>
            <a:endParaRPr lang="en-US" sz="1800">
              <a:solidFill>
                <a:srgbClr val="2E4A63"/>
              </a:solidFill>
              <a:latin typeface="Calibri"/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5D28A3C-201C-1A8E-BFDA-F2D2E1B51CF6}"/>
              </a:ext>
            </a:extLst>
          </p:cNvPr>
          <p:cNvGrpSpPr/>
          <p:nvPr/>
        </p:nvGrpSpPr>
        <p:grpSpPr>
          <a:xfrm>
            <a:off x="575639" y="2450802"/>
            <a:ext cx="577404" cy="577366"/>
            <a:chOff x="676698" y="2882795"/>
            <a:chExt cx="692885" cy="692839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84A7AD7-086D-64FC-0AF9-D530B9679CF7}"/>
                </a:ext>
              </a:extLst>
            </p:cNvPr>
            <p:cNvSpPr/>
            <p:nvPr/>
          </p:nvSpPr>
          <p:spPr>
            <a:xfrm>
              <a:off x="676698" y="2882795"/>
              <a:ext cx="692885" cy="692839"/>
            </a:xfrm>
            <a:custGeom>
              <a:avLst/>
              <a:gdLst>
                <a:gd name="csX0" fmla="*/ 346466 w 692885"/>
                <a:gd name="csY0" fmla="*/ 692840 h 692839"/>
                <a:gd name="csX1" fmla="*/ 692885 w 692885"/>
                <a:gd name="csY1" fmla="*/ 346420 h 692839"/>
                <a:gd name="csX2" fmla="*/ 346466 w 692885"/>
                <a:gd name="csY2" fmla="*/ 0 h 692839"/>
                <a:gd name="csX3" fmla="*/ 0 w 692885"/>
                <a:gd name="csY3" fmla="*/ 346420 h 692839"/>
                <a:gd name="csX4" fmla="*/ 346466 w 692885"/>
                <a:gd name="csY4" fmla="*/ 692840 h 692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92885" h="692839">
                  <a:moveTo>
                    <a:pt x="346466" y="692840"/>
                  </a:moveTo>
                  <a:cubicBezTo>
                    <a:pt x="537259" y="692840"/>
                    <a:pt x="692885" y="537214"/>
                    <a:pt x="692885" y="346420"/>
                  </a:cubicBezTo>
                  <a:cubicBezTo>
                    <a:pt x="692885" y="155626"/>
                    <a:pt x="537259" y="0"/>
                    <a:pt x="346466" y="0"/>
                  </a:cubicBezTo>
                  <a:cubicBezTo>
                    <a:pt x="155672" y="0"/>
                    <a:pt x="0" y="155626"/>
                    <a:pt x="0" y="346420"/>
                  </a:cubicBezTo>
                  <a:cubicBezTo>
                    <a:pt x="0" y="537214"/>
                    <a:pt x="155626" y="692840"/>
                    <a:pt x="346466" y="692840"/>
                  </a:cubicBezTo>
                  <a:close/>
                </a:path>
              </a:pathLst>
            </a:custGeom>
            <a:solidFill>
              <a:srgbClr val="FFFFFF"/>
            </a:solidFill>
            <a:ln w="4572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8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C0B3867-CF0B-0D43-DE2E-6427AD77C884}"/>
                </a:ext>
              </a:extLst>
            </p:cNvPr>
            <p:cNvSpPr/>
            <p:nvPr/>
          </p:nvSpPr>
          <p:spPr>
            <a:xfrm>
              <a:off x="927126" y="3077934"/>
              <a:ext cx="170443" cy="302517"/>
            </a:xfrm>
            <a:custGeom>
              <a:avLst/>
              <a:gdLst>
                <a:gd name="csX0" fmla="*/ 170443 w 170443"/>
                <a:gd name="csY0" fmla="*/ 0 h 302517"/>
                <a:gd name="csX1" fmla="*/ 170443 w 170443"/>
                <a:gd name="csY1" fmla="*/ 302517 h 302517"/>
                <a:gd name="csX2" fmla="*/ 86845 w 170443"/>
                <a:gd name="csY2" fmla="*/ 302517 h 302517"/>
                <a:gd name="csX3" fmla="*/ 86845 w 170443"/>
                <a:gd name="csY3" fmla="*/ 104315 h 302517"/>
                <a:gd name="csX4" fmla="*/ 0 w 170443"/>
                <a:gd name="csY4" fmla="*/ 147531 h 302517"/>
                <a:gd name="csX5" fmla="*/ 0 w 170443"/>
                <a:gd name="csY5" fmla="*/ 79711 h 302517"/>
                <a:gd name="csX6" fmla="*/ 102074 w 170443"/>
                <a:gd name="csY6" fmla="*/ 0 h 302517"/>
                <a:gd name="csX7" fmla="*/ 170443 w 170443"/>
                <a:gd name="csY7" fmla="*/ 0 h 3025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70443" h="302517">
                  <a:moveTo>
                    <a:pt x="170443" y="0"/>
                  </a:moveTo>
                  <a:lnTo>
                    <a:pt x="170443" y="302517"/>
                  </a:lnTo>
                  <a:lnTo>
                    <a:pt x="86845" y="302517"/>
                  </a:lnTo>
                  <a:lnTo>
                    <a:pt x="86845" y="104315"/>
                  </a:lnTo>
                  <a:cubicBezTo>
                    <a:pt x="57211" y="126769"/>
                    <a:pt x="36997" y="136281"/>
                    <a:pt x="0" y="147531"/>
                  </a:cubicBezTo>
                  <a:lnTo>
                    <a:pt x="0" y="79711"/>
                  </a:lnTo>
                  <a:cubicBezTo>
                    <a:pt x="49436" y="63796"/>
                    <a:pt x="81357" y="43903"/>
                    <a:pt x="102074" y="0"/>
                  </a:cubicBezTo>
                  <a:lnTo>
                    <a:pt x="170443" y="0"/>
                  </a:lnTo>
                  <a:close/>
                </a:path>
              </a:pathLst>
            </a:custGeom>
            <a:solidFill>
              <a:schemeClr val="accent2"/>
            </a:solidFill>
            <a:ln w="4572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200">
                <a:solidFill>
                  <a:srgbClr val="2E4A63"/>
                </a:solidFill>
                <a:latin typeface="Calibri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4CD2D71-3155-19C0-99A7-F84C8D0155D6}"/>
              </a:ext>
            </a:extLst>
          </p:cNvPr>
          <p:cNvGrpSpPr/>
          <p:nvPr/>
        </p:nvGrpSpPr>
        <p:grpSpPr>
          <a:xfrm>
            <a:off x="3410260" y="2450802"/>
            <a:ext cx="577404" cy="577366"/>
            <a:chOff x="4078243" y="2882795"/>
            <a:chExt cx="692885" cy="692839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4BFE4B87-3B9E-9B02-D0A0-066F57A36FC9}"/>
                </a:ext>
              </a:extLst>
            </p:cNvPr>
            <p:cNvSpPr/>
            <p:nvPr/>
          </p:nvSpPr>
          <p:spPr>
            <a:xfrm>
              <a:off x="4078243" y="2882795"/>
              <a:ext cx="692885" cy="692839"/>
            </a:xfrm>
            <a:custGeom>
              <a:avLst/>
              <a:gdLst>
                <a:gd name="csX0" fmla="*/ 346420 w 692885"/>
                <a:gd name="csY0" fmla="*/ 692840 h 692839"/>
                <a:gd name="csX1" fmla="*/ 692885 w 692885"/>
                <a:gd name="csY1" fmla="*/ 346420 h 692839"/>
                <a:gd name="csX2" fmla="*/ 346420 w 692885"/>
                <a:gd name="csY2" fmla="*/ 0 h 692839"/>
                <a:gd name="csX3" fmla="*/ 0 w 692885"/>
                <a:gd name="csY3" fmla="*/ 346420 h 692839"/>
                <a:gd name="csX4" fmla="*/ 346420 w 692885"/>
                <a:gd name="csY4" fmla="*/ 692840 h 692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92885" h="692839">
                  <a:moveTo>
                    <a:pt x="346420" y="692840"/>
                  </a:moveTo>
                  <a:cubicBezTo>
                    <a:pt x="537214" y="692840"/>
                    <a:pt x="692885" y="537214"/>
                    <a:pt x="692885" y="346420"/>
                  </a:cubicBezTo>
                  <a:cubicBezTo>
                    <a:pt x="692885" y="155626"/>
                    <a:pt x="537259" y="0"/>
                    <a:pt x="346420" y="0"/>
                  </a:cubicBezTo>
                  <a:cubicBezTo>
                    <a:pt x="155580" y="0"/>
                    <a:pt x="0" y="155626"/>
                    <a:pt x="0" y="346420"/>
                  </a:cubicBezTo>
                  <a:cubicBezTo>
                    <a:pt x="0" y="537214"/>
                    <a:pt x="155626" y="692840"/>
                    <a:pt x="346420" y="692840"/>
                  </a:cubicBezTo>
                  <a:close/>
                </a:path>
              </a:pathLst>
            </a:custGeom>
            <a:solidFill>
              <a:srgbClr val="FFFFFF"/>
            </a:solidFill>
            <a:ln w="4572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8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4FA1178-0C4F-5D9C-150A-A6D6EB52CC29}"/>
                </a:ext>
              </a:extLst>
            </p:cNvPr>
            <p:cNvSpPr/>
            <p:nvPr/>
          </p:nvSpPr>
          <p:spPr>
            <a:xfrm>
              <a:off x="4300638" y="3077980"/>
              <a:ext cx="247958" cy="302517"/>
            </a:xfrm>
            <a:custGeom>
              <a:avLst/>
              <a:gdLst>
                <a:gd name="csX0" fmla="*/ 247959 w 247958"/>
                <a:gd name="csY0" fmla="*/ 302471 h 302517"/>
                <a:gd name="csX1" fmla="*/ 0 w 247958"/>
                <a:gd name="csY1" fmla="*/ 302471 h 302517"/>
                <a:gd name="csX2" fmla="*/ 163583 w 247958"/>
                <a:gd name="csY2" fmla="*/ 89452 h 302517"/>
                <a:gd name="csX3" fmla="*/ 88857 w 247958"/>
                <a:gd name="csY3" fmla="*/ 101662 h 302517"/>
                <a:gd name="csX4" fmla="*/ 6082 w 247958"/>
                <a:gd name="csY4" fmla="*/ 94940 h 302517"/>
                <a:gd name="csX5" fmla="*/ 126037 w 247958"/>
                <a:gd name="csY5" fmla="*/ 0 h 302517"/>
                <a:gd name="csX6" fmla="*/ 245946 w 247958"/>
                <a:gd name="csY6" fmla="*/ 86662 h 302517"/>
                <a:gd name="csX7" fmla="*/ 118903 w 247958"/>
                <a:gd name="csY7" fmla="*/ 235154 h 302517"/>
                <a:gd name="csX8" fmla="*/ 247959 w 247958"/>
                <a:gd name="csY8" fmla="*/ 235154 h 302517"/>
                <a:gd name="csX9" fmla="*/ 247959 w 247958"/>
                <a:gd name="csY9" fmla="*/ 302517 h 3025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47958" h="302517">
                  <a:moveTo>
                    <a:pt x="247959" y="302471"/>
                  </a:moveTo>
                  <a:lnTo>
                    <a:pt x="0" y="302471"/>
                  </a:lnTo>
                  <a:cubicBezTo>
                    <a:pt x="13628" y="184574"/>
                    <a:pt x="163583" y="145976"/>
                    <a:pt x="163583" y="89452"/>
                  </a:cubicBezTo>
                  <a:cubicBezTo>
                    <a:pt x="163583" y="52500"/>
                    <a:pt x="98415" y="33201"/>
                    <a:pt x="88857" y="101662"/>
                  </a:cubicBezTo>
                  <a:lnTo>
                    <a:pt x="6082" y="94940"/>
                  </a:lnTo>
                  <a:cubicBezTo>
                    <a:pt x="15869" y="25198"/>
                    <a:pt x="55976" y="0"/>
                    <a:pt x="126037" y="0"/>
                  </a:cubicBezTo>
                  <a:cubicBezTo>
                    <a:pt x="186724" y="0"/>
                    <a:pt x="245946" y="19573"/>
                    <a:pt x="245946" y="86662"/>
                  </a:cubicBezTo>
                  <a:cubicBezTo>
                    <a:pt x="245946" y="153751"/>
                    <a:pt x="163583" y="191343"/>
                    <a:pt x="118903" y="235154"/>
                  </a:cubicBezTo>
                  <a:lnTo>
                    <a:pt x="247959" y="235154"/>
                  </a:lnTo>
                  <a:lnTo>
                    <a:pt x="247959" y="302517"/>
                  </a:lnTo>
                  <a:close/>
                </a:path>
              </a:pathLst>
            </a:custGeom>
            <a:solidFill>
              <a:schemeClr val="accent3"/>
            </a:solidFill>
            <a:ln w="4572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200">
                <a:solidFill>
                  <a:srgbClr val="2E4A63"/>
                </a:solidFill>
                <a:latin typeface="Calibri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5195BA7-F49E-CDD3-3517-385AED0D21AE}"/>
              </a:ext>
            </a:extLst>
          </p:cNvPr>
          <p:cNvGrpSpPr/>
          <p:nvPr/>
        </p:nvGrpSpPr>
        <p:grpSpPr>
          <a:xfrm>
            <a:off x="6275483" y="2450802"/>
            <a:ext cx="577366" cy="577366"/>
            <a:chOff x="7516511" y="2882795"/>
            <a:chExt cx="692839" cy="692839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4832BE51-E4F2-2B9B-8CE2-7D8E6AE44EAE}"/>
                </a:ext>
              </a:extLst>
            </p:cNvPr>
            <p:cNvSpPr/>
            <p:nvPr/>
          </p:nvSpPr>
          <p:spPr>
            <a:xfrm>
              <a:off x="7516511" y="2882795"/>
              <a:ext cx="692839" cy="692839"/>
            </a:xfrm>
            <a:custGeom>
              <a:avLst/>
              <a:gdLst>
                <a:gd name="csX0" fmla="*/ 346420 w 692839"/>
                <a:gd name="csY0" fmla="*/ 692840 h 692839"/>
                <a:gd name="csX1" fmla="*/ 692840 w 692839"/>
                <a:gd name="csY1" fmla="*/ 346420 h 692839"/>
                <a:gd name="csX2" fmla="*/ 346420 w 692839"/>
                <a:gd name="csY2" fmla="*/ 0 h 692839"/>
                <a:gd name="csX3" fmla="*/ 0 w 692839"/>
                <a:gd name="csY3" fmla="*/ 346420 h 692839"/>
                <a:gd name="csX4" fmla="*/ 346420 w 692839"/>
                <a:gd name="csY4" fmla="*/ 692840 h 692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92839" h="692839">
                  <a:moveTo>
                    <a:pt x="346420" y="692840"/>
                  </a:moveTo>
                  <a:cubicBezTo>
                    <a:pt x="537214" y="692840"/>
                    <a:pt x="692840" y="537214"/>
                    <a:pt x="692840" y="346420"/>
                  </a:cubicBezTo>
                  <a:cubicBezTo>
                    <a:pt x="692840" y="155626"/>
                    <a:pt x="537214" y="0"/>
                    <a:pt x="346420" y="0"/>
                  </a:cubicBezTo>
                  <a:cubicBezTo>
                    <a:pt x="155626" y="0"/>
                    <a:pt x="0" y="155626"/>
                    <a:pt x="0" y="346420"/>
                  </a:cubicBezTo>
                  <a:cubicBezTo>
                    <a:pt x="0" y="537214"/>
                    <a:pt x="155626" y="692840"/>
                    <a:pt x="346420" y="692840"/>
                  </a:cubicBezTo>
                  <a:close/>
                </a:path>
              </a:pathLst>
            </a:custGeom>
            <a:solidFill>
              <a:srgbClr val="FFFFFF"/>
            </a:solidFill>
            <a:ln w="4572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8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A8B277E-C4C0-A2B2-976D-837F48280226}"/>
                </a:ext>
              </a:extLst>
            </p:cNvPr>
            <p:cNvSpPr/>
            <p:nvPr/>
          </p:nvSpPr>
          <p:spPr>
            <a:xfrm>
              <a:off x="7739775" y="3074349"/>
              <a:ext cx="246280" cy="309737"/>
            </a:xfrm>
            <a:custGeom>
              <a:avLst/>
              <a:gdLst>
                <a:gd name="csX0" fmla="*/ 82592 w 246280"/>
                <a:gd name="csY0" fmla="*/ 92168 h 309737"/>
                <a:gd name="csX1" fmla="*/ 4482 w 246280"/>
                <a:gd name="csY1" fmla="*/ 78174 h 309737"/>
                <a:gd name="csX2" fmla="*/ 204559 w 246280"/>
                <a:gd name="csY2" fmla="*/ 22747 h 309737"/>
                <a:gd name="csX3" fmla="*/ 188141 w 246280"/>
                <a:gd name="csY3" fmla="*/ 139638 h 309737"/>
                <a:gd name="csX4" fmla="*/ 192989 w 246280"/>
                <a:gd name="csY4" fmla="*/ 295767 h 309737"/>
                <a:gd name="csX5" fmla="*/ 23232 w 246280"/>
                <a:gd name="csY5" fmla="*/ 271255 h 309737"/>
                <a:gd name="csX6" fmla="*/ 0 w 246280"/>
                <a:gd name="csY6" fmla="*/ 225065 h 309737"/>
                <a:gd name="csX7" fmla="*/ 82546 w 246280"/>
                <a:gd name="csY7" fmla="*/ 214135 h 309737"/>
                <a:gd name="csX8" fmla="*/ 162532 w 246280"/>
                <a:gd name="csY8" fmla="*/ 213724 h 309737"/>
                <a:gd name="csX9" fmla="*/ 96175 w 246280"/>
                <a:gd name="csY9" fmla="*/ 175126 h 309737"/>
                <a:gd name="csX10" fmla="*/ 100428 w 246280"/>
                <a:gd name="csY10" fmla="*/ 116132 h 309737"/>
                <a:gd name="csX11" fmla="*/ 118721 w 246280"/>
                <a:gd name="csY11" fmla="*/ 52427 h 309737"/>
                <a:gd name="csX12" fmla="*/ 82546 w 246280"/>
                <a:gd name="csY12" fmla="*/ 92168 h 3097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46280" h="309737">
                  <a:moveTo>
                    <a:pt x="82592" y="92168"/>
                  </a:moveTo>
                  <a:lnTo>
                    <a:pt x="4482" y="78174"/>
                  </a:lnTo>
                  <a:cubicBezTo>
                    <a:pt x="31555" y="-25180"/>
                    <a:pt x="170306" y="-5881"/>
                    <a:pt x="204559" y="22747"/>
                  </a:cubicBezTo>
                  <a:cubicBezTo>
                    <a:pt x="248325" y="59333"/>
                    <a:pt x="234148" y="114302"/>
                    <a:pt x="188141" y="139638"/>
                  </a:cubicBezTo>
                  <a:cubicBezTo>
                    <a:pt x="269590" y="159714"/>
                    <a:pt x="260078" y="261971"/>
                    <a:pt x="192989" y="295767"/>
                  </a:cubicBezTo>
                  <a:cubicBezTo>
                    <a:pt x="145199" y="319868"/>
                    <a:pt x="57988" y="313465"/>
                    <a:pt x="23232" y="271255"/>
                  </a:cubicBezTo>
                  <a:cubicBezTo>
                    <a:pt x="13171" y="258998"/>
                    <a:pt x="5442" y="243632"/>
                    <a:pt x="0" y="225065"/>
                  </a:cubicBezTo>
                  <a:lnTo>
                    <a:pt x="82546" y="214135"/>
                  </a:lnTo>
                  <a:cubicBezTo>
                    <a:pt x="95946" y="282596"/>
                    <a:pt x="162532" y="265081"/>
                    <a:pt x="162532" y="213724"/>
                  </a:cubicBezTo>
                  <a:cubicBezTo>
                    <a:pt x="162532" y="172565"/>
                    <a:pt x="130657" y="165476"/>
                    <a:pt x="96175" y="175126"/>
                  </a:cubicBezTo>
                  <a:lnTo>
                    <a:pt x="100428" y="116132"/>
                  </a:lnTo>
                  <a:cubicBezTo>
                    <a:pt x="156815" y="124546"/>
                    <a:pt x="166281" y="52427"/>
                    <a:pt x="118721" y="52427"/>
                  </a:cubicBezTo>
                  <a:cubicBezTo>
                    <a:pt x="94894" y="52427"/>
                    <a:pt x="86250" y="67702"/>
                    <a:pt x="82546" y="92168"/>
                  </a:cubicBezTo>
                  <a:close/>
                </a:path>
              </a:pathLst>
            </a:custGeom>
            <a:solidFill>
              <a:schemeClr val="accent1"/>
            </a:solidFill>
            <a:ln w="4572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200">
                <a:solidFill>
                  <a:srgbClr val="2E4A63"/>
                </a:solidFill>
                <a:latin typeface="Calibri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41375D4-344A-5942-3C2C-1FDEF5361984}"/>
              </a:ext>
            </a:extLst>
          </p:cNvPr>
          <p:cNvGrpSpPr/>
          <p:nvPr/>
        </p:nvGrpSpPr>
        <p:grpSpPr>
          <a:xfrm>
            <a:off x="9110066" y="2450802"/>
            <a:ext cx="577366" cy="577366"/>
            <a:chOff x="10918011" y="2882795"/>
            <a:chExt cx="692839" cy="692839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1B16D0DF-1E65-F36E-4825-FB3EFF76F5CC}"/>
                </a:ext>
              </a:extLst>
            </p:cNvPr>
            <p:cNvSpPr/>
            <p:nvPr/>
          </p:nvSpPr>
          <p:spPr>
            <a:xfrm>
              <a:off x="10918011" y="2882795"/>
              <a:ext cx="692839" cy="692839"/>
            </a:xfrm>
            <a:custGeom>
              <a:avLst/>
              <a:gdLst>
                <a:gd name="csX0" fmla="*/ 346420 w 692839"/>
                <a:gd name="csY0" fmla="*/ 692840 h 692839"/>
                <a:gd name="csX1" fmla="*/ 692840 w 692839"/>
                <a:gd name="csY1" fmla="*/ 346420 h 692839"/>
                <a:gd name="csX2" fmla="*/ 346420 w 692839"/>
                <a:gd name="csY2" fmla="*/ 0 h 692839"/>
                <a:gd name="csX3" fmla="*/ 0 w 692839"/>
                <a:gd name="csY3" fmla="*/ 346420 h 692839"/>
                <a:gd name="csX4" fmla="*/ 346420 w 692839"/>
                <a:gd name="csY4" fmla="*/ 692840 h 692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92839" h="692839">
                  <a:moveTo>
                    <a:pt x="346420" y="692840"/>
                  </a:moveTo>
                  <a:cubicBezTo>
                    <a:pt x="537214" y="692840"/>
                    <a:pt x="692840" y="537214"/>
                    <a:pt x="692840" y="346420"/>
                  </a:cubicBezTo>
                  <a:cubicBezTo>
                    <a:pt x="692840" y="155626"/>
                    <a:pt x="537214" y="0"/>
                    <a:pt x="346420" y="0"/>
                  </a:cubicBezTo>
                  <a:cubicBezTo>
                    <a:pt x="155626" y="0"/>
                    <a:pt x="0" y="155626"/>
                    <a:pt x="0" y="346420"/>
                  </a:cubicBezTo>
                  <a:cubicBezTo>
                    <a:pt x="0" y="537214"/>
                    <a:pt x="155626" y="692840"/>
                    <a:pt x="346420" y="692840"/>
                  </a:cubicBezTo>
                  <a:close/>
                </a:path>
              </a:pathLst>
            </a:custGeom>
            <a:solidFill>
              <a:srgbClr val="FFFFFF"/>
            </a:solidFill>
            <a:ln w="4572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8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71E4633-9C48-7F85-E0DE-B9376DF8A676}"/>
                </a:ext>
              </a:extLst>
            </p:cNvPr>
            <p:cNvSpPr/>
            <p:nvPr/>
          </p:nvSpPr>
          <p:spPr>
            <a:xfrm>
              <a:off x="11134505" y="3077934"/>
              <a:ext cx="259895" cy="302562"/>
            </a:xfrm>
            <a:custGeom>
              <a:avLst/>
              <a:gdLst>
                <a:gd name="csX0" fmla="*/ 150550 w 259895"/>
                <a:gd name="csY0" fmla="*/ 246907 h 302562"/>
                <a:gd name="csX1" fmla="*/ 0 w 259895"/>
                <a:gd name="csY1" fmla="*/ 246907 h 302562"/>
                <a:gd name="csX2" fmla="*/ 0 w 259895"/>
                <a:gd name="csY2" fmla="*/ 178949 h 302562"/>
                <a:gd name="csX3" fmla="*/ 150550 w 259895"/>
                <a:gd name="csY3" fmla="*/ 0 h 302562"/>
                <a:gd name="csX4" fmla="*/ 222578 w 259895"/>
                <a:gd name="csY4" fmla="*/ 0 h 302562"/>
                <a:gd name="csX5" fmla="*/ 222578 w 259895"/>
                <a:gd name="csY5" fmla="*/ 182791 h 302562"/>
                <a:gd name="csX6" fmla="*/ 259895 w 259895"/>
                <a:gd name="csY6" fmla="*/ 182791 h 302562"/>
                <a:gd name="csX7" fmla="*/ 259895 w 259895"/>
                <a:gd name="csY7" fmla="*/ 246953 h 302562"/>
                <a:gd name="csX8" fmla="*/ 222578 w 259895"/>
                <a:gd name="csY8" fmla="*/ 246953 h 302562"/>
                <a:gd name="csX9" fmla="*/ 222578 w 259895"/>
                <a:gd name="csY9" fmla="*/ 302563 h 302562"/>
                <a:gd name="csX10" fmla="*/ 150550 w 259895"/>
                <a:gd name="csY10" fmla="*/ 302563 h 302562"/>
                <a:gd name="csX11" fmla="*/ 150550 w 259895"/>
                <a:gd name="csY11" fmla="*/ 246953 h 302562"/>
                <a:gd name="csX12" fmla="*/ 150550 w 259895"/>
                <a:gd name="csY12" fmla="*/ 246953 h 302562"/>
                <a:gd name="csX13" fmla="*/ 150550 w 259895"/>
                <a:gd name="csY13" fmla="*/ 182791 h 302562"/>
                <a:gd name="csX14" fmla="*/ 150550 w 259895"/>
                <a:gd name="csY14" fmla="*/ 89315 h 302562"/>
                <a:gd name="csX15" fmla="*/ 70976 w 259895"/>
                <a:gd name="csY15" fmla="*/ 182791 h 302562"/>
                <a:gd name="csX16" fmla="*/ 150550 w 259895"/>
                <a:gd name="csY16" fmla="*/ 182791 h 3025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59895" h="302562">
                  <a:moveTo>
                    <a:pt x="150550" y="246907"/>
                  </a:moveTo>
                  <a:lnTo>
                    <a:pt x="0" y="246907"/>
                  </a:lnTo>
                  <a:lnTo>
                    <a:pt x="0" y="178949"/>
                  </a:lnTo>
                  <a:lnTo>
                    <a:pt x="150550" y="0"/>
                  </a:lnTo>
                  <a:lnTo>
                    <a:pt x="222578" y="0"/>
                  </a:lnTo>
                  <a:lnTo>
                    <a:pt x="222578" y="182791"/>
                  </a:lnTo>
                  <a:lnTo>
                    <a:pt x="259895" y="182791"/>
                  </a:lnTo>
                  <a:lnTo>
                    <a:pt x="259895" y="246953"/>
                  </a:lnTo>
                  <a:lnTo>
                    <a:pt x="222578" y="246953"/>
                  </a:lnTo>
                  <a:lnTo>
                    <a:pt x="222578" y="302563"/>
                  </a:lnTo>
                  <a:lnTo>
                    <a:pt x="150550" y="302563"/>
                  </a:lnTo>
                  <a:lnTo>
                    <a:pt x="150550" y="246953"/>
                  </a:lnTo>
                  <a:lnTo>
                    <a:pt x="150550" y="246953"/>
                  </a:lnTo>
                  <a:close/>
                  <a:moveTo>
                    <a:pt x="150550" y="182791"/>
                  </a:moveTo>
                  <a:lnTo>
                    <a:pt x="150550" y="89315"/>
                  </a:lnTo>
                  <a:lnTo>
                    <a:pt x="70976" y="182791"/>
                  </a:lnTo>
                  <a:lnTo>
                    <a:pt x="150550" y="182791"/>
                  </a:lnTo>
                  <a:close/>
                </a:path>
              </a:pathLst>
            </a:custGeom>
            <a:solidFill>
              <a:schemeClr val="tx2"/>
            </a:solidFill>
            <a:ln w="4572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200">
                <a:solidFill>
                  <a:srgbClr val="2E4A63"/>
                </a:solidFill>
                <a:latin typeface="Calibri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0AF868D5-107D-CD96-AAA7-012D9CC5DE5C}"/>
              </a:ext>
            </a:extLst>
          </p:cNvPr>
          <p:cNvSpPr txBox="1"/>
          <p:nvPr/>
        </p:nvSpPr>
        <p:spPr>
          <a:xfrm>
            <a:off x="1051389" y="3192183"/>
            <a:ext cx="2158398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63"/>
            <a:r>
              <a:rPr lang="en-US" sz="1800">
                <a:solidFill>
                  <a:srgbClr val="2E4A63"/>
                </a:solidFill>
                <a:latin typeface="Calibri"/>
              </a:rPr>
              <a:t>Preliminary design (.</a:t>
            </a:r>
            <a:r>
              <a:rPr lang="en-US" sz="1800" err="1">
                <a:solidFill>
                  <a:srgbClr val="2E4A63"/>
                </a:solidFill>
                <a:latin typeface="Calibri"/>
              </a:rPr>
              <a:t>dgn</a:t>
            </a:r>
            <a:r>
              <a:rPr lang="en-US" sz="1800">
                <a:solidFill>
                  <a:srgbClr val="2E4A63"/>
                </a:solidFill>
                <a:latin typeface="Calibri"/>
              </a:rPr>
              <a:t>) coordinated in </a:t>
            </a:r>
            <a:r>
              <a:rPr lang="en-US" sz="1800" b="1" i="1" err="1">
                <a:solidFill>
                  <a:srgbClr val="2E4A63"/>
                </a:solidFill>
                <a:latin typeface="Calibri"/>
              </a:rPr>
              <a:t>iModels</a:t>
            </a:r>
            <a:r>
              <a:rPr lang="en-US" sz="1800">
                <a:solidFill>
                  <a:srgbClr val="2E4A63"/>
                </a:solidFill>
                <a:latin typeface="Calibri"/>
              </a:rPr>
              <a:t> with </a:t>
            </a:r>
            <a:r>
              <a:rPr lang="en-US" sz="1800" b="1" i="1">
                <a:solidFill>
                  <a:srgbClr val="2E4A63"/>
                </a:solidFill>
                <a:latin typeface="Calibri"/>
              </a:rPr>
              <a:t>GIS data </a:t>
            </a:r>
            <a:r>
              <a:rPr lang="en-US" sz="1800">
                <a:solidFill>
                  <a:srgbClr val="2E4A63"/>
                </a:solidFill>
                <a:latin typeface="Calibri"/>
              </a:rPr>
              <a:t>visualized over design data for context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6B7FBFD-52ED-B141-7912-1E40D853E1C7}"/>
              </a:ext>
            </a:extLst>
          </p:cNvPr>
          <p:cNvSpPr txBox="1"/>
          <p:nvPr/>
        </p:nvSpPr>
        <p:spPr>
          <a:xfrm>
            <a:off x="4047308" y="3192183"/>
            <a:ext cx="2048030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63"/>
            <a:r>
              <a:rPr lang="en-US" sz="1800">
                <a:solidFill>
                  <a:srgbClr val="2E4A63"/>
                </a:solidFill>
                <a:latin typeface="Calibri"/>
              </a:rPr>
              <a:t>Technical reviews, and alternatives analysis, assessed using </a:t>
            </a:r>
            <a:r>
              <a:rPr lang="en-US" sz="1800" b="1" i="1">
                <a:solidFill>
                  <a:srgbClr val="2E4A63"/>
                </a:solidFill>
                <a:latin typeface="Calibri"/>
              </a:rPr>
              <a:t>Civil Tools </a:t>
            </a:r>
            <a:r>
              <a:rPr lang="en-US" sz="1800">
                <a:solidFill>
                  <a:srgbClr val="2E4A63"/>
                </a:solidFill>
                <a:latin typeface="Calibri"/>
              </a:rPr>
              <a:t>in </a:t>
            </a:r>
            <a:r>
              <a:rPr lang="en-US" sz="1800" b="1" i="1">
                <a:solidFill>
                  <a:srgbClr val="2E4A63"/>
                </a:solidFill>
                <a:latin typeface="Calibri"/>
              </a:rPr>
              <a:t>iModel Viewer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239C60D-A0F5-2037-5E75-850902DA2B12}"/>
              </a:ext>
            </a:extLst>
          </p:cNvPr>
          <p:cNvSpPr txBox="1"/>
          <p:nvPr/>
        </p:nvSpPr>
        <p:spPr>
          <a:xfrm>
            <a:off x="6738096" y="3192183"/>
            <a:ext cx="2231234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63"/>
            <a:r>
              <a:rPr lang="en-US" sz="1800">
                <a:solidFill>
                  <a:srgbClr val="2E4A63"/>
                </a:solidFill>
                <a:latin typeface="Calibri"/>
              </a:rPr>
              <a:t>Manage deliverables, review, and comment resolution using </a:t>
            </a:r>
            <a:r>
              <a:rPr lang="en-US" sz="1800" b="1" i="1">
                <a:solidFill>
                  <a:srgbClr val="2E4A63"/>
                </a:solidFill>
                <a:latin typeface="Calibri"/>
              </a:rPr>
              <a:t>custom forms </a:t>
            </a:r>
            <a:r>
              <a:rPr lang="en-US" sz="1800">
                <a:solidFill>
                  <a:srgbClr val="2E4A63"/>
                </a:solidFill>
                <a:latin typeface="Calibri"/>
              </a:rPr>
              <a:t>and </a:t>
            </a:r>
            <a:r>
              <a:rPr lang="en-US" sz="1800" b="1" i="1">
                <a:solidFill>
                  <a:srgbClr val="2E4A63"/>
                </a:solidFill>
                <a:latin typeface="Calibri"/>
              </a:rPr>
              <a:t>workflows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DD85C03-B10A-36F3-9D6B-D2FC5426ADFC}"/>
              </a:ext>
            </a:extLst>
          </p:cNvPr>
          <p:cNvSpPr txBox="1"/>
          <p:nvPr/>
        </p:nvSpPr>
        <p:spPr>
          <a:xfrm>
            <a:off x="9526357" y="3156241"/>
            <a:ext cx="2164358" cy="1977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63"/>
            <a:r>
              <a:rPr lang="en-US" sz="1800">
                <a:solidFill>
                  <a:srgbClr val="2E4A63"/>
                </a:solidFill>
                <a:latin typeface="Calibri"/>
              </a:rPr>
              <a:t>Connect field CEI staff to </a:t>
            </a:r>
            <a:r>
              <a:rPr lang="en-US" sz="1800" b="1" i="1" err="1">
                <a:solidFill>
                  <a:srgbClr val="2E4A63"/>
                </a:solidFill>
                <a:latin typeface="Calibri"/>
              </a:rPr>
              <a:t>iModels</a:t>
            </a:r>
            <a:r>
              <a:rPr lang="en-US" sz="1800">
                <a:solidFill>
                  <a:srgbClr val="2E4A63"/>
                </a:solidFill>
                <a:latin typeface="Calibri"/>
              </a:rPr>
              <a:t>, geolocated </a:t>
            </a:r>
            <a:r>
              <a:rPr lang="en-US" sz="1800" b="1" i="1">
                <a:solidFill>
                  <a:srgbClr val="2E4A63"/>
                </a:solidFill>
                <a:latin typeface="Calibri"/>
              </a:rPr>
              <a:t>PDFs</a:t>
            </a:r>
            <a:r>
              <a:rPr lang="en-US" sz="1800">
                <a:solidFill>
                  <a:srgbClr val="2E4A63"/>
                </a:solidFill>
                <a:latin typeface="Calibri"/>
              </a:rPr>
              <a:t>, and intelligent </a:t>
            </a:r>
            <a:r>
              <a:rPr lang="en-US" sz="1800" b="1" i="1">
                <a:solidFill>
                  <a:srgbClr val="2E4A63"/>
                </a:solidFill>
                <a:latin typeface="Calibri"/>
              </a:rPr>
              <a:t>forms, dashboards</a:t>
            </a:r>
            <a:r>
              <a:rPr lang="en-US" sz="1800">
                <a:solidFill>
                  <a:srgbClr val="2E4A63"/>
                </a:solidFill>
                <a:latin typeface="Calibri"/>
              </a:rPr>
              <a:t> for all field data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D0D9A04-BC74-A61B-4014-544507839F17}"/>
              </a:ext>
            </a:extLst>
          </p:cNvPr>
          <p:cNvSpPr txBox="1"/>
          <p:nvPr/>
        </p:nvSpPr>
        <p:spPr>
          <a:xfrm>
            <a:off x="1507576" y="2619796"/>
            <a:ext cx="1104298" cy="4513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63"/>
            <a:r>
              <a:rPr lang="en-US" sz="2200" b="1">
                <a:solidFill>
                  <a:srgbClr val="003865">
                    <a:lumMod val="75000"/>
                  </a:srgbClr>
                </a:solidFill>
                <a:latin typeface="Calibri"/>
              </a:rPr>
              <a:t>PLAN </a:t>
            </a:r>
            <a:endParaRPr lang="en-US" sz="2200">
              <a:solidFill>
                <a:srgbClr val="003865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CF911FF-0BC7-4FF4-CECD-C38F0FB2DF3B}"/>
              </a:ext>
            </a:extLst>
          </p:cNvPr>
          <p:cNvSpPr txBox="1"/>
          <p:nvPr/>
        </p:nvSpPr>
        <p:spPr>
          <a:xfrm>
            <a:off x="4391453" y="2619796"/>
            <a:ext cx="1301981" cy="81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63"/>
            <a:r>
              <a:rPr lang="en-US" sz="2200" b="1">
                <a:solidFill>
                  <a:srgbClr val="298FC2">
                    <a:lumMod val="90000"/>
                  </a:srgbClr>
                </a:solidFill>
                <a:latin typeface="Calibri"/>
              </a:rPr>
              <a:t>DESIGN</a:t>
            </a:r>
            <a:endParaRPr lang="en-US" sz="2200">
              <a:solidFill>
                <a:srgbClr val="298FC2">
                  <a:lumMod val="90000"/>
                </a:srgbClr>
              </a:solidFill>
              <a:latin typeface="Calibri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B838AC9-6BAB-C8E4-1BF2-8275D8EB12F9}"/>
              </a:ext>
            </a:extLst>
          </p:cNvPr>
          <p:cNvSpPr txBox="1"/>
          <p:nvPr/>
        </p:nvSpPr>
        <p:spPr>
          <a:xfrm>
            <a:off x="7127314" y="2592094"/>
            <a:ext cx="1466320" cy="4513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63"/>
            <a:r>
              <a:rPr lang="en-US" sz="2200" b="1">
                <a:solidFill>
                  <a:srgbClr val="157A3A"/>
                </a:solidFill>
                <a:latin typeface="Calibri"/>
              </a:rPr>
              <a:t>DELIVER</a:t>
            </a:r>
            <a:endParaRPr lang="en-US" sz="2200">
              <a:solidFill>
                <a:srgbClr val="157A3A"/>
              </a:solidFill>
              <a:latin typeface="Calibri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5DF26E3-FF8D-D5B9-66BC-02D66645BCB4}"/>
              </a:ext>
            </a:extLst>
          </p:cNvPr>
          <p:cNvSpPr txBox="1"/>
          <p:nvPr/>
        </p:nvSpPr>
        <p:spPr>
          <a:xfrm>
            <a:off x="9971495" y="2592094"/>
            <a:ext cx="1425858" cy="4513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63"/>
            <a:r>
              <a:rPr lang="en-US" sz="2200" b="1">
                <a:solidFill>
                  <a:srgbClr val="5C7285">
                    <a:lumMod val="75000"/>
                  </a:srgbClr>
                </a:solidFill>
                <a:latin typeface="Calibri"/>
              </a:rPr>
              <a:t>BUILD</a:t>
            </a:r>
            <a:endParaRPr lang="en-US" sz="2200">
              <a:solidFill>
                <a:srgbClr val="5C7285">
                  <a:lumMod val="75000"/>
                </a:srgbClr>
              </a:solidFill>
              <a:latin typeface="Calibri"/>
            </a:endParaRP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6F888E62-0F69-B927-B21D-E0EB1F162F4B}"/>
              </a:ext>
            </a:extLst>
          </p:cNvPr>
          <p:cNvCxnSpPr>
            <a:cxnSpLocks/>
          </p:cNvCxnSpPr>
          <p:nvPr/>
        </p:nvCxnSpPr>
        <p:spPr>
          <a:xfrm>
            <a:off x="342636" y="1940169"/>
            <a:ext cx="11140118" cy="0"/>
          </a:xfrm>
          <a:prstGeom prst="line">
            <a:avLst/>
          </a:prstGeom>
          <a:ln w="12700">
            <a:solidFill>
              <a:schemeClr val="tx2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B0F5C0C6-6E5E-274D-74B7-48F89C06AF1C}"/>
              </a:ext>
            </a:extLst>
          </p:cNvPr>
          <p:cNvCxnSpPr>
            <a:cxnSpLocks/>
          </p:cNvCxnSpPr>
          <p:nvPr/>
        </p:nvCxnSpPr>
        <p:spPr>
          <a:xfrm>
            <a:off x="342636" y="1189893"/>
            <a:ext cx="11140118" cy="0"/>
          </a:xfrm>
          <a:prstGeom prst="line">
            <a:avLst/>
          </a:prstGeom>
          <a:ln w="12700">
            <a:solidFill>
              <a:schemeClr val="tx2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8E78FC2-BF20-B24B-BFB2-3DFDB19A6DD1}"/>
              </a:ext>
            </a:extLst>
          </p:cNvPr>
          <p:cNvSpPr txBox="1"/>
          <p:nvPr/>
        </p:nvSpPr>
        <p:spPr>
          <a:xfrm>
            <a:off x="342636" y="301560"/>
            <a:ext cx="118110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3200" b="1" i="0" u="none" dirty="0">
                <a:solidFill>
                  <a:srgbClr val="003865"/>
                </a:solidFill>
                <a:latin typeface="Calibri"/>
              </a:rPr>
              <a:t>From Disconnected Files to Connected Delivery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9D7C2A-7037-7540-E52B-67389E0C68D0}"/>
              </a:ext>
            </a:extLst>
          </p:cNvPr>
          <p:cNvSpPr/>
          <p:nvPr/>
        </p:nvSpPr>
        <p:spPr>
          <a:xfrm>
            <a:off x="216385" y="6337979"/>
            <a:ext cx="956281" cy="2799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372221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B8B3A2-23C3-0473-A924-EEEBDB19E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B39B4C6-0B4E-CAC6-EE07-6A9CF4ECA00A}"/>
              </a:ext>
            </a:extLst>
          </p:cNvPr>
          <p:cNvSpPr/>
          <p:nvPr/>
        </p:nvSpPr>
        <p:spPr>
          <a:xfrm>
            <a:off x="216385" y="6337979"/>
            <a:ext cx="956281" cy="2799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917423E-A10B-38D3-9F4E-80C17E416A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2636" y="1570303"/>
            <a:ext cx="6306758" cy="4116918"/>
          </a:xfrm>
        </p:spPr>
        <p:txBody>
          <a:bodyPr/>
          <a:lstStyle/>
          <a:p>
            <a:r>
              <a:rPr lang="en-US" sz="1800" b="1" dirty="0">
                <a:solidFill>
                  <a:schemeClr val="accent2"/>
                </a:solidFill>
                <a:latin typeface="Calibri"/>
              </a:rPr>
              <a:t>Models Became a Shared Decision Environment:</a:t>
            </a:r>
          </a:p>
          <a:p>
            <a:pPr marL="285739" indent="-285739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E4A63"/>
                </a:solidFill>
                <a:latin typeface="Calibri"/>
              </a:rPr>
              <a:t>100% of roadway geometry developed using model-based workflows</a:t>
            </a:r>
          </a:p>
          <a:p>
            <a:pPr marL="285739" indent="-285739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E4A63"/>
                </a:solidFill>
                <a:latin typeface="Calibri"/>
              </a:rPr>
              <a:t>Design models combined with survey, terrain, utilities, ROW, GIS, and reality data</a:t>
            </a:r>
          </a:p>
          <a:p>
            <a:pPr marL="285739" indent="-285739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E4A63"/>
                </a:solidFill>
                <a:latin typeface="Calibri"/>
              </a:rPr>
              <a:t>Federated 2D and 3D reviews without native CAD software for every participant</a:t>
            </a:r>
          </a:p>
          <a:p>
            <a:pPr marL="285739" indent="-285739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E4A63"/>
                </a:solidFill>
                <a:latin typeface="Calibri"/>
              </a:rPr>
              <a:t>Structured reviewer assignments, issues, dispositions, and auditable closeout</a:t>
            </a:r>
          </a:p>
          <a:p>
            <a:pPr marL="285739" indent="-285739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E4A63"/>
                </a:solidFill>
                <a:latin typeface="Calibri"/>
              </a:rPr>
              <a:t>Earlier visibility into coordination, constructability, and environmental impacts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DDF315-22F3-0ABB-33F5-C8AF37AFF9DF}"/>
              </a:ext>
            </a:extLst>
          </p:cNvPr>
          <p:cNvSpPr txBox="1"/>
          <p:nvPr/>
        </p:nvSpPr>
        <p:spPr>
          <a:xfrm>
            <a:off x="5352858" y="5847023"/>
            <a:ext cx="6839143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63"/>
            <a:r>
              <a:rPr lang="en-US" sz="2000" b="1" u="sng" dirty="0">
                <a:solidFill>
                  <a:srgbClr val="003865"/>
                </a:solidFill>
                <a:latin typeface="Calibri"/>
              </a:rPr>
              <a:t>Result Metrics:</a:t>
            </a:r>
            <a:endParaRPr lang="en-US" sz="2000" dirty="0">
              <a:solidFill>
                <a:srgbClr val="003865"/>
              </a:solidFill>
              <a:latin typeface="Calibri"/>
            </a:endParaRPr>
          </a:p>
          <a:p>
            <a:pPr defTabSz="914363"/>
            <a:r>
              <a:rPr lang="en-US" sz="1600" b="1" dirty="0">
                <a:solidFill>
                  <a:srgbClr val="2E4A63"/>
                </a:solidFill>
                <a:latin typeface="Calibri"/>
              </a:rPr>
              <a:t>158</a:t>
            </a:r>
            <a:r>
              <a:rPr lang="en-US" sz="1600" dirty="0">
                <a:solidFill>
                  <a:srgbClr val="2E4A63"/>
                </a:solidFill>
                <a:latin typeface="Calibri"/>
              </a:rPr>
              <a:t> users | </a:t>
            </a:r>
            <a:r>
              <a:rPr lang="en-US" sz="1600" b="1" dirty="0">
                <a:solidFill>
                  <a:srgbClr val="2E4A63"/>
                </a:solidFill>
                <a:latin typeface="Calibri"/>
              </a:rPr>
              <a:t>938</a:t>
            </a:r>
            <a:r>
              <a:rPr lang="en-US" sz="1600" dirty="0">
                <a:solidFill>
                  <a:srgbClr val="2E4A63"/>
                </a:solidFill>
                <a:latin typeface="Calibri"/>
              </a:rPr>
              <a:t> tracked review comments | </a:t>
            </a:r>
            <a:r>
              <a:rPr lang="en-US" sz="1600" b="1" dirty="0">
                <a:solidFill>
                  <a:srgbClr val="2E4A63"/>
                </a:solidFill>
                <a:latin typeface="Calibri"/>
              </a:rPr>
              <a:t>30%</a:t>
            </a:r>
            <a:r>
              <a:rPr lang="en-US" sz="1600" dirty="0">
                <a:solidFill>
                  <a:srgbClr val="2E4A63"/>
                </a:solidFill>
                <a:latin typeface="Calibri"/>
              </a:rPr>
              <a:t> shorter average review cycle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C1534FD-7E8A-F5A1-EAD5-155C473388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360" y="1511794"/>
            <a:ext cx="5218039" cy="423393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21EF5EA-D4C8-BEB6-E1E3-84BC16AB151C}"/>
              </a:ext>
            </a:extLst>
          </p:cNvPr>
          <p:cNvSpPr txBox="1"/>
          <p:nvPr/>
        </p:nvSpPr>
        <p:spPr>
          <a:xfrm>
            <a:off x="615928" y="5847023"/>
            <a:ext cx="448405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63"/>
            <a:r>
              <a:rPr lang="en-US" sz="2000" b="1" u="sng" dirty="0">
                <a:solidFill>
                  <a:srgbClr val="003865"/>
                </a:solidFill>
                <a:latin typeface="Calibri"/>
              </a:rPr>
              <a:t>Result: </a:t>
            </a:r>
            <a:r>
              <a:rPr lang="en-US" sz="1600" dirty="0">
                <a:solidFill>
                  <a:srgbClr val="2E4A63"/>
                </a:solidFill>
                <a:latin typeface="Calibri"/>
              </a:rPr>
              <a:t>Problems and impacts could be </a:t>
            </a:r>
            <a:br>
              <a:rPr lang="en-US" sz="1600" dirty="0">
                <a:solidFill>
                  <a:srgbClr val="2E4A63"/>
                </a:solidFill>
                <a:latin typeface="Calibri"/>
              </a:rPr>
            </a:br>
            <a:r>
              <a:rPr lang="en-US" sz="1600" dirty="0">
                <a:solidFill>
                  <a:srgbClr val="2E4A63"/>
                </a:solidFill>
                <a:latin typeface="Calibri"/>
              </a:rPr>
              <a:t>evaluated while alternatives were still flexible.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337BAEF-5D3C-D3CF-FDC9-5228BE3BB8D6}"/>
              </a:ext>
            </a:extLst>
          </p:cNvPr>
          <p:cNvCxnSpPr/>
          <p:nvPr/>
        </p:nvCxnSpPr>
        <p:spPr>
          <a:xfrm>
            <a:off x="5062212" y="5826384"/>
            <a:ext cx="0" cy="651581"/>
          </a:xfrm>
          <a:prstGeom prst="line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3454C05-A708-2AA1-79F0-9AF09E1259AC}"/>
              </a:ext>
            </a:extLst>
          </p:cNvPr>
          <p:cNvSpPr txBox="1"/>
          <p:nvPr/>
        </p:nvSpPr>
        <p:spPr>
          <a:xfrm>
            <a:off x="342636" y="301560"/>
            <a:ext cx="11811000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3200" b="1" i="0" u="none" dirty="0">
                <a:solidFill>
                  <a:srgbClr val="003865"/>
                </a:solidFill>
                <a:latin typeface="Calibri"/>
              </a:rPr>
              <a:t>Technology Enablement: </a:t>
            </a:r>
            <a:br>
              <a:rPr lang="en-US" sz="3200" b="1" i="0" u="none" dirty="0">
                <a:solidFill>
                  <a:srgbClr val="003865"/>
                </a:solidFill>
                <a:latin typeface="Calibri"/>
              </a:rPr>
            </a:br>
            <a:r>
              <a:rPr lang="en-US" sz="3200" b="1" i="0" u="none" dirty="0">
                <a:solidFill>
                  <a:srgbClr val="003865"/>
                </a:solidFill>
                <a:latin typeface="Calibri"/>
              </a:rPr>
              <a:t>Streamlining Decisions Before Construction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3D9CFF6B-D786-02D9-194E-BE52D42E74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27851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842E58-9CBD-AA03-9ADC-0F7D87352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F5FA171-9EAE-1946-657F-85FC3F5E8C0B}"/>
              </a:ext>
            </a:extLst>
          </p:cNvPr>
          <p:cNvSpPr/>
          <p:nvPr/>
        </p:nvSpPr>
        <p:spPr>
          <a:xfrm>
            <a:off x="6096000" y="209876"/>
            <a:ext cx="795688" cy="492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C0ADA5B-646C-B9D8-C329-E31CF2B8C5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3249" y="1717068"/>
            <a:ext cx="7989227" cy="3771566"/>
          </a:xfrm>
        </p:spPr>
        <p:txBody>
          <a:bodyPr/>
          <a:lstStyle/>
          <a:p>
            <a:r>
              <a:rPr lang="en-US" sz="1800" b="1" dirty="0">
                <a:solidFill>
                  <a:schemeClr val="accent2"/>
                </a:solidFill>
                <a:latin typeface="Calibri"/>
              </a:rPr>
              <a:t>Enabling Decisions Through Managing Information:</a:t>
            </a:r>
          </a:p>
          <a:p>
            <a:pPr marL="285739" indent="-285739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E4A63"/>
                </a:solidFill>
                <a:latin typeface="Calibri"/>
              </a:rPr>
              <a:t>585 managed and geolocated plan sheets</a:t>
            </a:r>
          </a:p>
          <a:p>
            <a:pPr marL="285739" indent="-285739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E4A63"/>
                </a:solidFill>
                <a:latin typeface="Calibri"/>
              </a:rPr>
              <a:t>Live access to plans and </a:t>
            </a:r>
            <a:r>
              <a:rPr lang="en-US" sz="1800" dirty="0" err="1">
                <a:solidFill>
                  <a:srgbClr val="2E4A63"/>
                </a:solidFill>
                <a:latin typeface="Calibri"/>
              </a:rPr>
              <a:t>iModels</a:t>
            </a:r>
            <a:r>
              <a:rPr lang="en-US" sz="1800" dirty="0">
                <a:solidFill>
                  <a:srgbClr val="2E4A63"/>
                </a:solidFill>
                <a:latin typeface="Calibri"/>
              </a:rPr>
              <a:t> in the field</a:t>
            </a:r>
          </a:p>
          <a:p>
            <a:pPr marL="285739" indent="-285739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E4A63"/>
                </a:solidFill>
                <a:latin typeface="Calibri"/>
              </a:rPr>
              <a:t>Mobile forms, photos, field reviews, and redlines</a:t>
            </a:r>
          </a:p>
          <a:p>
            <a:pPr marL="285739" indent="-285739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E4A63"/>
                </a:solidFill>
                <a:latin typeface="Calibri"/>
              </a:rPr>
              <a:t>Exportable records supporting contractor coordination</a:t>
            </a:r>
          </a:p>
          <a:p>
            <a:pPr marL="285739" indent="-285739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E4A63"/>
                </a:solidFill>
                <a:latin typeface="Calibri"/>
              </a:rPr>
              <a:t>Less duplicate entry between site and office</a:t>
            </a:r>
          </a:p>
          <a:p>
            <a:r>
              <a:rPr lang="en-US" sz="1800" b="1" dirty="0">
                <a:solidFill>
                  <a:schemeClr val="accent2"/>
                </a:solidFill>
                <a:latin typeface="Calibri"/>
              </a:rPr>
              <a:t>Pilot Results:</a:t>
            </a:r>
          </a:p>
          <a:p>
            <a:pPr marL="285739" indent="-285739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2E4A63"/>
                </a:solidFill>
                <a:latin typeface="Calibri"/>
              </a:rPr>
              <a:t>40% less time to locate and validate </a:t>
            </a:r>
            <a:r>
              <a:rPr lang="en-US" sz="1800" dirty="0">
                <a:solidFill>
                  <a:srgbClr val="2E4A63"/>
                </a:solidFill>
                <a:latin typeface="Calibri"/>
              </a:rPr>
              <a:t>current design information</a:t>
            </a:r>
          </a:p>
          <a:p>
            <a:pPr marL="285739" indent="-285739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2E4A63"/>
                </a:solidFill>
                <a:latin typeface="Calibri"/>
              </a:rPr>
              <a:t>60% less time to create field forms </a:t>
            </a:r>
            <a:r>
              <a:rPr lang="en-US" sz="1800" dirty="0">
                <a:solidFill>
                  <a:srgbClr val="2E4A63"/>
                </a:solidFill>
                <a:latin typeface="Calibri"/>
              </a:rPr>
              <a:t>compared with office-based workflows</a:t>
            </a:r>
          </a:p>
        </p:txBody>
      </p:sp>
      <p:pic>
        <p:nvPicPr>
          <p:cNvPr id="14" name="BYII_Video_Reduced">
            <a:hlinkClick r:id="" action="ppaction://media"/>
            <a:extLst>
              <a:ext uri="{FF2B5EF4-FFF2-40B4-BE49-F238E27FC236}">
                <a16:creationId xmlns:a16="http://schemas.microsoft.com/office/drawing/2014/main" id="{5AF32831-EC45-AA47-C72D-44C966C1BC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2476" y="209876"/>
            <a:ext cx="3014015" cy="65375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39E672B-B3B4-F1FB-5253-3C79771AE1B7}"/>
              </a:ext>
            </a:extLst>
          </p:cNvPr>
          <p:cNvSpPr txBox="1"/>
          <p:nvPr/>
        </p:nvSpPr>
        <p:spPr>
          <a:xfrm>
            <a:off x="517140" y="440402"/>
            <a:ext cx="118110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3200" b="1" i="0" u="none" dirty="0">
                <a:solidFill>
                  <a:srgbClr val="003865"/>
                </a:solidFill>
                <a:latin typeface="Calibri"/>
              </a:rPr>
              <a:t>Connecting Data to the Field</a:t>
            </a:r>
          </a:p>
        </p:txBody>
      </p:sp>
    </p:spTree>
    <p:extLst>
      <p:ext uri="{BB962C8B-B14F-4D97-AF65-F5344CB8AC3E}">
        <p14:creationId xmlns:p14="http://schemas.microsoft.com/office/powerpoint/2010/main" val="24665840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4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7C1905-1F3B-CE3B-3143-E52B7A8B7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CE11D6-3549-2C40-6410-D83F66555838}"/>
              </a:ext>
            </a:extLst>
          </p:cNvPr>
          <p:cNvSpPr/>
          <p:nvPr/>
        </p:nvSpPr>
        <p:spPr>
          <a:xfrm>
            <a:off x="6185943" y="240183"/>
            <a:ext cx="453710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C8A0A2-8CC5-B2E2-AFAD-2F4974ADA08B}"/>
              </a:ext>
            </a:extLst>
          </p:cNvPr>
          <p:cNvSpPr txBox="1"/>
          <p:nvPr/>
        </p:nvSpPr>
        <p:spPr>
          <a:xfrm>
            <a:off x="2077065" y="6180317"/>
            <a:ext cx="80378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63"/>
            <a:r>
              <a:rPr lang="en-US" sz="1600" b="1" i="1" dirty="0">
                <a:solidFill>
                  <a:srgbClr val="003865"/>
                </a:solidFill>
                <a:latin typeface="Calibri"/>
              </a:rPr>
              <a:t>Connected Data. Measurable Public Value.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9F8257-9F59-DD62-F861-7A44998CCE7B}"/>
              </a:ext>
            </a:extLst>
          </p:cNvPr>
          <p:cNvCxnSpPr>
            <a:cxnSpLocks/>
          </p:cNvCxnSpPr>
          <p:nvPr/>
        </p:nvCxnSpPr>
        <p:spPr>
          <a:xfrm>
            <a:off x="0" y="2192913"/>
            <a:ext cx="12192000" cy="0"/>
          </a:xfrm>
          <a:prstGeom prst="line">
            <a:avLst/>
          </a:prstGeom>
          <a:ln w="50800">
            <a:gradFill>
              <a:gsLst>
                <a:gs pos="0">
                  <a:schemeClr val="accent2"/>
                </a:gs>
                <a:gs pos="54000">
                  <a:schemeClr val="accent3"/>
                </a:gs>
                <a:gs pos="100000">
                  <a:schemeClr val="accent1"/>
                </a:gs>
              </a:gsLst>
              <a:lin ang="0" scaled="0"/>
            </a:gra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3D6EAFA4-45CD-7410-3E5F-0FE8B1BD36FB}"/>
              </a:ext>
            </a:extLst>
          </p:cNvPr>
          <p:cNvSpPr/>
          <p:nvPr/>
        </p:nvSpPr>
        <p:spPr>
          <a:xfrm>
            <a:off x="575133" y="1266441"/>
            <a:ext cx="1304636" cy="1304636"/>
          </a:xfrm>
          <a:prstGeom prst="ellipse">
            <a:avLst/>
          </a:prstGeom>
          <a:solidFill>
            <a:schemeClr val="bg2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1800">
              <a:solidFill>
                <a:srgbClr val="2E4A63"/>
              </a:solidFill>
              <a:latin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B75856-266C-F5A3-22C1-041066B3DF85}"/>
              </a:ext>
            </a:extLst>
          </p:cNvPr>
          <p:cNvSpPr txBox="1"/>
          <p:nvPr/>
        </p:nvSpPr>
        <p:spPr>
          <a:xfrm>
            <a:off x="2004348" y="1622390"/>
            <a:ext cx="28575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63"/>
            <a:r>
              <a:rPr lang="en-US" sz="2000" b="1">
                <a:solidFill>
                  <a:srgbClr val="003865"/>
                </a:solidFill>
                <a:latin typeface="Calibri"/>
              </a:rPr>
              <a:t>Program Controls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B7C1A61-F304-407E-0719-918F90BCC9ED}"/>
              </a:ext>
            </a:extLst>
          </p:cNvPr>
          <p:cNvSpPr/>
          <p:nvPr/>
        </p:nvSpPr>
        <p:spPr>
          <a:xfrm>
            <a:off x="4338951" y="1266441"/>
            <a:ext cx="1304636" cy="1304636"/>
          </a:xfrm>
          <a:prstGeom prst="ellipse">
            <a:avLst/>
          </a:prstGeom>
          <a:solidFill>
            <a:schemeClr val="bg2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1800">
              <a:solidFill>
                <a:srgbClr val="2E4A63"/>
              </a:solidFill>
              <a:latin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7FA46D-D896-EF3B-BFED-8CC411AAEE25}"/>
              </a:ext>
            </a:extLst>
          </p:cNvPr>
          <p:cNvSpPr txBox="1"/>
          <p:nvPr/>
        </p:nvSpPr>
        <p:spPr>
          <a:xfrm>
            <a:off x="5768166" y="1622390"/>
            <a:ext cx="28575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63"/>
            <a:r>
              <a:rPr lang="en-US" sz="2000" b="1">
                <a:solidFill>
                  <a:srgbClr val="298FC2"/>
                </a:solidFill>
                <a:latin typeface="Calibri"/>
              </a:rPr>
              <a:t>Delivery Efficiency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A838B81-349E-808F-0416-E249A08278B2}"/>
              </a:ext>
            </a:extLst>
          </p:cNvPr>
          <p:cNvSpPr/>
          <p:nvPr/>
        </p:nvSpPr>
        <p:spPr>
          <a:xfrm>
            <a:off x="8148951" y="1266441"/>
            <a:ext cx="1304636" cy="1304636"/>
          </a:xfrm>
          <a:prstGeom prst="ellipse">
            <a:avLst/>
          </a:prstGeom>
          <a:solidFill>
            <a:schemeClr val="bg2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1800">
              <a:solidFill>
                <a:srgbClr val="2E4A63"/>
              </a:solidFill>
              <a:latin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F51D5CA-8DB2-3262-3180-B8603AFAD787}"/>
              </a:ext>
            </a:extLst>
          </p:cNvPr>
          <p:cNvSpPr txBox="1"/>
          <p:nvPr/>
        </p:nvSpPr>
        <p:spPr>
          <a:xfrm>
            <a:off x="9578166" y="1378616"/>
            <a:ext cx="2857500" cy="716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40">
              <a:lnSpc>
                <a:spcPct val="105000"/>
              </a:lnSpc>
              <a:spcAft>
                <a:spcPts val="1000"/>
              </a:spcAft>
              <a:tabLst>
                <a:tab pos="193138" algn="l"/>
                <a:tab pos="380985" algn="l"/>
              </a:tabLst>
            </a:pPr>
            <a:r>
              <a:rPr lang="en-US" sz="2000" b="1" kern="100">
                <a:solidFill>
                  <a:srgbClr val="157A3A"/>
                </a:solidFill>
                <a:latin typeface="Calibri"/>
              </a:rPr>
              <a:t>Community and Environmental Value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949D79C-4977-F613-C03F-0F982FB895F1}"/>
              </a:ext>
            </a:extLst>
          </p:cNvPr>
          <p:cNvCxnSpPr>
            <a:cxnSpLocks/>
          </p:cNvCxnSpPr>
          <p:nvPr/>
        </p:nvCxnSpPr>
        <p:spPr>
          <a:xfrm>
            <a:off x="4144818" y="2455622"/>
            <a:ext cx="0" cy="3151909"/>
          </a:xfrm>
          <a:prstGeom prst="line">
            <a:avLst/>
          </a:prstGeom>
          <a:ln w="12700">
            <a:solidFill>
              <a:schemeClr val="tx2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911D9BD-E1CC-FA7F-03D5-E21431AAE219}"/>
              </a:ext>
            </a:extLst>
          </p:cNvPr>
          <p:cNvCxnSpPr>
            <a:cxnSpLocks/>
          </p:cNvCxnSpPr>
          <p:nvPr/>
        </p:nvCxnSpPr>
        <p:spPr>
          <a:xfrm>
            <a:off x="0" y="5887458"/>
            <a:ext cx="12192000" cy="0"/>
          </a:xfrm>
          <a:prstGeom prst="line">
            <a:avLst/>
          </a:prstGeom>
          <a:ln w="50800">
            <a:gradFill>
              <a:gsLst>
                <a:gs pos="0">
                  <a:schemeClr val="accent2"/>
                </a:gs>
                <a:gs pos="54000">
                  <a:schemeClr val="accent3"/>
                </a:gs>
                <a:gs pos="100000">
                  <a:schemeClr val="accent1"/>
                </a:gs>
              </a:gsLst>
              <a:lin ang="0" scaled="0"/>
            </a:gra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FA7ADF3-CC68-79B7-3E60-DFD52B7D954E}"/>
              </a:ext>
            </a:extLst>
          </p:cNvPr>
          <p:cNvCxnSpPr>
            <a:cxnSpLocks/>
          </p:cNvCxnSpPr>
          <p:nvPr/>
        </p:nvCxnSpPr>
        <p:spPr>
          <a:xfrm>
            <a:off x="8058727" y="2455622"/>
            <a:ext cx="0" cy="3151909"/>
          </a:xfrm>
          <a:prstGeom prst="line">
            <a:avLst/>
          </a:prstGeom>
          <a:ln w="12700">
            <a:solidFill>
              <a:schemeClr val="tx2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E5CE2E42-B094-612B-9C17-D4781447AA6D}"/>
              </a:ext>
            </a:extLst>
          </p:cNvPr>
          <p:cNvSpPr txBox="1">
            <a:spLocks/>
          </p:cNvSpPr>
          <p:nvPr/>
        </p:nvSpPr>
        <p:spPr>
          <a:xfrm>
            <a:off x="4538901" y="2779304"/>
            <a:ext cx="3294084" cy="282822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1097252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tabLst>
                <a:tab pos="231775" algn="l"/>
                <a:tab pos="457200" algn="l"/>
              </a:tabLst>
              <a:defRPr lang="en-US" sz="2200" kern="100" spc="0" dirty="0" smtClean="0">
                <a:solidFill>
                  <a:srgbClr val="2E4A63"/>
                </a:solidFill>
                <a:latin typeface="Calibri"/>
              </a:defRPr>
            </a:lvl1pPr>
            <a:lvl2pPr marL="0" marR="0" indent="0" algn="l" defTabSz="10972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200" kern="100" spc="-50" dirty="0" smtClean="0">
                <a:solidFill>
                  <a:schemeClr val="accent2"/>
                </a:solidFill>
                <a:latin typeface="Calibri"/>
              </a:defRPr>
            </a:lvl2pPr>
            <a:lvl3pPr marL="289560" indent="0" algn="l" defTabSz="109725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None/>
              <a:defRPr lang="en-US" sz="2200" kern="100" spc="-50" dirty="0" smtClean="0">
                <a:solidFill>
                  <a:schemeClr val="accent2"/>
                </a:solidFill>
                <a:latin typeface="Calibri"/>
              </a:defRPr>
            </a:lvl3pPr>
            <a:lvl4pPr marL="481964" indent="0" algn="l" defTabSz="109725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None/>
              <a:defRPr sz="1600" kern="1200">
                <a:solidFill>
                  <a:srgbClr val="2E4A63"/>
                </a:solidFill>
                <a:latin typeface="Calibri"/>
              </a:defRPr>
            </a:lvl4pPr>
            <a:lvl5pPr marL="689610" indent="0" algn="l" defTabSz="109725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720"/>
              </a:spcAft>
              <a:buClrTx/>
              <a:buFont typeface="Arial" panose="020B0604020202020204" pitchFamily="34" charset="0"/>
              <a:buNone/>
              <a:defRPr sz="1600" kern="1200">
                <a:solidFill>
                  <a:srgbClr val="2E4A63"/>
                </a:solidFill>
                <a:latin typeface="Calibri"/>
              </a:defRPr>
            </a:lvl5pPr>
            <a:lvl6pPr marL="3017444" indent="-274313" algn="l" defTabSz="1097252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/>
              </a:defRPr>
            </a:lvl6pPr>
            <a:lvl7pPr marL="3566071" indent="-274313" algn="l" defTabSz="1097252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/>
              </a:defRPr>
            </a:lvl7pPr>
            <a:lvl8pPr marL="4114697" indent="-274313" algn="l" defTabSz="1097252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/>
              </a:defRPr>
            </a:lvl8pPr>
            <a:lvl9pPr marL="4663324" indent="-274313" algn="l" defTabSz="1097252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/>
              </a:defRPr>
            </a:lvl9pPr>
          </a:lstStyle>
          <a:p>
            <a:pPr marL="152394" indent="-152394" defTabSz="914340"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93138" algn="l"/>
                <a:tab pos="380985" algn="l"/>
              </a:tabLst>
            </a:pPr>
            <a:r>
              <a:rPr lang="en-US" sz="1800" b="1">
                <a:solidFill>
                  <a:srgbClr val="2E4A63"/>
                </a:solidFill>
                <a:latin typeface="Calibri"/>
              </a:rPr>
              <a:t>938</a:t>
            </a:r>
            <a:r>
              <a:rPr lang="en-US" sz="1800">
                <a:solidFill>
                  <a:srgbClr val="2E4A63"/>
                </a:solidFill>
                <a:latin typeface="Calibri"/>
              </a:rPr>
              <a:t> review comments tracked through structured workflows</a:t>
            </a:r>
          </a:p>
          <a:p>
            <a:pPr marL="152394" indent="-152394" defTabSz="914340"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93138" algn="l"/>
                <a:tab pos="380985" algn="l"/>
              </a:tabLst>
            </a:pPr>
            <a:r>
              <a:rPr lang="en-US" sz="1800" b="1">
                <a:solidFill>
                  <a:srgbClr val="2E4A63"/>
                </a:solidFill>
                <a:latin typeface="Calibri"/>
              </a:rPr>
              <a:t>469</a:t>
            </a:r>
            <a:r>
              <a:rPr lang="en-US" sz="1800">
                <a:solidFill>
                  <a:srgbClr val="2E4A63"/>
                </a:solidFill>
                <a:latin typeface="Calibri"/>
              </a:rPr>
              <a:t> staff hours saved across review and coordination</a:t>
            </a:r>
          </a:p>
          <a:p>
            <a:pPr marL="152394" indent="-152394" defTabSz="914340"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93138" algn="l"/>
                <a:tab pos="380985" algn="l"/>
              </a:tabLst>
            </a:pPr>
            <a:r>
              <a:rPr lang="en-US" sz="1800" b="1">
                <a:solidFill>
                  <a:srgbClr val="2E4A63"/>
                </a:solidFill>
                <a:latin typeface="Calibri"/>
              </a:rPr>
              <a:t>14,000</a:t>
            </a:r>
            <a:r>
              <a:rPr lang="en-US" sz="1800">
                <a:solidFill>
                  <a:srgbClr val="2E4A63"/>
                </a:solidFill>
                <a:latin typeface="Calibri"/>
              </a:rPr>
              <a:t> hours saved through controlled file management</a:t>
            </a:r>
          </a:p>
          <a:p>
            <a:pPr marL="152394" indent="-152394" defTabSz="914340"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93138" algn="l"/>
                <a:tab pos="380985" algn="l"/>
              </a:tabLst>
            </a:pPr>
            <a:r>
              <a:rPr lang="en-US" sz="1800" b="1">
                <a:solidFill>
                  <a:srgbClr val="2E4A63"/>
                </a:solidFill>
                <a:latin typeface="Calibri"/>
              </a:rPr>
              <a:t>30% </a:t>
            </a:r>
            <a:r>
              <a:rPr lang="en-US" sz="1800">
                <a:solidFill>
                  <a:srgbClr val="2E4A63"/>
                </a:solidFill>
                <a:latin typeface="Calibri"/>
              </a:rPr>
              <a:t>estimated reduction in average design-review cycle time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BC298DC-9E3A-E1A3-85AB-108AA17127C3}"/>
              </a:ext>
            </a:extLst>
          </p:cNvPr>
          <p:cNvSpPr txBox="1">
            <a:spLocks/>
          </p:cNvSpPr>
          <p:nvPr/>
        </p:nvSpPr>
        <p:spPr>
          <a:xfrm>
            <a:off x="659629" y="2779304"/>
            <a:ext cx="3294084" cy="282822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1097252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tabLst>
                <a:tab pos="231775" algn="l"/>
                <a:tab pos="457200" algn="l"/>
              </a:tabLst>
              <a:defRPr lang="en-US" sz="2200" kern="100" spc="0" dirty="0" smtClean="0">
                <a:solidFill>
                  <a:srgbClr val="2E4A63"/>
                </a:solidFill>
                <a:latin typeface="Calibri"/>
              </a:defRPr>
            </a:lvl1pPr>
            <a:lvl2pPr marL="0" marR="0" indent="0" algn="l" defTabSz="10972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200" kern="100" spc="-50" dirty="0" smtClean="0">
                <a:solidFill>
                  <a:schemeClr val="accent2"/>
                </a:solidFill>
                <a:latin typeface="Calibri"/>
              </a:defRPr>
            </a:lvl2pPr>
            <a:lvl3pPr marL="289560" indent="0" algn="l" defTabSz="109725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None/>
              <a:defRPr lang="en-US" sz="2200" kern="100" spc="-50" dirty="0" smtClean="0">
                <a:solidFill>
                  <a:schemeClr val="accent2"/>
                </a:solidFill>
                <a:latin typeface="Calibri"/>
              </a:defRPr>
            </a:lvl3pPr>
            <a:lvl4pPr marL="481964" indent="0" algn="l" defTabSz="109725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None/>
              <a:defRPr sz="1600" kern="1200">
                <a:solidFill>
                  <a:srgbClr val="2E4A63"/>
                </a:solidFill>
                <a:latin typeface="Calibri"/>
              </a:defRPr>
            </a:lvl4pPr>
            <a:lvl5pPr marL="689610" indent="0" algn="l" defTabSz="109725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720"/>
              </a:spcAft>
              <a:buClrTx/>
              <a:buFont typeface="Arial" panose="020B0604020202020204" pitchFamily="34" charset="0"/>
              <a:buNone/>
              <a:defRPr sz="1600" kern="1200">
                <a:solidFill>
                  <a:srgbClr val="2E4A63"/>
                </a:solidFill>
                <a:latin typeface="Calibri"/>
              </a:defRPr>
            </a:lvl5pPr>
            <a:lvl6pPr marL="3017444" indent="-274313" algn="l" defTabSz="1097252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/>
              </a:defRPr>
            </a:lvl6pPr>
            <a:lvl7pPr marL="3566071" indent="-274313" algn="l" defTabSz="1097252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/>
              </a:defRPr>
            </a:lvl7pPr>
            <a:lvl8pPr marL="4114697" indent="-274313" algn="l" defTabSz="1097252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/>
              </a:defRPr>
            </a:lvl8pPr>
            <a:lvl9pPr marL="4663324" indent="-274313" algn="l" defTabSz="1097252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/>
              </a:defRPr>
            </a:lvl9pPr>
          </a:lstStyle>
          <a:p>
            <a:pPr marL="152394" indent="-152394" defTabSz="914340"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93138" algn="l"/>
                <a:tab pos="380985" algn="l"/>
              </a:tabLst>
            </a:pPr>
            <a:r>
              <a:rPr lang="en-US" sz="1800" b="1" dirty="0">
                <a:solidFill>
                  <a:srgbClr val="2E4A63"/>
                </a:solidFill>
                <a:latin typeface="Calibri"/>
              </a:rPr>
              <a:t>442 </a:t>
            </a:r>
            <a:r>
              <a:rPr lang="en-US" sz="1800" dirty="0">
                <a:solidFill>
                  <a:srgbClr val="2E4A63"/>
                </a:solidFill>
                <a:latin typeface="Calibri"/>
              </a:rPr>
              <a:t>users across </a:t>
            </a:r>
            <a:r>
              <a:rPr lang="en-US" sz="1800" b="1" dirty="0">
                <a:solidFill>
                  <a:srgbClr val="2E4A63"/>
                </a:solidFill>
                <a:latin typeface="Calibri"/>
              </a:rPr>
              <a:t>30 </a:t>
            </a:r>
            <a:r>
              <a:rPr lang="en-US" sz="1800" dirty="0">
                <a:solidFill>
                  <a:srgbClr val="2E4A63"/>
                </a:solidFill>
                <a:latin typeface="Calibri"/>
              </a:rPr>
              <a:t>organizations</a:t>
            </a:r>
          </a:p>
          <a:p>
            <a:pPr marL="152394" indent="-152394" defTabSz="914340"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93138" algn="l"/>
                <a:tab pos="380985" algn="l"/>
              </a:tabLst>
            </a:pPr>
            <a:r>
              <a:rPr lang="en-US" sz="1800" b="1" dirty="0">
                <a:solidFill>
                  <a:srgbClr val="2E4A63"/>
                </a:solidFill>
                <a:latin typeface="Calibri"/>
              </a:rPr>
              <a:t>95,000 </a:t>
            </a:r>
            <a:r>
              <a:rPr lang="en-US" sz="1800" dirty="0">
                <a:solidFill>
                  <a:srgbClr val="2E4A63"/>
                </a:solidFill>
                <a:latin typeface="Calibri"/>
              </a:rPr>
              <a:t>files managed in ProjectWise</a:t>
            </a:r>
          </a:p>
          <a:p>
            <a:pPr marL="152394" indent="-152394" defTabSz="914340"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93138" algn="l"/>
                <a:tab pos="380985" algn="l"/>
              </a:tabLst>
            </a:pPr>
            <a:r>
              <a:rPr lang="en-US" sz="1800" b="1" dirty="0">
                <a:solidFill>
                  <a:srgbClr val="2E4A63"/>
                </a:solidFill>
                <a:latin typeface="Calibri"/>
              </a:rPr>
              <a:t>600+ </a:t>
            </a:r>
            <a:r>
              <a:rPr lang="en-US" sz="1800" dirty="0">
                <a:solidFill>
                  <a:srgbClr val="2E4A63"/>
                </a:solidFill>
                <a:latin typeface="Calibri"/>
              </a:rPr>
              <a:t>GB centrally managed in ProjectWise</a:t>
            </a:r>
          </a:p>
        </p:txBody>
      </p:sp>
      <p:sp>
        <p:nvSpPr>
          <p:cNvPr id="35" name="Text Placeholder 6">
            <a:extLst>
              <a:ext uri="{FF2B5EF4-FFF2-40B4-BE49-F238E27FC236}">
                <a16:creationId xmlns:a16="http://schemas.microsoft.com/office/drawing/2014/main" id="{299E11FC-55B2-DDA0-3D08-96B2071ED163}"/>
              </a:ext>
            </a:extLst>
          </p:cNvPr>
          <p:cNvSpPr txBox="1">
            <a:spLocks/>
          </p:cNvSpPr>
          <p:nvPr/>
        </p:nvSpPr>
        <p:spPr>
          <a:xfrm>
            <a:off x="8464356" y="2779304"/>
            <a:ext cx="3294084" cy="282822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1097252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tabLst>
                <a:tab pos="231775" algn="l"/>
                <a:tab pos="457200" algn="l"/>
              </a:tabLst>
              <a:defRPr lang="en-US" sz="2200" kern="100" spc="0" dirty="0" smtClean="0">
                <a:solidFill>
                  <a:srgbClr val="2E4A63"/>
                </a:solidFill>
                <a:latin typeface="Calibri"/>
              </a:defRPr>
            </a:lvl1pPr>
            <a:lvl2pPr marL="0" marR="0" indent="0" algn="l" defTabSz="10972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200" kern="100" spc="-50" dirty="0" smtClean="0">
                <a:solidFill>
                  <a:schemeClr val="accent2"/>
                </a:solidFill>
                <a:latin typeface="Calibri"/>
              </a:defRPr>
            </a:lvl2pPr>
            <a:lvl3pPr marL="289560" indent="0" algn="l" defTabSz="109725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None/>
              <a:defRPr lang="en-US" sz="2200" kern="100" spc="-50" dirty="0" smtClean="0">
                <a:solidFill>
                  <a:schemeClr val="accent2"/>
                </a:solidFill>
                <a:latin typeface="Calibri"/>
              </a:defRPr>
            </a:lvl3pPr>
            <a:lvl4pPr marL="481964" indent="0" algn="l" defTabSz="109725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None/>
              <a:defRPr sz="1600" kern="1200">
                <a:solidFill>
                  <a:srgbClr val="2E4A63"/>
                </a:solidFill>
                <a:latin typeface="Calibri"/>
              </a:defRPr>
            </a:lvl4pPr>
            <a:lvl5pPr marL="689610" indent="0" algn="l" defTabSz="109725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720"/>
              </a:spcAft>
              <a:buClrTx/>
              <a:buFont typeface="Arial" panose="020B0604020202020204" pitchFamily="34" charset="0"/>
              <a:buNone/>
              <a:defRPr sz="1600" kern="1200">
                <a:solidFill>
                  <a:srgbClr val="2E4A63"/>
                </a:solidFill>
                <a:latin typeface="Calibri"/>
              </a:defRPr>
            </a:lvl5pPr>
            <a:lvl6pPr marL="3017444" indent="-274313" algn="l" defTabSz="1097252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/>
              </a:defRPr>
            </a:lvl6pPr>
            <a:lvl7pPr marL="3566071" indent="-274313" algn="l" defTabSz="1097252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/>
              </a:defRPr>
            </a:lvl7pPr>
            <a:lvl8pPr marL="4114697" indent="-274313" algn="l" defTabSz="1097252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/>
              </a:defRPr>
            </a:lvl8pPr>
            <a:lvl9pPr marL="4663324" indent="-274313" algn="l" defTabSz="1097252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/>
              </a:defRPr>
            </a:lvl9pPr>
          </a:lstStyle>
          <a:p>
            <a:pPr marL="152394" indent="-152394" defTabSz="914340"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93138" algn="l"/>
                <a:tab pos="380985" algn="l"/>
              </a:tabLst>
            </a:pPr>
            <a:r>
              <a:rPr lang="en-US" sz="1800" b="1">
                <a:solidFill>
                  <a:srgbClr val="2E4A63"/>
                </a:solidFill>
                <a:latin typeface="Calibri"/>
              </a:rPr>
              <a:t>14</a:t>
            </a:r>
            <a:r>
              <a:rPr lang="en-US" sz="1800">
                <a:solidFill>
                  <a:srgbClr val="2E4A63"/>
                </a:solidFill>
                <a:latin typeface="Calibri"/>
              </a:rPr>
              <a:t> miles of planned congestion-relief improvements</a:t>
            </a:r>
          </a:p>
          <a:p>
            <a:pPr marL="152394" indent="-152394" defTabSz="914340"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93138" algn="l"/>
                <a:tab pos="380985" algn="l"/>
              </a:tabLst>
            </a:pPr>
            <a:r>
              <a:rPr lang="en-US" sz="1800">
                <a:solidFill>
                  <a:srgbClr val="2E4A63"/>
                </a:solidFill>
                <a:latin typeface="Calibri"/>
              </a:rPr>
              <a:t>Improved corridor safety, connectivity, and resilience</a:t>
            </a:r>
          </a:p>
          <a:p>
            <a:pPr marL="152394" indent="-152394" defTabSz="914340"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93138" algn="l"/>
                <a:tab pos="380985" algn="l"/>
              </a:tabLst>
            </a:pPr>
            <a:r>
              <a:rPr lang="en-US" sz="1800">
                <a:solidFill>
                  <a:srgbClr val="2E4A63"/>
                </a:solidFill>
                <a:latin typeface="Calibri"/>
              </a:rPr>
              <a:t>Wetland impacts reduced from </a:t>
            </a:r>
            <a:r>
              <a:rPr lang="en-US" sz="1800" b="1">
                <a:solidFill>
                  <a:srgbClr val="2E4A63"/>
                </a:solidFill>
                <a:latin typeface="Calibri"/>
              </a:rPr>
              <a:t>99.12 to 57.12 </a:t>
            </a:r>
            <a:r>
              <a:rPr lang="en-US" sz="1800">
                <a:solidFill>
                  <a:srgbClr val="2E4A63"/>
                </a:solidFill>
                <a:latin typeface="Calibri"/>
              </a:rPr>
              <a:t>acres</a:t>
            </a:r>
          </a:p>
          <a:p>
            <a:pPr marL="152394" indent="-152394" defTabSz="914340"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93138" algn="l"/>
                <a:tab pos="380985" algn="l"/>
              </a:tabLst>
            </a:pPr>
            <a:r>
              <a:rPr lang="en-US" sz="1800" b="1">
                <a:solidFill>
                  <a:srgbClr val="2E4A63"/>
                </a:solidFill>
                <a:latin typeface="Calibri"/>
              </a:rPr>
              <a:t>42% </a:t>
            </a:r>
            <a:r>
              <a:rPr lang="en-US" sz="1800">
                <a:solidFill>
                  <a:srgbClr val="2E4A63"/>
                </a:solidFill>
                <a:latin typeface="Calibri"/>
              </a:rPr>
              <a:t>reduction in wetland impacts</a:t>
            </a:r>
          </a:p>
        </p:txBody>
      </p:sp>
      <p:grpSp>
        <p:nvGrpSpPr>
          <p:cNvPr id="39" name="Graphic 36">
            <a:extLst>
              <a:ext uri="{FF2B5EF4-FFF2-40B4-BE49-F238E27FC236}">
                <a16:creationId xmlns:a16="http://schemas.microsoft.com/office/drawing/2014/main" id="{7E061F67-C40F-EF74-748C-48296B2EF310}"/>
              </a:ext>
            </a:extLst>
          </p:cNvPr>
          <p:cNvGrpSpPr/>
          <p:nvPr/>
        </p:nvGrpSpPr>
        <p:grpSpPr>
          <a:xfrm>
            <a:off x="898501" y="1560811"/>
            <a:ext cx="639285" cy="669611"/>
            <a:chOff x="988525" y="1827962"/>
            <a:chExt cx="869012" cy="910238"/>
          </a:xfrm>
          <a:solidFill>
            <a:schemeClr val="accent2"/>
          </a:solidFill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BAD2D01-5F04-993F-756D-5B6FB4F15C61}"/>
                </a:ext>
              </a:extLst>
            </p:cNvPr>
            <p:cNvSpPr/>
            <p:nvPr/>
          </p:nvSpPr>
          <p:spPr>
            <a:xfrm>
              <a:off x="988525" y="2037065"/>
              <a:ext cx="272952" cy="692943"/>
            </a:xfrm>
            <a:custGeom>
              <a:avLst/>
              <a:gdLst>
                <a:gd name="csX0" fmla="*/ 153224 w 272952"/>
                <a:gd name="csY0" fmla="*/ 692944 h 692943"/>
                <a:gd name="csX1" fmla="*/ 100265 w 272952"/>
                <a:gd name="csY1" fmla="*/ 648462 h 692943"/>
                <a:gd name="csX2" fmla="*/ 824 w 272952"/>
                <a:gd name="csY2" fmla="*/ 80581 h 692943"/>
                <a:gd name="csX3" fmla="*/ 9777 w 272952"/>
                <a:gd name="csY3" fmla="*/ 40386 h 692943"/>
                <a:gd name="csX4" fmla="*/ 44543 w 272952"/>
                <a:gd name="csY4" fmla="*/ 18288 h 692943"/>
                <a:gd name="csX5" fmla="*/ 149033 w 272952"/>
                <a:gd name="csY5" fmla="*/ 0 h 692943"/>
                <a:gd name="csX6" fmla="*/ 154748 w 272952"/>
                <a:gd name="csY6" fmla="*/ 32861 h 692943"/>
                <a:gd name="csX7" fmla="*/ 50258 w 272952"/>
                <a:gd name="csY7" fmla="*/ 51149 h 692943"/>
                <a:gd name="csX8" fmla="*/ 37114 w 272952"/>
                <a:gd name="csY8" fmla="*/ 59531 h 692943"/>
                <a:gd name="csX9" fmla="*/ 33685 w 272952"/>
                <a:gd name="csY9" fmla="*/ 74771 h 692943"/>
                <a:gd name="csX10" fmla="*/ 133126 w 272952"/>
                <a:gd name="csY10" fmla="*/ 642652 h 692943"/>
                <a:gd name="csX11" fmla="*/ 156748 w 272952"/>
                <a:gd name="csY11" fmla="*/ 659225 h 692943"/>
                <a:gd name="csX12" fmla="*/ 267238 w 272952"/>
                <a:gd name="csY12" fmla="*/ 639889 h 692943"/>
                <a:gd name="csX13" fmla="*/ 272953 w 272952"/>
                <a:gd name="csY13" fmla="*/ 672751 h 692943"/>
                <a:gd name="csX14" fmla="*/ 162463 w 272952"/>
                <a:gd name="csY14" fmla="*/ 692087 h 692943"/>
                <a:gd name="csX15" fmla="*/ 153224 w 272952"/>
                <a:gd name="csY15" fmla="*/ 692849 h 6929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72952" h="692943">
                  <a:moveTo>
                    <a:pt x="153224" y="692944"/>
                  </a:moveTo>
                  <a:cubicBezTo>
                    <a:pt x="127601" y="692944"/>
                    <a:pt x="104837" y="674560"/>
                    <a:pt x="100265" y="648462"/>
                  </a:cubicBezTo>
                  <a:lnTo>
                    <a:pt x="824" y="80581"/>
                  </a:lnTo>
                  <a:cubicBezTo>
                    <a:pt x="-1653" y="66484"/>
                    <a:pt x="1490" y="52197"/>
                    <a:pt x="9777" y="40386"/>
                  </a:cubicBezTo>
                  <a:cubicBezTo>
                    <a:pt x="18064" y="28575"/>
                    <a:pt x="30351" y="20764"/>
                    <a:pt x="44543" y="18288"/>
                  </a:cubicBezTo>
                  <a:lnTo>
                    <a:pt x="149033" y="0"/>
                  </a:lnTo>
                  <a:lnTo>
                    <a:pt x="154748" y="32861"/>
                  </a:lnTo>
                  <a:lnTo>
                    <a:pt x="50258" y="51149"/>
                  </a:lnTo>
                  <a:cubicBezTo>
                    <a:pt x="44924" y="52102"/>
                    <a:pt x="40162" y="55054"/>
                    <a:pt x="37114" y="59531"/>
                  </a:cubicBezTo>
                  <a:cubicBezTo>
                    <a:pt x="33971" y="64008"/>
                    <a:pt x="32732" y="69437"/>
                    <a:pt x="33685" y="74771"/>
                  </a:cubicBezTo>
                  <a:lnTo>
                    <a:pt x="133126" y="642652"/>
                  </a:lnTo>
                  <a:cubicBezTo>
                    <a:pt x="135126" y="653796"/>
                    <a:pt x="145699" y="661130"/>
                    <a:pt x="156748" y="659225"/>
                  </a:cubicBezTo>
                  <a:lnTo>
                    <a:pt x="267238" y="639889"/>
                  </a:lnTo>
                  <a:lnTo>
                    <a:pt x="272953" y="672751"/>
                  </a:lnTo>
                  <a:lnTo>
                    <a:pt x="162463" y="692087"/>
                  </a:lnTo>
                  <a:cubicBezTo>
                    <a:pt x="159320" y="692658"/>
                    <a:pt x="156272" y="692849"/>
                    <a:pt x="153224" y="6928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8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2F068E5-F4BE-1826-2AB4-BBB7BBC01469}"/>
                </a:ext>
              </a:extLst>
            </p:cNvPr>
            <p:cNvSpPr/>
            <p:nvPr/>
          </p:nvSpPr>
          <p:spPr>
            <a:xfrm>
              <a:off x="1157760" y="1898295"/>
              <a:ext cx="160772" cy="94954"/>
            </a:xfrm>
            <a:custGeom>
              <a:avLst/>
              <a:gdLst>
                <a:gd name="csX0" fmla="*/ 1229 w 160772"/>
                <a:gd name="csY0" fmla="*/ 94955 h 94954"/>
                <a:gd name="csX1" fmla="*/ 14754 w 160772"/>
                <a:gd name="csY1" fmla="*/ 34471 h 94954"/>
                <a:gd name="csX2" fmla="*/ 67047 w 160772"/>
                <a:gd name="csY2" fmla="*/ 1229 h 94954"/>
                <a:gd name="csX3" fmla="*/ 127530 w 160772"/>
                <a:gd name="csY3" fmla="*/ 14754 h 94954"/>
                <a:gd name="csX4" fmla="*/ 160773 w 160772"/>
                <a:gd name="csY4" fmla="*/ 67047 h 94954"/>
                <a:gd name="csX5" fmla="*/ 127912 w 160772"/>
                <a:gd name="csY5" fmla="*/ 72762 h 94954"/>
                <a:gd name="csX6" fmla="*/ 108385 w 160772"/>
                <a:gd name="csY6" fmla="*/ 41996 h 94954"/>
                <a:gd name="csX7" fmla="*/ 72762 w 160772"/>
                <a:gd name="csY7" fmla="*/ 34090 h 94954"/>
                <a:gd name="csX8" fmla="*/ 41996 w 160772"/>
                <a:gd name="csY8" fmla="*/ 53616 h 94954"/>
                <a:gd name="csX9" fmla="*/ 34090 w 160772"/>
                <a:gd name="csY9" fmla="*/ 89240 h 94954"/>
                <a:gd name="csX10" fmla="*/ 1229 w 160772"/>
                <a:gd name="csY10" fmla="*/ 94955 h 94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60772" h="94954">
                  <a:moveTo>
                    <a:pt x="1229" y="94955"/>
                  </a:moveTo>
                  <a:cubicBezTo>
                    <a:pt x="-2486" y="73619"/>
                    <a:pt x="2277" y="52188"/>
                    <a:pt x="14754" y="34471"/>
                  </a:cubicBezTo>
                  <a:cubicBezTo>
                    <a:pt x="27137" y="16755"/>
                    <a:pt x="45806" y="4944"/>
                    <a:pt x="67047" y="1229"/>
                  </a:cubicBezTo>
                  <a:cubicBezTo>
                    <a:pt x="88383" y="-2486"/>
                    <a:pt x="109814" y="2277"/>
                    <a:pt x="127530" y="14754"/>
                  </a:cubicBezTo>
                  <a:cubicBezTo>
                    <a:pt x="145247" y="27232"/>
                    <a:pt x="157058" y="45806"/>
                    <a:pt x="160773" y="67047"/>
                  </a:cubicBezTo>
                  <a:lnTo>
                    <a:pt x="127912" y="72762"/>
                  </a:lnTo>
                  <a:cubicBezTo>
                    <a:pt x="125721" y="60189"/>
                    <a:pt x="118767" y="49235"/>
                    <a:pt x="108385" y="41996"/>
                  </a:cubicBezTo>
                  <a:cubicBezTo>
                    <a:pt x="97908" y="34662"/>
                    <a:pt x="85335" y="31804"/>
                    <a:pt x="72762" y="34090"/>
                  </a:cubicBezTo>
                  <a:cubicBezTo>
                    <a:pt x="60189" y="36281"/>
                    <a:pt x="49330" y="43234"/>
                    <a:pt x="41996" y="53616"/>
                  </a:cubicBezTo>
                  <a:cubicBezTo>
                    <a:pt x="34662" y="63999"/>
                    <a:pt x="31900" y="76667"/>
                    <a:pt x="34090" y="89240"/>
                  </a:cubicBezTo>
                  <a:lnTo>
                    <a:pt x="1229" y="949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2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3F1C467-7C8B-18E8-F2F5-8DD03CCEC6C0}"/>
                </a:ext>
              </a:extLst>
            </p:cNvPr>
            <p:cNvSpPr/>
            <p:nvPr/>
          </p:nvSpPr>
          <p:spPr>
            <a:xfrm>
              <a:off x="1123671" y="1952769"/>
              <a:ext cx="217149" cy="164210"/>
            </a:xfrm>
            <a:custGeom>
              <a:avLst/>
              <a:gdLst>
                <a:gd name="csX0" fmla="*/ 34937 w 217149"/>
                <a:gd name="csY0" fmla="*/ 164116 h 164210"/>
                <a:gd name="csX1" fmla="*/ 24173 w 217149"/>
                <a:gd name="csY1" fmla="*/ 160687 h 164210"/>
                <a:gd name="csX2" fmla="*/ 16553 w 217149"/>
                <a:gd name="csY2" fmla="*/ 148590 h 164210"/>
                <a:gd name="csX3" fmla="*/ 266 w 217149"/>
                <a:gd name="csY3" fmla="*/ 55912 h 164210"/>
                <a:gd name="csX4" fmla="*/ 15410 w 217149"/>
                <a:gd name="csY4" fmla="*/ 34290 h 164210"/>
                <a:gd name="csX5" fmla="*/ 211435 w 217149"/>
                <a:gd name="csY5" fmla="*/ 0 h 164210"/>
                <a:gd name="csX6" fmla="*/ 217150 w 217149"/>
                <a:gd name="csY6" fmla="*/ 32861 h 164210"/>
                <a:gd name="csX7" fmla="*/ 35603 w 217149"/>
                <a:gd name="csY7" fmla="*/ 64675 h 164210"/>
                <a:gd name="csX8" fmla="*/ 46843 w 217149"/>
                <a:gd name="csY8" fmla="*/ 128588 h 164210"/>
                <a:gd name="csX9" fmla="*/ 143426 w 217149"/>
                <a:gd name="csY9" fmla="*/ 111633 h 164210"/>
                <a:gd name="csX10" fmla="*/ 149141 w 217149"/>
                <a:gd name="csY10" fmla="*/ 144494 h 164210"/>
                <a:gd name="csX11" fmla="*/ 38080 w 217149"/>
                <a:gd name="csY11" fmla="*/ 163925 h 164210"/>
                <a:gd name="csX12" fmla="*/ 34841 w 217149"/>
                <a:gd name="csY12" fmla="*/ 164211 h 164210"/>
                <a:gd name="csX13" fmla="*/ 49415 w 217149"/>
                <a:gd name="csY13" fmla="*/ 142685 h 164210"/>
                <a:gd name="csX14" fmla="*/ 49415 w 217149"/>
                <a:gd name="csY14" fmla="*/ 142685 h 164210"/>
                <a:gd name="csX15" fmla="*/ 49415 w 217149"/>
                <a:gd name="csY15" fmla="*/ 142685 h 1642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17149" h="164210">
                  <a:moveTo>
                    <a:pt x="34937" y="164116"/>
                  </a:moveTo>
                  <a:cubicBezTo>
                    <a:pt x="31127" y="164116"/>
                    <a:pt x="27412" y="162973"/>
                    <a:pt x="24173" y="160687"/>
                  </a:cubicBezTo>
                  <a:cubicBezTo>
                    <a:pt x="20078" y="157829"/>
                    <a:pt x="17411" y="153543"/>
                    <a:pt x="16553" y="148590"/>
                  </a:cubicBezTo>
                  <a:lnTo>
                    <a:pt x="266" y="55912"/>
                  </a:lnTo>
                  <a:cubicBezTo>
                    <a:pt x="-1449" y="45720"/>
                    <a:pt x="5314" y="36100"/>
                    <a:pt x="15410" y="34290"/>
                  </a:cubicBezTo>
                  <a:lnTo>
                    <a:pt x="211435" y="0"/>
                  </a:lnTo>
                  <a:lnTo>
                    <a:pt x="217150" y="32861"/>
                  </a:lnTo>
                  <a:lnTo>
                    <a:pt x="35603" y="64675"/>
                  </a:lnTo>
                  <a:lnTo>
                    <a:pt x="46843" y="128588"/>
                  </a:lnTo>
                  <a:lnTo>
                    <a:pt x="143426" y="111633"/>
                  </a:lnTo>
                  <a:lnTo>
                    <a:pt x="149141" y="144494"/>
                  </a:lnTo>
                  <a:lnTo>
                    <a:pt x="38080" y="163925"/>
                  </a:lnTo>
                  <a:cubicBezTo>
                    <a:pt x="37032" y="164116"/>
                    <a:pt x="35889" y="164211"/>
                    <a:pt x="34841" y="164211"/>
                  </a:cubicBezTo>
                  <a:close/>
                  <a:moveTo>
                    <a:pt x="49415" y="142685"/>
                  </a:moveTo>
                  <a:lnTo>
                    <a:pt x="49415" y="142685"/>
                  </a:lnTo>
                  <a:cubicBezTo>
                    <a:pt x="49415" y="142685"/>
                    <a:pt x="49415" y="142685"/>
                    <a:pt x="49415" y="1426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2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68CD7B3-A2A9-3C87-9649-3481FDEBF0A2}"/>
                </a:ext>
              </a:extLst>
            </p:cNvPr>
            <p:cNvSpPr/>
            <p:nvPr/>
          </p:nvSpPr>
          <p:spPr>
            <a:xfrm>
              <a:off x="1108246" y="2188372"/>
              <a:ext cx="171876" cy="57672"/>
            </a:xfrm>
            <a:custGeom>
              <a:avLst/>
              <a:gdLst>
                <a:gd name="csX0" fmla="*/ 16644 w 171876"/>
                <a:gd name="csY0" fmla="*/ 57672 h 57672"/>
                <a:gd name="csX1" fmla="*/ 261 w 171876"/>
                <a:gd name="csY1" fmla="*/ 43861 h 57672"/>
                <a:gd name="csX2" fmla="*/ 13786 w 171876"/>
                <a:gd name="csY2" fmla="*/ 24525 h 57672"/>
                <a:gd name="csX3" fmla="*/ 152280 w 171876"/>
                <a:gd name="csY3" fmla="*/ 236 h 57672"/>
                <a:gd name="csX4" fmla="*/ 171615 w 171876"/>
                <a:gd name="csY4" fmla="*/ 13762 h 57672"/>
                <a:gd name="csX5" fmla="*/ 158090 w 171876"/>
                <a:gd name="csY5" fmla="*/ 33098 h 57672"/>
                <a:gd name="csX6" fmla="*/ 19596 w 171876"/>
                <a:gd name="csY6" fmla="*/ 57386 h 57672"/>
                <a:gd name="csX7" fmla="*/ 16739 w 171876"/>
                <a:gd name="csY7" fmla="*/ 57672 h 576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71876" h="57672">
                  <a:moveTo>
                    <a:pt x="16644" y="57672"/>
                  </a:moveTo>
                  <a:cubicBezTo>
                    <a:pt x="8738" y="57672"/>
                    <a:pt x="1689" y="51957"/>
                    <a:pt x="261" y="43861"/>
                  </a:cubicBezTo>
                  <a:cubicBezTo>
                    <a:pt x="-1359" y="34812"/>
                    <a:pt x="4737" y="26144"/>
                    <a:pt x="13786" y="24525"/>
                  </a:cubicBezTo>
                  <a:lnTo>
                    <a:pt x="152280" y="236"/>
                  </a:lnTo>
                  <a:cubicBezTo>
                    <a:pt x="161328" y="-1288"/>
                    <a:pt x="169996" y="4713"/>
                    <a:pt x="171615" y="13762"/>
                  </a:cubicBezTo>
                  <a:cubicBezTo>
                    <a:pt x="173235" y="22811"/>
                    <a:pt x="167139" y="31478"/>
                    <a:pt x="158090" y="33098"/>
                  </a:cubicBezTo>
                  <a:lnTo>
                    <a:pt x="19596" y="57386"/>
                  </a:lnTo>
                  <a:cubicBezTo>
                    <a:pt x="18644" y="57577"/>
                    <a:pt x="17691" y="57672"/>
                    <a:pt x="16739" y="576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2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D91D131-08A3-C2CE-94AF-D08C86ED3E14}"/>
                </a:ext>
              </a:extLst>
            </p:cNvPr>
            <p:cNvSpPr/>
            <p:nvPr/>
          </p:nvSpPr>
          <p:spPr>
            <a:xfrm>
              <a:off x="1123105" y="2276573"/>
              <a:ext cx="152254" cy="54243"/>
            </a:xfrm>
            <a:custGeom>
              <a:avLst/>
              <a:gdLst>
                <a:gd name="csX0" fmla="*/ 16644 w 152254"/>
                <a:gd name="csY0" fmla="*/ 54243 h 54243"/>
                <a:gd name="csX1" fmla="*/ 261 w 152254"/>
                <a:gd name="csY1" fmla="*/ 40432 h 54243"/>
                <a:gd name="csX2" fmla="*/ 13786 w 152254"/>
                <a:gd name="csY2" fmla="*/ 21096 h 54243"/>
                <a:gd name="csX3" fmla="*/ 132658 w 152254"/>
                <a:gd name="csY3" fmla="*/ 236 h 54243"/>
                <a:gd name="csX4" fmla="*/ 151994 w 152254"/>
                <a:gd name="csY4" fmla="*/ 13762 h 54243"/>
                <a:gd name="csX5" fmla="*/ 138468 w 152254"/>
                <a:gd name="csY5" fmla="*/ 33098 h 54243"/>
                <a:gd name="csX6" fmla="*/ 19596 w 152254"/>
                <a:gd name="csY6" fmla="*/ 53957 h 54243"/>
                <a:gd name="csX7" fmla="*/ 16739 w 152254"/>
                <a:gd name="csY7" fmla="*/ 54243 h 542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52254" h="54243">
                  <a:moveTo>
                    <a:pt x="16644" y="54243"/>
                  </a:moveTo>
                  <a:cubicBezTo>
                    <a:pt x="8738" y="54243"/>
                    <a:pt x="1689" y="48528"/>
                    <a:pt x="261" y="40432"/>
                  </a:cubicBezTo>
                  <a:cubicBezTo>
                    <a:pt x="-1359" y="31383"/>
                    <a:pt x="4737" y="22715"/>
                    <a:pt x="13786" y="21096"/>
                  </a:cubicBezTo>
                  <a:lnTo>
                    <a:pt x="132658" y="236"/>
                  </a:lnTo>
                  <a:cubicBezTo>
                    <a:pt x="141707" y="-1288"/>
                    <a:pt x="150375" y="4713"/>
                    <a:pt x="151994" y="13762"/>
                  </a:cubicBezTo>
                  <a:cubicBezTo>
                    <a:pt x="153613" y="22811"/>
                    <a:pt x="147517" y="31478"/>
                    <a:pt x="138468" y="33098"/>
                  </a:cubicBezTo>
                  <a:lnTo>
                    <a:pt x="19596" y="53957"/>
                  </a:lnTo>
                  <a:cubicBezTo>
                    <a:pt x="18644" y="54148"/>
                    <a:pt x="17691" y="54243"/>
                    <a:pt x="16739" y="542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2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44C727D-097F-675A-9247-6AED288ABCBF}"/>
                </a:ext>
              </a:extLst>
            </p:cNvPr>
            <p:cNvSpPr/>
            <p:nvPr/>
          </p:nvSpPr>
          <p:spPr>
            <a:xfrm>
              <a:off x="1138726" y="2369632"/>
              <a:ext cx="131680" cy="50623"/>
            </a:xfrm>
            <a:custGeom>
              <a:avLst/>
              <a:gdLst>
                <a:gd name="csX0" fmla="*/ 16644 w 131680"/>
                <a:gd name="csY0" fmla="*/ 50624 h 50623"/>
                <a:gd name="csX1" fmla="*/ 261 w 131680"/>
                <a:gd name="csY1" fmla="*/ 36812 h 50623"/>
                <a:gd name="csX2" fmla="*/ 13786 w 131680"/>
                <a:gd name="csY2" fmla="*/ 17477 h 50623"/>
                <a:gd name="csX3" fmla="*/ 112084 w 131680"/>
                <a:gd name="csY3" fmla="*/ 236 h 50623"/>
                <a:gd name="csX4" fmla="*/ 131420 w 131680"/>
                <a:gd name="csY4" fmla="*/ 13762 h 50623"/>
                <a:gd name="csX5" fmla="*/ 117894 w 131680"/>
                <a:gd name="csY5" fmla="*/ 33098 h 50623"/>
                <a:gd name="csX6" fmla="*/ 19596 w 131680"/>
                <a:gd name="csY6" fmla="*/ 50338 h 50623"/>
                <a:gd name="csX7" fmla="*/ 16739 w 131680"/>
                <a:gd name="csY7" fmla="*/ 50624 h 506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31680" h="50623">
                  <a:moveTo>
                    <a:pt x="16644" y="50624"/>
                  </a:moveTo>
                  <a:cubicBezTo>
                    <a:pt x="8738" y="50624"/>
                    <a:pt x="1689" y="44909"/>
                    <a:pt x="261" y="36812"/>
                  </a:cubicBezTo>
                  <a:cubicBezTo>
                    <a:pt x="-1359" y="27764"/>
                    <a:pt x="4737" y="19096"/>
                    <a:pt x="13786" y="17477"/>
                  </a:cubicBezTo>
                  <a:lnTo>
                    <a:pt x="112084" y="236"/>
                  </a:lnTo>
                  <a:cubicBezTo>
                    <a:pt x="121228" y="-1288"/>
                    <a:pt x="129801" y="4713"/>
                    <a:pt x="131420" y="13762"/>
                  </a:cubicBezTo>
                  <a:cubicBezTo>
                    <a:pt x="133039" y="22811"/>
                    <a:pt x="126943" y="31478"/>
                    <a:pt x="117894" y="33098"/>
                  </a:cubicBezTo>
                  <a:lnTo>
                    <a:pt x="19596" y="50338"/>
                  </a:lnTo>
                  <a:cubicBezTo>
                    <a:pt x="18644" y="50528"/>
                    <a:pt x="17691" y="50624"/>
                    <a:pt x="16739" y="506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2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CB005A9-7FD4-F257-94AB-BE7E26B31185}"/>
                </a:ext>
              </a:extLst>
            </p:cNvPr>
            <p:cNvSpPr/>
            <p:nvPr/>
          </p:nvSpPr>
          <p:spPr>
            <a:xfrm>
              <a:off x="1222616" y="1950024"/>
              <a:ext cx="634921" cy="788176"/>
            </a:xfrm>
            <a:custGeom>
              <a:avLst/>
              <a:gdLst>
                <a:gd name="csX0" fmla="*/ 545306 w 634921"/>
                <a:gd name="csY0" fmla="*/ 788176 h 788176"/>
                <a:gd name="csX1" fmla="*/ 542353 w 634921"/>
                <a:gd name="csY1" fmla="*/ 788176 h 788176"/>
                <a:gd name="csX2" fmla="*/ 51816 w 634921"/>
                <a:gd name="csY2" fmla="*/ 761982 h 788176"/>
                <a:gd name="csX3" fmla="*/ 14002 w 634921"/>
                <a:gd name="csY3" fmla="*/ 743885 h 788176"/>
                <a:gd name="csX4" fmla="*/ 95 w 634921"/>
                <a:gd name="csY4" fmla="*/ 704356 h 788176"/>
                <a:gd name="csX5" fmla="*/ 35052 w 634921"/>
                <a:gd name="csY5" fmla="*/ 51798 h 788176"/>
                <a:gd name="csX6" fmla="*/ 53149 w 634921"/>
                <a:gd name="csY6" fmla="*/ 13984 h 788176"/>
                <a:gd name="csX7" fmla="*/ 92678 w 634921"/>
                <a:gd name="csY7" fmla="*/ 78 h 788176"/>
                <a:gd name="csX8" fmla="*/ 224314 w 634921"/>
                <a:gd name="csY8" fmla="*/ 7126 h 788176"/>
                <a:gd name="csX9" fmla="*/ 222504 w 634921"/>
                <a:gd name="csY9" fmla="*/ 40464 h 788176"/>
                <a:gd name="csX10" fmla="*/ 90868 w 634921"/>
                <a:gd name="csY10" fmla="*/ 33415 h 788176"/>
                <a:gd name="csX11" fmla="*/ 75438 w 634921"/>
                <a:gd name="csY11" fmla="*/ 38844 h 788176"/>
                <a:gd name="csX12" fmla="*/ 68390 w 634921"/>
                <a:gd name="csY12" fmla="*/ 53608 h 788176"/>
                <a:gd name="csX13" fmla="*/ 33433 w 634921"/>
                <a:gd name="csY13" fmla="*/ 706166 h 788176"/>
                <a:gd name="csX14" fmla="*/ 38862 w 634921"/>
                <a:gd name="csY14" fmla="*/ 721596 h 788176"/>
                <a:gd name="csX15" fmla="*/ 53626 w 634921"/>
                <a:gd name="csY15" fmla="*/ 728645 h 788176"/>
                <a:gd name="csX16" fmla="*/ 544163 w 634921"/>
                <a:gd name="csY16" fmla="*/ 754839 h 788176"/>
                <a:gd name="csX17" fmla="*/ 559594 w 634921"/>
                <a:gd name="csY17" fmla="*/ 749409 h 788176"/>
                <a:gd name="csX18" fmla="*/ 566642 w 634921"/>
                <a:gd name="csY18" fmla="*/ 734646 h 788176"/>
                <a:gd name="csX19" fmla="*/ 601504 w 634921"/>
                <a:gd name="csY19" fmla="*/ 82088 h 788176"/>
                <a:gd name="csX20" fmla="*/ 581311 w 634921"/>
                <a:gd name="csY20" fmla="*/ 59514 h 788176"/>
                <a:gd name="csX21" fmla="*/ 449675 w 634921"/>
                <a:gd name="csY21" fmla="*/ 52465 h 788176"/>
                <a:gd name="csX22" fmla="*/ 451485 w 634921"/>
                <a:gd name="csY22" fmla="*/ 19128 h 788176"/>
                <a:gd name="csX23" fmla="*/ 583121 w 634921"/>
                <a:gd name="csY23" fmla="*/ 26176 h 788176"/>
                <a:gd name="csX24" fmla="*/ 634841 w 634921"/>
                <a:gd name="csY24" fmla="*/ 83802 h 788176"/>
                <a:gd name="csX25" fmla="*/ 599980 w 634921"/>
                <a:gd name="csY25" fmla="*/ 736360 h 788176"/>
                <a:gd name="csX26" fmla="*/ 545306 w 634921"/>
                <a:gd name="csY26" fmla="*/ 788176 h 7881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634921" h="788176">
                  <a:moveTo>
                    <a:pt x="545306" y="788176"/>
                  </a:moveTo>
                  <a:cubicBezTo>
                    <a:pt x="544354" y="788176"/>
                    <a:pt x="543306" y="788176"/>
                    <a:pt x="542353" y="788176"/>
                  </a:cubicBezTo>
                  <a:lnTo>
                    <a:pt x="51816" y="761982"/>
                  </a:lnTo>
                  <a:cubicBezTo>
                    <a:pt x="37243" y="761221"/>
                    <a:pt x="23812" y="754839"/>
                    <a:pt x="14002" y="743885"/>
                  </a:cubicBezTo>
                  <a:cubicBezTo>
                    <a:pt x="4191" y="733026"/>
                    <a:pt x="-762" y="718929"/>
                    <a:pt x="95" y="704356"/>
                  </a:cubicBezTo>
                  <a:lnTo>
                    <a:pt x="35052" y="51798"/>
                  </a:lnTo>
                  <a:cubicBezTo>
                    <a:pt x="35814" y="37225"/>
                    <a:pt x="42196" y="23795"/>
                    <a:pt x="53149" y="13984"/>
                  </a:cubicBezTo>
                  <a:cubicBezTo>
                    <a:pt x="64008" y="4173"/>
                    <a:pt x="78105" y="-684"/>
                    <a:pt x="92678" y="78"/>
                  </a:cubicBezTo>
                  <a:lnTo>
                    <a:pt x="224314" y="7126"/>
                  </a:lnTo>
                  <a:lnTo>
                    <a:pt x="222504" y="40464"/>
                  </a:lnTo>
                  <a:lnTo>
                    <a:pt x="90868" y="33415"/>
                  </a:lnTo>
                  <a:cubicBezTo>
                    <a:pt x="85249" y="33129"/>
                    <a:pt x="79629" y="35034"/>
                    <a:pt x="75438" y="38844"/>
                  </a:cubicBezTo>
                  <a:cubicBezTo>
                    <a:pt x="71152" y="42654"/>
                    <a:pt x="68675" y="47893"/>
                    <a:pt x="68390" y="53608"/>
                  </a:cubicBezTo>
                  <a:lnTo>
                    <a:pt x="33433" y="706166"/>
                  </a:lnTo>
                  <a:cubicBezTo>
                    <a:pt x="33147" y="711881"/>
                    <a:pt x="35052" y="717405"/>
                    <a:pt x="38862" y="721596"/>
                  </a:cubicBezTo>
                  <a:cubicBezTo>
                    <a:pt x="42672" y="725788"/>
                    <a:pt x="47911" y="728359"/>
                    <a:pt x="53626" y="728645"/>
                  </a:cubicBezTo>
                  <a:lnTo>
                    <a:pt x="544163" y="754839"/>
                  </a:lnTo>
                  <a:cubicBezTo>
                    <a:pt x="549878" y="755124"/>
                    <a:pt x="555403" y="753219"/>
                    <a:pt x="559594" y="749409"/>
                  </a:cubicBezTo>
                  <a:cubicBezTo>
                    <a:pt x="563880" y="745599"/>
                    <a:pt x="566357" y="740361"/>
                    <a:pt x="566642" y="734646"/>
                  </a:cubicBezTo>
                  <a:lnTo>
                    <a:pt x="601504" y="82088"/>
                  </a:lnTo>
                  <a:cubicBezTo>
                    <a:pt x="602171" y="70277"/>
                    <a:pt x="593026" y="60180"/>
                    <a:pt x="581311" y="59514"/>
                  </a:cubicBezTo>
                  <a:lnTo>
                    <a:pt x="449675" y="52465"/>
                  </a:lnTo>
                  <a:lnTo>
                    <a:pt x="451485" y="19128"/>
                  </a:lnTo>
                  <a:lnTo>
                    <a:pt x="583121" y="26176"/>
                  </a:lnTo>
                  <a:cubicBezTo>
                    <a:pt x="613315" y="27795"/>
                    <a:pt x="636461" y="53608"/>
                    <a:pt x="634841" y="83802"/>
                  </a:cubicBezTo>
                  <a:lnTo>
                    <a:pt x="599980" y="736360"/>
                  </a:lnTo>
                  <a:cubicBezTo>
                    <a:pt x="598456" y="765507"/>
                    <a:pt x="574167" y="788176"/>
                    <a:pt x="545306" y="7881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8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EF77750-B523-40B2-CFEB-5A87555B54E4}"/>
                </a:ext>
              </a:extLst>
            </p:cNvPr>
            <p:cNvSpPr/>
            <p:nvPr/>
          </p:nvSpPr>
          <p:spPr>
            <a:xfrm>
              <a:off x="1474362" y="1827962"/>
              <a:ext cx="177385" cy="93564"/>
            </a:xfrm>
            <a:custGeom>
              <a:avLst/>
              <a:gdLst>
                <a:gd name="csX0" fmla="*/ 177260 w 177385"/>
                <a:gd name="csY0" fmla="*/ 93565 h 93564"/>
                <a:gd name="csX1" fmla="*/ 144018 w 177385"/>
                <a:gd name="csY1" fmla="*/ 91755 h 93564"/>
                <a:gd name="csX2" fmla="*/ 129921 w 177385"/>
                <a:gd name="csY2" fmla="*/ 51750 h 93564"/>
                <a:gd name="csX3" fmla="*/ 91631 w 177385"/>
                <a:gd name="csY3" fmla="*/ 33462 h 93564"/>
                <a:gd name="csX4" fmla="*/ 33242 w 177385"/>
                <a:gd name="csY4" fmla="*/ 85945 h 93564"/>
                <a:gd name="csX5" fmla="*/ 0 w 177385"/>
                <a:gd name="csY5" fmla="*/ 84135 h 93564"/>
                <a:gd name="csX6" fmla="*/ 93250 w 177385"/>
                <a:gd name="csY6" fmla="*/ 124 h 93564"/>
                <a:gd name="csX7" fmla="*/ 154591 w 177385"/>
                <a:gd name="csY7" fmla="*/ 29461 h 93564"/>
                <a:gd name="csX8" fmla="*/ 177260 w 177385"/>
                <a:gd name="csY8" fmla="*/ 93565 h 935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77385" h="93564">
                  <a:moveTo>
                    <a:pt x="177260" y="93565"/>
                  </a:moveTo>
                  <a:lnTo>
                    <a:pt x="144018" y="91755"/>
                  </a:lnTo>
                  <a:cubicBezTo>
                    <a:pt x="144780" y="76991"/>
                    <a:pt x="139827" y="62704"/>
                    <a:pt x="129921" y="51750"/>
                  </a:cubicBezTo>
                  <a:cubicBezTo>
                    <a:pt x="120015" y="40701"/>
                    <a:pt x="106394" y="34224"/>
                    <a:pt x="91631" y="33462"/>
                  </a:cubicBezTo>
                  <a:cubicBezTo>
                    <a:pt x="61436" y="31843"/>
                    <a:pt x="34862" y="55369"/>
                    <a:pt x="33242" y="85945"/>
                  </a:cubicBezTo>
                  <a:lnTo>
                    <a:pt x="0" y="84135"/>
                  </a:lnTo>
                  <a:cubicBezTo>
                    <a:pt x="2477" y="35176"/>
                    <a:pt x="44291" y="-2447"/>
                    <a:pt x="93250" y="124"/>
                  </a:cubicBezTo>
                  <a:cubicBezTo>
                    <a:pt x="116967" y="1363"/>
                    <a:pt x="138684" y="11840"/>
                    <a:pt x="154591" y="29461"/>
                  </a:cubicBezTo>
                  <a:cubicBezTo>
                    <a:pt x="170498" y="47083"/>
                    <a:pt x="178499" y="69847"/>
                    <a:pt x="177260" y="935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2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55DAC257-9B29-314D-2A47-58CC25453873}"/>
                </a:ext>
              </a:extLst>
            </p:cNvPr>
            <p:cNvSpPr/>
            <p:nvPr/>
          </p:nvSpPr>
          <p:spPr>
            <a:xfrm>
              <a:off x="1426420" y="1902139"/>
              <a:ext cx="266369" cy="155309"/>
            </a:xfrm>
            <a:custGeom>
              <a:avLst/>
              <a:gdLst>
                <a:gd name="csX0" fmla="*/ 241680 w 266369"/>
                <a:gd name="csY0" fmla="*/ 155215 h 155309"/>
                <a:gd name="csX1" fmla="*/ 240632 w 266369"/>
                <a:gd name="csY1" fmla="*/ 155215 h 155309"/>
                <a:gd name="csX2" fmla="*/ 17842 w 266369"/>
                <a:gd name="csY2" fmla="*/ 143308 h 155309"/>
                <a:gd name="csX3" fmla="*/ 4793 w 266369"/>
                <a:gd name="csY3" fmla="*/ 137022 h 155309"/>
                <a:gd name="csX4" fmla="*/ 31 w 266369"/>
                <a:gd name="csY4" fmla="*/ 123401 h 155309"/>
                <a:gd name="csX5" fmla="*/ 5651 w 266369"/>
                <a:gd name="csY5" fmla="*/ 17864 h 155309"/>
                <a:gd name="csX6" fmla="*/ 11937 w 266369"/>
                <a:gd name="csY6" fmla="*/ 4815 h 155309"/>
                <a:gd name="csX7" fmla="*/ 25653 w 266369"/>
                <a:gd name="csY7" fmla="*/ 52 h 155309"/>
                <a:gd name="csX8" fmla="*/ 248443 w 266369"/>
                <a:gd name="csY8" fmla="*/ 11958 h 155309"/>
                <a:gd name="csX9" fmla="*/ 266350 w 266369"/>
                <a:gd name="csY9" fmla="*/ 31866 h 155309"/>
                <a:gd name="csX10" fmla="*/ 260730 w 266369"/>
                <a:gd name="csY10" fmla="*/ 137403 h 155309"/>
                <a:gd name="csX11" fmla="*/ 241871 w 266369"/>
                <a:gd name="csY11" fmla="*/ 155310 h 155309"/>
                <a:gd name="csX12" fmla="*/ 242442 w 266369"/>
                <a:gd name="csY12" fmla="*/ 121877 h 155309"/>
                <a:gd name="csX13" fmla="*/ 242442 w 266369"/>
                <a:gd name="csY13" fmla="*/ 121877 h 155309"/>
                <a:gd name="csX14" fmla="*/ 242442 w 266369"/>
                <a:gd name="csY14" fmla="*/ 121877 h 155309"/>
                <a:gd name="csX15" fmla="*/ 34035 w 266369"/>
                <a:gd name="csY15" fmla="*/ 110733 h 155309"/>
                <a:gd name="csX16" fmla="*/ 228059 w 266369"/>
                <a:gd name="csY16" fmla="*/ 121115 h 155309"/>
                <a:gd name="csX17" fmla="*/ 232155 w 266369"/>
                <a:gd name="csY17" fmla="*/ 44439 h 155309"/>
                <a:gd name="csX18" fmla="*/ 38131 w 266369"/>
                <a:gd name="csY18" fmla="*/ 34056 h 155309"/>
                <a:gd name="csX19" fmla="*/ 34035 w 266369"/>
                <a:gd name="csY19" fmla="*/ 110733 h 155309"/>
                <a:gd name="csX20" fmla="*/ 19652 w 266369"/>
                <a:gd name="csY20" fmla="*/ 109971 h 155309"/>
                <a:gd name="csX21" fmla="*/ 19652 w 266369"/>
                <a:gd name="csY21" fmla="*/ 109971 h 155309"/>
                <a:gd name="csX22" fmla="*/ 19652 w 266369"/>
                <a:gd name="csY22" fmla="*/ 109971 h 155309"/>
                <a:gd name="csX23" fmla="*/ 23748 w 266369"/>
                <a:gd name="csY23" fmla="*/ 33294 h 155309"/>
                <a:gd name="csX24" fmla="*/ 23748 w 266369"/>
                <a:gd name="csY24" fmla="*/ 33294 h 155309"/>
                <a:gd name="csX25" fmla="*/ 23748 w 266369"/>
                <a:gd name="csY25" fmla="*/ 33294 h 155309"/>
                <a:gd name="csX26" fmla="*/ 38893 w 266369"/>
                <a:gd name="csY26" fmla="*/ 19674 h 155309"/>
                <a:gd name="csX27" fmla="*/ 38893 w 266369"/>
                <a:gd name="csY27" fmla="*/ 19674 h 155309"/>
                <a:gd name="csX28" fmla="*/ 38893 w 266369"/>
                <a:gd name="csY28" fmla="*/ 19674 h 1553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266369" h="155309">
                  <a:moveTo>
                    <a:pt x="241680" y="155215"/>
                  </a:moveTo>
                  <a:cubicBezTo>
                    <a:pt x="241680" y="155215"/>
                    <a:pt x="241013" y="155215"/>
                    <a:pt x="240632" y="155215"/>
                  </a:cubicBezTo>
                  <a:lnTo>
                    <a:pt x="17842" y="143308"/>
                  </a:lnTo>
                  <a:cubicBezTo>
                    <a:pt x="12794" y="143022"/>
                    <a:pt x="8127" y="140832"/>
                    <a:pt x="4793" y="137022"/>
                  </a:cubicBezTo>
                  <a:cubicBezTo>
                    <a:pt x="1460" y="133307"/>
                    <a:pt x="-255" y="128449"/>
                    <a:pt x="31" y="123401"/>
                  </a:cubicBezTo>
                  <a:lnTo>
                    <a:pt x="5651" y="17864"/>
                  </a:lnTo>
                  <a:cubicBezTo>
                    <a:pt x="5936" y="12816"/>
                    <a:pt x="8127" y="8148"/>
                    <a:pt x="11937" y="4815"/>
                  </a:cubicBezTo>
                  <a:cubicBezTo>
                    <a:pt x="15747" y="1386"/>
                    <a:pt x="20605" y="-329"/>
                    <a:pt x="25653" y="52"/>
                  </a:cubicBezTo>
                  <a:lnTo>
                    <a:pt x="248443" y="11958"/>
                  </a:lnTo>
                  <a:cubicBezTo>
                    <a:pt x="258825" y="12530"/>
                    <a:pt x="266826" y="21483"/>
                    <a:pt x="266350" y="31866"/>
                  </a:cubicBezTo>
                  <a:lnTo>
                    <a:pt x="260730" y="137403"/>
                  </a:lnTo>
                  <a:cubicBezTo>
                    <a:pt x="260159" y="147499"/>
                    <a:pt x="251777" y="155310"/>
                    <a:pt x="241871" y="155310"/>
                  </a:cubicBezTo>
                  <a:close/>
                  <a:moveTo>
                    <a:pt x="242442" y="121877"/>
                  </a:moveTo>
                  <a:lnTo>
                    <a:pt x="242442" y="121877"/>
                  </a:lnTo>
                  <a:cubicBezTo>
                    <a:pt x="242442" y="121877"/>
                    <a:pt x="242442" y="121877"/>
                    <a:pt x="242442" y="121877"/>
                  </a:cubicBezTo>
                  <a:close/>
                  <a:moveTo>
                    <a:pt x="34035" y="110733"/>
                  </a:moveTo>
                  <a:lnTo>
                    <a:pt x="228059" y="121115"/>
                  </a:lnTo>
                  <a:lnTo>
                    <a:pt x="232155" y="44439"/>
                  </a:lnTo>
                  <a:lnTo>
                    <a:pt x="38131" y="34056"/>
                  </a:lnTo>
                  <a:lnTo>
                    <a:pt x="34035" y="110733"/>
                  </a:lnTo>
                  <a:close/>
                  <a:moveTo>
                    <a:pt x="19652" y="109971"/>
                  </a:moveTo>
                  <a:lnTo>
                    <a:pt x="19652" y="109971"/>
                  </a:lnTo>
                  <a:lnTo>
                    <a:pt x="19652" y="109971"/>
                  </a:lnTo>
                  <a:close/>
                  <a:moveTo>
                    <a:pt x="23748" y="33294"/>
                  </a:moveTo>
                  <a:cubicBezTo>
                    <a:pt x="23748" y="33294"/>
                    <a:pt x="23748" y="33294"/>
                    <a:pt x="23748" y="33294"/>
                  </a:cubicBezTo>
                  <a:lnTo>
                    <a:pt x="23748" y="33294"/>
                  </a:lnTo>
                  <a:close/>
                  <a:moveTo>
                    <a:pt x="38893" y="19674"/>
                  </a:moveTo>
                  <a:lnTo>
                    <a:pt x="38893" y="19674"/>
                  </a:lnTo>
                  <a:cubicBezTo>
                    <a:pt x="38893" y="19674"/>
                    <a:pt x="38893" y="19674"/>
                    <a:pt x="38893" y="196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2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7358E893-7546-93D5-CDE2-78B32635218C}"/>
                </a:ext>
              </a:extLst>
            </p:cNvPr>
            <p:cNvSpPr/>
            <p:nvPr/>
          </p:nvSpPr>
          <p:spPr>
            <a:xfrm>
              <a:off x="1358601" y="2144761"/>
              <a:ext cx="404305" cy="53181"/>
            </a:xfrm>
            <a:custGeom>
              <a:avLst/>
              <a:gdLst>
                <a:gd name="csX0" fmla="*/ 387700 w 404305"/>
                <a:gd name="csY0" fmla="*/ 53087 h 53181"/>
                <a:gd name="csX1" fmla="*/ 386747 w 404305"/>
                <a:gd name="csY1" fmla="*/ 53087 h 53181"/>
                <a:gd name="csX2" fmla="*/ 15748 w 404305"/>
                <a:gd name="csY2" fmla="*/ 33275 h 53181"/>
                <a:gd name="csX3" fmla="*/ 32 w 404305"/>
                <a:gd name="csY3" fmla="*/ 15749 h 53181"/>
                <a:gd name="csX4" fmla="*/ 17558 w 404305"/>
                <a:gd name="csY4" fmla="*/ 32 h 53181"/>
                <a:gd name="csX5" fmla="*/ 388557 w 404305"/>
                <a:gd name="csY5" fmla="*/ 19844 h 53181"/>
                <a:gd name="csX6" fmla="*/ 404273 w 404305"/>
                <a:gd name="csY6" fmla="*/ 37370 h 53181"/>
                <a:gd name="csX7" fmla="*/ 387604 w 404305"/>
                <a:gd name="csY7" fmla="*/ 53182 h 53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404305" h="53181">
                  <a:moveTo>
                    <a:pt x="387700" y="53087"/>
                  </a:moveTo>
                  <a:cubicBezTo>
                    <a:pt x="387700" y="53087"/>
                    <a:pt x="387128" y="53087"/>
                    <a:pt x="386747" y="53087"/>
                  </a:cubicBezTo>
                  <a:lnTo>
                    <a:pt x="15748" y="33275"/>
                  </a:lnTo>
                  <a:cubicBezTo>
                    <a:pt x="6604" y="32798"/>
                    <a:pt x="-539" y="24893"/>
                    <a:pt x="32" y="15749"/>
                  </a:cubicBezTo>
                  <a:cubicBezTo>
                    <a:pt x="508" y="6509"/>
                    <a:pt x="8414" y="-539"/>
                    <a:pt x="17558" y="32"/>
                  </a:cubicBezTo>
                  <a:lnTo>
                    <a:pt x="388557" y="19844"/>
                  </a:lnTo>
                  <a:cubicBezTo>
                    <a:pt x="397701" y="20321"/>
                    <a:pt x="404845" y="28226"/>
                    <a:pt x="404273" y="37370"/>
                  </a:cubicBezTo>
                  <a:cubicBezTo>
                    <a:pt x="403797" y="46229"/>
                    <a:pt x="396463" y="53182"/>
                    <a:pt x="387604" y="531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2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4A516B0-23DF-A36E-3BB4-A604B774CD2F}"/>
                </a:ext>
              </a:extLst>
            </p:cNvPr>
            <p:cNvSpPr/>
            <p:nvPr/>
          </p:nvSpPr>
          <p:spPr>
            <a:xfrm>
              <a:off x="1353457" y="2241143"/>
              <a:ext cx="404305" cy="53192"/>
            </a:xfrm>
            <a:custGeom>
              <a:avLst/>
              <a:gdLst>
                <a:gd name="csX0" fmla="*/ 387700 w 404305"/>
                <a:gd name="csY0" fmla="*/ 53097 h 53192"/>
                <a:gd name="csX1" fmla="*/ 386747 w 404305"/>
                <a:gd name="csY1" fmla="*/ 53097 h 53192"/>
                <a:gd name="csX2" fmla="*/ 15748 w 404305"/>
                <a:gd name="csY2" fmla="*/ 33285 h 53192"/>
                <a:gd name="csX3" fmla="*/ 32 w 404305"/>
                <a:gd name="csY3" fmla="*/ 15759 h 53192"/>
                <a:gd name="csX4" fmla="*/ 17558 w 404305"/>
                <a:gd name="csY4" fmla="*/ 43 h 53192"/>
                <a:gd name="csX5" fmla="*/ 388557 w 404305"/>
                <a:gd name="csY5" fmla="*/ 19855 h 53192"/>
                <a:gd name="csX6" fmla="*/ 404273 w 404305"/>
                <a:gd name="csY6" fmla="*/ 37381 h 53192"/>
                <a:gd name="csX7" fmla="*/ 387604 w 404305"/>
                <a:gd name="csY7" fmla="*/ 53192 h 531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404305" h="53192">
                  <a:moveTo>
                    <a:pt x="387700" y="53097"/>
                  </a:moveTo>
                  <a:cubicBezTo>
                    <a:pt x="387700" y="53097"/>
                    <a:pt x="387128" y="53097"/>
                    <a:pt x="386747" y="53097"/>
                  </a:cubicBezTo>
                  <a:lnTo>
                    <a:pt x="15748" y="33285"/>
                  </a:lnTo>
                  <a:cubicBezTo>
                    <a:pt x="6604" y="32809"/>
                    <a:pt x="-539" y="24903"/>
                    <a:pt x="32" y="15759"/>
                  </a:cubicBezTo>
                  <a:cubicBezTo>
                    <a:pt x="604" y="6615"/>
                    <a:pt x="8414" y="-624"/>
                    <a:pt x="17558" y="43"/>
                  </a:cubicBezTo>
                  <a:lnTo>
                    <a:pt x="388557" y="19855"/>
                  </a:lnTo>
                  <a:cubicBezTo>
                    <a:pt x="397701" y="20331"/>
                    <a:pt x="404845" y="28237"/>
                    <a:pt x="404273" y="37381"/>
                  </a:cubicBezTo>
                  <a:cubicBezTo>
                    <a:pt x="403797" y="46239"/>
                    <a:pt x="396463" y="53192"/>
                    <a:pt x="387604" y="531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2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97B5BDB-5FCD-9E9C-2D36-46F3E7EED618}"/>
                </a:ext>
              </a:extLst>
            </p:cNvPr>
            <p:cNvSpPr/>
            <p:nvPr/>
          </p:nvSpPr>
          <p:spPr>
            <a:xfrm>
              <a:off x="1348028" y="2342881"/>
              <a:ext cx="404305" cy="53181"/>
            </a:xfrm>
            <a:custGeom>
              <a:avLst/>
              <a:gdLst>
                <a:gd name="csX0" fmla="*/ 387700 w 404305"/>
                <a:gd name="csY0" fmla="*/ 53086 h 53181"/>
                <a:gd name="csX1" fmla="*/ 386747 w 404305"/>
                <a:gd name="csY1" fmla="*/ 53086 h 53181"/>
                <a:gd name="csX2" fmla="*/ 15748 w 404305"/>
                <a:gd name="csY2" fmla="*/ 33274 h 53181"/>
                <a:gd name="csX3" fmla="*/ 32 w 404305"/>
                <a:gd name="csY3" fmla="*/ 15748 h 53181"/>
                <a:gd name="csX4" fmla="*/ 17558 w 404305"/>
                <a:gd name="csY4" fmla="*/ 32 h 53181"/>
                <a:gd name="csX5" fmla="*/ 388557 w 404305"/>
                <a:gd name="csY5" fmla="*/ 19844 h 53181"/>
                <a:gd name="csX6" fmla="*/ 404273 w 404305"/>
                <a:gd name="csY6" fmla="*/ 37370 h 53181"/>
                <a:gd name="csX7" fmla="*/ 387604 w 404305"/>
                <a:gd name="csY7" fmla="*/ 53182 h 53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404305" h="53181">
                  <a:moveTo>
                    <a:pt x="387700" y="53086"/>
                  </a:moveTo>
                  <a:cubicBezTo>
                    <a:pt x="387700" y="53086"/>
                    <a:pt x="387128" y="53086"/>
                    <a:pt x="386747" y="53086"/>
                  </a:cubicBezTo>
                  <a:lnTo>
                    <a:pt x="15748" y="33274"/>
                  </a:lnTo>
                  <a:cubicBezTo>
                    <a:pt x="6604" y="32798"/>
                    <a:pt x="-539" y="24892"/>
                    <a:pt x="32" y="15748"/>
                  </a:cubicBezTo>
                  <a:cubicBezTo>
                    <a:pt x="508" y="6604"/>
                    <a:pt x="8414" y="-539"/>
                    <a:pt x="17558" y="32"/>
                  </a:cubicBezTo>
                  <a:lnTo>
                    <a:pt x="388557" y="19844"/>
                  </a:lnTo>
                  <a:cubicBezTo>
                    <a:pt x="397701" y="20320"/>
                    <a:pt x="404845" y="28226"/>
                    <a:pt x="404273" y="37370"/>
                  </a:cubicBezTo>
                  <a:cubicBezTo>
                    <a:pt x="403797" y="46228"/>
                    <a:pt x="396463" y="53182"/>
                    <a:pt x="387604" y="531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200">
                <a:solidFill>
                  <a:srgbClr val="2E4A63"/>
                </a:solidFill>
                <a:latin typeface="Calibri"/>
              </a:endParaRPr>
            </a:p>
          </p:txBody>
        </p:sp>
      </p:grpSp>
      <p:grpSp>
        <p:nvGrpSpPr>
          <p:cNvPr id="52" name="Graphic 36">
            <a:extLst>
              <a:ext uri="{FF2B5EF4-FFF2-40B4-BE49-F238E27FC236}">
                <a16:creationId xmlns:a16="http://schemas.microsoft.com/office/drawing/2014/main" id="{5B5CCA75-F6E7-0260-4C6C-05A4887D42A0}"/>
              </a:ext>
            </a:extLst>
          </p:cNvPr>
          <p:cNvGrpSpPr/>
          <p:nvPr/>
        </p:nvGrpSpPr>
        <p:grpSpPr>
          <a:xfrm>
            <a:off x="4642352" y="1578350"/>
            <a:ext cx="707253" cy="707327"/>
            <a:chOff x="2121776" y="2114980"/>
            <a:chExt cx="920877" cy="920972"/>
          </a:xfrm>
          <a:solidFill>
            <a:schemeClr val="accent3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8EE90DC8-CF08-5FC5-C6BE-DF28A1E7CD08}"/>
                </a:ext>
              </a:extLst>
            </p:cNvPr>
            <p:cNvSpPr/>
            <p:nvPr/>
          </p:nvSpPr>
          <p:spPr>
            <a:xfrm>
              <a:off x="2121776" y="2114980"/>
              <a:ext cx="920877" cy="920876"/>
            </a:xfrm>
            <a:custGeom>
              <a:avLst/>
              <a:gdLst>
                <a:gd name="csX0" fmla="*/ 460439 w 920877"/>
                <a:gd name="csY0" fmla="*/ 920877 h 920876"/>
                <a:gd name="csX1" fmla="*/ 0 w 920877"/>
                <a:gd name="csY1" fmla="*/ 460439 h 920876"/>
                <a:gd name="csX2" fmla="*/ 460439 w 920877"/>
                <a:gd name="csY2" fmla="*/ 0 h 920876"/>
                <a:gd name="csX3" fmla="*/ 920877 w 920877"/>
                <a:gd name="csY3" fmla="*/ 460439 h 920876"/>
                <a:gd name="csX4" fmla="*/ 460439 w 920877"/>
                <a:gd name="csY4" fmla="*/ 920877 h 920876"/>
                <a:gd name="csX5" fmla="*/ 460439 w 920877"/>
                <a:gd name="csY5" fmla="*/ 33338 h 920876"/>
                <a:gd name="csX6" fmla="*/ 33338 w 920877"/>
                <a:gd name="csY6" fmla="*/ 460439 h 920876"/>
                <a:gd name="csX7" fmla="*/ 460439 w 920877"/>
                <a:gd name="csY7" fmla="*/ 887540 h 920876"/>
                <a:gd name="csX8" fmla="*/ 887540 w 920877"/>
                <a:gd name="csY8" fmla="*/ 460439 h 920876"/>
                <a:gd name="csX9" fmla="*/ 460439 w 920877"/>
                <a:gd name="csY9" fmla="*/ 33338 h 9208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920877" h="920876">
                  <a:moveTo>
                    <a:pt x="460439" y="920877"/>
                  </a:moveTo>
                  <a:cubicBezTo>
                    <a:pt x="206597" y="920877"/>
                    <a:pt x="0" y="714375"/>
                    <a:pt x="0" y="460439"/>
                  </a:cubicBezTo>
                  <a:cubicBezTo>
                    <a:pt x="0" y="206502"/>
                    <a:pt x="206502" y="0"/>
                    <a:pt x="460439" y="0"/>
                  </a:cubicBezTo>
                  <a:cubicBezTo>
                    <a:pt x="714375" y="0"/>
                    <a:pt x="920877" y="206502"/>
                    <a:pt x="920877" y="460439"/>
                  </a:cubicBezTo>
                  <a:cubicBezTo>
                    <a:pt x="920877" y="714375"/>
                    <a:pt x="714375" y="920877"/>
                    <a:pt x="460439" y="920877"/>
                  </a:cubicBezTo>
                  <a:close/>
                  <a:moveTo>
                    <a:pt x="460439" y="33338"/>
                  </a:moveTo>
                  <a:cubicBezTo>
                    <a:pt x="224981" y="33338"/>
                    <a:pt x="33338" y="224885"/>
                    <a:pt x="33338" y="460439"/>
                  </a:cubicBezTo>
                  <a:cubicBezTo>
                    <a:pt x="33338" y="695992"/>
                    <a:pt x="224885" y="887540"/>
                    <a:pt x="460439" y="887540"/>
                  </a:cubicBezTo>
                  <a:cubicBezTo>
                    <a:pt x="695992" y="887540"/>
                    <a:pt x="887540" y="695992"/>
                    <a:pt x="887540" y="460439"/>
                  </a:cubicBezTo>
                  <a:cubicBezTo>
                    <a:pt x="887540" y="224885"/>
                    <a:pt x="695992" y="33338"/>
                    <a:pt x="460439" y="33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8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FE60B969-29B3-B8CB-B178-27C8D6F19176}"/>
                </a:ext>
              </a:extLst>
            </p:cNvPr>
            <p:cNvSpPr/>
            <p:nvPr/>
          </p:nvSpPr>
          <p:spPr>
            <a:xfrm>
              <a:off x="2539733" y="2538271"/>
              <a:ext cx="84962" cy="84962"/>
            </a:xfrm>
            <a:custGeom>
              <a:avLst/>
              <a:gdLst>
                <a:gd name="csX0" fmla="*/ 42482 w 84962"/>
                <a:gd name="csY0" fmla="*/ 33338 h 84962"/>
                <a:gd name="csX1" fmla="*/ 51625 w 84962"/>
                <a:gd name="csY1" fmla="*/ 42481 h 84962"/>
                <a:gd name="csX2" fmla="*/ 42482 w 84962"/>
                <a:gd name="csY2" fmla="*/ 51625 h 84962"/>
                <a:gd name="csX3" fmla="*/ 33338 w 84962"/>
                <a:gd name="csY3" fmla="*/ 42481 h 84962"/>
                <a:gd name="csX4" fmla="*/ 42482 w 84962"/>
                <a:gd name="csY4" fmla="*/ 33338 h 84962"/>
                <a:gd name="csX5" fmla="*/ 42482 w 84962"/>
                <a:gd name="csY5" fmla="*/ 33338 h 84962"/>
                <a:gd name="csX6" fmla="*/ 42482 w 84962"/>
                <a:gd name="csY6" fmla="*/ 0 h 84962"/>
                <a:gd name="csX7" fmla="*/ 0 w 84962"/>
                <a:gd name="csY7" fmla="*/ 42481 h 84962"/>
                <a:gd name="csX8" fmla="*/ 42482 w 84962"/>
                <a:gd name="csY8" fmla="*/ 84963 h 84962"/>
                <a:gd name="csX9" fmla="*/ 84963 w 84962"/>
                <a:gd name="csY9" fmla="*/ 42481 h 84962"/>
                <a:gd name="csX10" fmla="*/ 42482 w 84962"/>
                <a:gd name="csY10" fmla="*/ 0 h 84962"/>
                <a:gd name="csX11" fmla="*/ 42482 w 84962"/>
                <a:gd name="csY11" fmla="*/ 0 h 849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84962" h="84962">
                  <a:moveTo>
                    <a:pt x="42482" y="33338"/>
                  </a:moveTo>
                  <a:cubicBezTo>
                    <a:pt x="47530" y="33338"/>
                    <a:pt x="51625" y="37433"/>
                    <a:pt x="51625" y="42481"/>
                  </a:cubicBezTo>
                  <a:cubicBezTo>
                    <a:pt x="51625" y="47530"/>
                    <a:pt x="47530" y="51625"/>
                    <a:pt x="42482" y="51625"/>
                  </a:cubicBezTo>
                  <a:cubicBezTo>
                    <a:pt x="37433" y="51625"/>
                    <a:pt x="33338" y="47530"/>
                    <a:pt x="33338" y="42481"/>
                  </a:cubicBezTo>
                  <a:cubicBezTo>
                    <a:pt x="33338" y="37433"/>
                    <a:pt x="37433" y="33338"/>
                    <a:pt x="42482" y="33338"/>
                  </a:cubicBezTo>
                  <a:lnTo>
                    <a:pt x="42482" y="33338"/>
                  </a:lnTo>
                  <a:close/>
                  <a:moveTo>
                    <a:pt x="42482" y="0"/>
                  </a:moveTo>
                  <a:cubicBezTo>
                    <a:pt x="19050" y="0"/>
                    <a:pt x="0" y="19050"/>
                    <a:pt x="0" y="42481"/>
                  </a:cubicBezTo>
                  <a:cubicBezTo>
                    <a:pt x="0" y="65913"/>
                    <a:pt x="19050" y="84963"/>
                    <a:pt x="42482" y="84963"/>
                  </a:cubicBezTo>
                  <a:cubicBezTo>
                    <a:pt x="65913" y="84963"/>
                    <a:pt x="84963" y="65913"/>
                    <a:pt x="84963" y="42481"/>
                  </a:cubicBezTo>
                  <a:cubicBezTo>
                    <a:pt x="84963" y="19050"/>
                    <a:pt x="65913" y="0"/>
                    <a:pt x="42482" y="0"/>
                  </a:cubicBezTo>
                  <a:lnTo>
                    <a:pt x="42482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2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2565A93-0293-C6B2-83FC-465A61D3FDC7}"/>
                </a:ext>
              </a:extLst>
            </p:cNvPr>
            <p:cNvSpPr/>
            <p:nvPr/>
          </p:nvSpPr>
          <p:spPr>
            <a:xfrm>
              <a:off x="2565546" y="2316433"/>
              <a:ext cx="33337" cy="280987"/>
            </a:xfrm>
            <a:custGeom>
              <a:avLst/>
              <a:gdLst>
                <a:gd name="csX0" fmla="*/ 16669 w 33337"/>
                <a:gd name="csY0" fmla="*/ 280988 h 280987"/>
                <a:gd name="csX1" fmla="*/ 0 w 33337"/>
                <a:gd name="csY1" fmla="*/ 264319 h 280987"/>
                <a:gd name="csX2" fmla="*/ 0 w 33337"/>
                <a:gd name="csY2" fmla="*/ 16669 h 280987"/>
                <a:gd name="csX3" fmla="*/ 16669 w 33337"/>
                <a:gd name="csY3" fmla="*/ 0 h 280987"/>
                <a:gd name="csX4" fmla="*/ 33338 w 33337"/>
                <a:gd name="csY4" fmla="*/ 16669 h 280987"/>
                <a:gd name="csX5" fmla="*/ 33338 w 33337"/>
                <a:gd name="csY5" fmla="*/ 264319 h 280987"/>
                <a:gd name="csX6" fmla="*/ 16669 w 33337"/>
                <a:gd name="csY6" fmla="*/ 280988 h 2809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3337" h="280987">
                  <a:moveTo>
                    <a:pt x="16669" y="280988"/>
                  </a:moveTo>
                  <a:cubicBezTo>
                    <a:pt x="7429" y="280988"/>
                    <a:pt x="0" y="273558"/>
                    <a:pt x="0" y="264319"/>
                  </a:cubicBezTo>
                  <a:lnTo>
                    <a:pt x="0" y="16669"/>
                  </a:lnTo>
                  <a:cubicBezTo>
                    <a:pt x="0" y="7430"/>
                    <a:pt x="7429" y="0"/>
                    <a:pt x="16669" y="0"/>
                  </a:cubicBezTo>
                  <a:cubicBezTo>
                    <a:pt x="25908" y="0"/>
                    <a:pt x="33338" y="7430"/>
                    <a:pt x="33338" y="16669"/>
                  </a:cubicBezTo>
                  <a:lnTo>
                    <a:pt x="33338" y="264319"/>
                  </a:lnTo>
                  <a:cubicBezTo>
                    <a:pt x="33338" y="273558"/>
                    <a:pt x="25908" y="280988"/>
                    <a:pt x="16669" y="2809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2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F47E72C-92CA-ECC1-FAFC-12B17F91FE66}"/>
                </a:ext>
              </a:extLst>
            </p:cNvPr>
            <p:cNvSpPr/>
            <p:nvPr/>
          </p:nvSpPr>
          <p:spPr>
            <a:xfrm>
              <a:off x="2564462" y="2563666"/>
              <a:ext cx="149424" cy="151483"/>
            </a:xfrm>
            <a:custGeom>
              <a:avLst/>
              <a:gdLst>
                <a:gd name="csX0" fmla="*/ 132815 w 149424"/>
                <a:gd name="csY0" fmla="*/ 151484 h 151483"/>
                <a:gd name="csX1" fmla="*/ 120909 w 149424"/>
                <a:gd name="csY1" fmla="*/ 146531 h 151483"/>
                <a:gd name="csX2" fmla="*/ 4799 w 149424"/>
                <a:gd name="csY2" fmla="*/ 28326 h 151483"/>
                <a:gd name="csX3" fmla="*/ 4989 w 149424"/>
                <a:gd name="csY3" fmla="*/ 4799 h 151483"/>
                <a:gd name="csX4" fmla="*/ 28516 w 149424"/>
                <a:gd name="csY4" fmla="*/ 4989 h 151483"/>
                <a:gd name="csX5" fmla="*/ 144626 w 149424"/>
                <a:gd name="csY5" fmla="*/ 123195 h 151483"/>
                <a:gd name="csX6" fmla="*/ 144435 w 149424"/>
                <a:gd name="csY6" fmla="*/ 146721 h 151483"/>
                <a:gd name="csX7" fmla="*/ 132720 w 149424"/>
                <a:gd name="csY7" fmla="*/ 151484 h 1514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49424" h="151483">
                  <a:moveTo>
                    <a:pt x="132815" y="151484"/>
                  </a:moveTo>
                  <a:cubicBezTo>
                    <a:pt x="128529" y="151484"/>
                    <a:pt x="124147" y="149865"/>
                    <a:pt x="120909" y="146531"/>
                  </a:cubicBezTo>
                  <a:lnTo>
                    <a:pt x="4799" y="28326"/>
                  </a:lnTo>
                  <a:cubicBezTo>
                    <a:pt x="-1678" y="21753"/>
                    <a:pt x="-1583" y="11181"/>
                    <a:pt x="4989" y="4799"/>
                  </a:cubicBezTo>
                  <a:cubicBezTo>
                    <a:pt x="11562" y="-1678"/>
                    <a:pt x="22134" y="-1583"/>
                    <a:pt x="28516" y="4989"/>
                  </a:cubicBezTo>
                  <a:lnTo>
                    <a:pt x="144626" y="123195"/>
                  </a:lnTo>
                  <a:cubicBezTo>
                    <a:pt x="151103" y="129767"/>
                    <a:pt x="151008" y="140340"/>
                    <a:pt x="144435" y="146721"/>
                  </a:cubicBezTo>
                  <a:cubicBezTo>
                    <a:pt x="141197" y="149865"/>
                    <a:pt x="137006" y="151484"/>
                    <a:pt x="132720" y="1514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2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EBDC8332-5B6C-5561-38F5-0873D0EAAC2B}"/>
                </a:ext>
              </a:extLst>
            </p:cNvPr>
            <p:cNvSpPr/>
            <p:nvPr/>
          </p:nvSpPr>
          <p:spPr>
            <a:xfrm>
              <a:off x="2565546" y="2114980"/>
              <a:ext cx="33337" cy="118586"/>
            </a:xfrm>
            <a:custGeom>
              <a:avLst/>
              <a:gdLst>
                <a:gd name="csX0" fmla="*/ 16669 w 33337"/>
                <a:gd name="csY0" fmla="*/ 118586 h 118586"/>
                <a:gd name="csX1" fmla="*/ 0 w 33337"/>
                <a:gd name="csY1" fmla="*/ 101918 h 118586"/>
                <a:gd name="csX2" fmla="*/ 0 w 33337"/>
                <a:gd name="csY2" fmla="*/ 16669 h 118586"/>
                <a:gd name="csX3" fmla="*/ 16669 w 33337"/>
                <a:gd name="csY3" fmla="*/ 0 h 118586"/>
                <a:gd name="csX4" fmla="*/ 33338 w 33337"/>
                <a:gd name="csY4" fmla="*/ 16669 h 118586"/>
                <a:gd name="csX5" fmla="*/ 33338 w 33337"/>
                <a:gd name="csY5" fmla="*/ 101918 h 118586"/>
                <a:gd name="csX6" fmla="*/ 16669 w 33337"/>
                <a:gd name="csY6" fmla="*/ 118586 h 118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3337" h="118586">
                  <a:moveTo>
                    <a:pt x="16669" y="118586"/>
                  </a:moveTo>
                  <a:cubicBezTo>
                    <a:pt x="7429" y="118586"/>
                    <a:pt x="0" y="111157"/>
                    <a:pt x="0" y="101918"/>
                  </a:cubicBezTo>
                  <a:lnTo>
                    <a:pt x="0" y="16669"/>
                  </a:lnTo>
                  <a:cubicBezTo>
                    <a:pt x="0" y="7430"/>
                    <a:pt x="7429" y="0"/>
                    <a:pt x="16669" y="0"/>
                  </a:cubicBezTo>
                  <a:cubicBezTo>
                    <a:pt x="25908" y="0"/>
                    <a:pt x="33338" y="7430"/>
                    <a:pt x="33338" y="16669"/>
                  </a:cubicBezTo>
                  <a:lnTo>
                    <a:pt x="33338" y="101918"/>
                  </a:lnTo>
                  <a:cubicBezTo>
                    <a:pt x="33338" y="111157"/>
                    <a:pt x="25908" y="118586"/>
                    <a:pt x="16669" y="1185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2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12426B8-2C22-5600-2493-FF00193BDE26}"/>
                </a:ext>
              </a:extLst>
            </p:cNvPr>
            <p:cNvSpPr/>
            <p:nvPr/>
          </p:nvSpPr>
          <p:spPr>
            <a:xfrm>
              <a:off x="2565546" y="2917366"/>
              <a:ext cx="33337" cy="118586"/>
            </a:xfrm>
            <a:custGeom>
              <a:avLst/>
              <a:gdLst>
                <a:gd name="csX0" fmla="*/ 16669 w 33337"/>
                <a:gd name="csY0" fmla="*/ 118586 h 118586"/>
                <a:gd name="csX1" fmla="*/ 0 w 33337"/>
                <a:gd name="csY1" fmla="*/ 101917 h 118586"/>
                <a:gd name="csX2" fmla="*/ 0 w 33337"/>
                <a:gd name="csY2" fmla="*/ 16669 h 118586"/>
                <a:gd name="csX3" fmla="*/ 16669 w 33337"/>
                <a:gd name="csY3" fmla="*/ 0 h 118586"/>
                <a:gd name="csX4" fmla="*/ 33338 w 33337"/>
                <a:gd name="csY4" fmla="*/ 16669 h 118586"/>
                <a:gd name="csX5" fmla="*/ 33338 w 33337"/>
                <a:gd name="csY5" fmla="*/ 101917 h 118586"/>
                <a:gd name="csX6" fmla="*/ 16669 w 33337"/>
                <a:gd name="csY6" fmla="*/ 118586 h 118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3337" h="118586">
                  <a:moveTo>
                    <a:pt x="16669" y="118586"/>
                  </a:moveTo>
                  <a:cubicBezTo>
                    <a:pt x="7429" y="118586"/>
                    <a:pt x="0" y="111157"/>
                    <a:pt x="0" y="101917"/>
                  </a:cubicBezTo>
                  <a:lnTo>
                    <a:pt x="0" y="16669"/>
                  </a:lnTo>
                  <a:cubicBezTo>
                    <a:pt x="0" y="7429"/>
                    <a:pt x="7429" y="0"/>
                    <a:pt x="16669" y="0"/>
                  </a:cubicBezTo>
                  <a:cubicBezTo>
                    <a:pt x="25908" y="0"/>
                    <a:pt x="33338" y="7429"/>
                    <a:pt x="33338" y="16669"/>
                  </a:cubicBezTo>
                  <a:lnTo>
                    <a:pt x="33338" y="101917"/>
                  </a:lnTo>
                  <a:cubicBezTo>
                    <a:pt x="33338" y="111157"/>
                    <a:pt x="25908" y="118586"/>
                    <a:pt x="16669" y="1185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2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57DAE92-E47D-6E84-33AF-66248A3CBFBF}"/>
                </a:ext>
              </a:extLst>
            </p:cNvPr>
            <p:cNvSpPr/>
            <p:nvPr/>
          </p:nvSpPr>
          <p:spPr>
            <a:xfrm>
              <a:off x="2126919" y="2564083"/>
              <a:ext cx="118586" cy="33337"/>
            </a:xfrm>
            <a:custGeom>
              <a:avLst/>
              <a:gdLst>
                <a:gd name="csX0" fmla="*/ 101918 w 118586"/>
                <a:gd name="csY0" fmla="*/ 33338 h 33337"/>
                <a:gd name="csX1" fmla="*/ 16669 w 118586"/>
                <a:gd name="csY1" fmla="*/ 33338 h 33337"/>
                <a:gd name="csX2" fmla="*/ 0 w 118586"/>
                <a:gd name="csY2" fmla="*/ 16669 h 33337"/>
                <a:gd name="csX3" fmla="*/ 16669 w 118586"/>
                <a:gd name="csY3" fmla="*/ 0 h 33337"/>
                <a:gd name="csX4" fmla="*/ 101918 w 118586"/>
                <a:gd name="csY4" fmla="*/ 0 h 33337"/>
                <a:gd name="csX5" fmla="*/ 118586 w 118586"/>
                <a:gd name="csY5" fmla="*/ 16669 h 33337"/>
                <a:gd name="csX6" fmla="*/ 101918 w 118586"/>
                <a:gd name="csY6" fmla="*/ 33338 h 333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18586" h="33337">
                  <a:moveTo>
                    <a:pt x="101918" y="33338"/>
                  </a:moveTo>
                  <a:lnTo>
                    <a:pt x="16669" y="33338"/>
                  </a:lnTo>
                  <a:cubicBezTo>
                    <a:pt x="7430" y="33338"/>
                    <a:pt x="0" y="25908"/>
                    <a:pt x="0" y="16669"/>
                  </a:cubicBezTo>
                  <a:cubicBezTo>
                    <a:pt x="0" y="7429"/>
                    <a:pt x="7430" y="0"/>
                    <a:pt x="16669" y="0"/>
                  </a:cubicBezTo>
                  <a:lnTo>
                    <a:pt x="101918" y="0"/>
                  </a:lnTo>
                  <a:cubicBezTo>
                    <a:pt x="111157" y="0"/>
                    <a:pt x="118586" y="7429"/>
                    <a:pt x="118586" y="16669"/>
                  </a:cubicBezTo>
                  <a:cubicBezTo>
                    <a:pt x="118586" y="25908"/>
                    <a:pt x="111157" y="33338"/>
                    <a:pt x="101918" y="33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2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B39295FA-83B3-5A80-149D-0964353B223F}"/>
                </a:ext>
              </a:extLst>
            </p:cNvPr>
            <p:cNvSpPr/>
            <p:nvPr/>
          </p:nvSpPr>
          <p:spPr>
            <a:xfrm>
              <a:off x="2918828" y="2564083"/>
              <a:ext cx="118586" cy="33337"/>
            </a:xfrm>
            <a:custGeom>
              <a:avLst/>
              <a:gdLst>
                <a:gd name="csX0" fmla="*/ 101917 w 118586"/>
                <a:gd name="csY0" fmla="*/ 33338 h 33337"/>
                <a:gd name="csX1" fmla="*/ 16669 w 118586"/>
                <a:gd name="csY1" fmla="*/ 33338 h 33337"/>
                <a:gd name="csX2" fmla="*/ 0 w 118586"/>
                <a:gd name="csY2" fmla="*/ 16669 h 33337"/>
                <a:gd name="csX3" fmla="*/ 16669 w 118586"/>
                <a:gd name="csY3" fmla="*/ 0 h 33337"/>
                <a:gd name="csX4" fmla="*/ 101917 w 118586"/>
                <a:gd name="csY4" fmla="*/ 0 h 33337"/>
                <a:gd name="csX5" fmla="*/ 118586 w 118586"/>
                <a:gd name="csY5" fmla="*/ 16669 h 33337"/>
                <a:gd name="csX6" fmla="*/ 101917 w 118586"/>
                <a:gd name="csY6" fmla="*/ 33338 h 333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18586" h="33337">
                  <a:moveTo>
                    <a:pt x="101917" y="33338"/>
                  </a:moveTo>
                  <a:lnTo>
                    <a:pt x="16669" y="33338"/>
                  </a:lnTo>
                  <a:cubicBezTo>
                    <a:pt x="7429" y="33338"/>
                    <a:pt x="0" y="25908"/>
                    <a:pt x="0" y="16669"/>
                  </a:cubicBezTo>
                  <a:cubicBezTo>
                    <a:pt x="0" y="7429"/>
                    <a:pt x="7429" y="0"/>
                    <a:pt x="16669" y="0"/>
                  </a:cubicBezTo>
                  <a:lnTo>
                    <a:pt x="101917" y="0"/>
                  </a:lnTo>
                  <a:cubicBezTo>
                    <a:pt x="111157" y="0"/>
                    <a:pt x="118586" y="7429"/>
                    <a:pt x="118586" y="16669"/>
                  </a:cubicBezTo>
                  <a:cubicBezTo>
                    <a:pt x="118586" y="25908"/>
                    <a:pt x="111157" y="33338"/>
                    <a:pt x="101917" y="33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2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D8AEDECD-F1DC-271F-9BEE-EAA97A2C7A06}"/>
                </a:ext>
              </a:extLst>
            </p:cNvPr>
            <p:cNvSpPr/>
            <p:nvPr/>
          </p:nvSpPr>
          <p:spPr>
            <a:xfrm>
              <a:off x="2258460" y="2257093"/>
              <a:ext cx="93535" cy="93535"/>
            </a:xfrm>
            <a:custGeom>
              <a:avLst/>
              <a:gdLst>
                <a:gd name="csX0" fmla="*/ 76962 w 93535"/>
                <a:gd name="csY0" fmla="*/ 93535 h 93535"/>
                <a:gd name="csX1" fmla="*/ 65151 w 93535"/>
                <a:gd name="csY1" fmla="*/ 88678 h 93535"/>
                <a:gd name="csX2" fmla="*/ 4858 w 93535"/>
                <a:gd name="csY2" fmla="*/ 28384 h 93535"/>
                <a:gd name="csX3" fmla="*/ 4858 w 93535"/>
                <a:gd name="csY3" fmla="*/ 4858 h 93535"/>
                <a:gd name="csX4" fmla="*/ 28384 w 93535"/>
                <a:gd name="csY4" fmla="*/ 4858 h 93535"/>
                <a:gd name="csX5" fmla="*/ 88678 w 93535"/>
                <a:gd name="csY5" fmla="*/ 65151 h 93535"/>
                <a:gd name="csX6" fmla="*/ 88678 w 93535"/>
                <a:gd name="csY6" fmla="*/ 88678 h 93535"/>
                <a:gd name="csX7" fmla="*/ 76867 w 93535"/>
                <a:gd name="csY7" fmla="*/ 93535 h 9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93535" h="93535">
                  <a:moveTo>
                    <a:pt x="76962" y="93535"/>
                  </a:moveTo>
                  <a:cubicBezTo>
                    <a:pt x="72676" y="93535"/>
                    <a:pt x="68389" y="91916"/>
                    <a:pt x="65151" y="88678"/>
                  </a:cubicBezTo>
                  <a:lnTo>
                    <a:pt x="4858" y="28384"/>
                  </a:lnTo>
                  <a:cubicBezTo>
                    <a:pt x="-1619" y="21907"/>
                    <a:pt x="-1619" y="11335"/>
                    <a:pt x="4858" y="4858"/>
                  </a:cubicBezTo>
                  <a:cubicBezTo>
                    <a:pt x="11335" y="-1619"/>
                    <a:pt x="21908" y="-1619"/>
                    <a:pt x="28384" y="4858"/>
                  </a:cubicBezTo>
                  <a:lnTo>
                    <a:pt x="88678" y="65151"/>
                  </a:lnTo>
                  <a:cubicBezTo>
                    <a:pt x="95155" y="71628"/>
                    <a:pt x="95155" y="82201"/>
                    <a:pt x="88678" y="88678"/>
                  </a:cubicBezTo>
                  <a:cubicBezTo>
                    <a:pt x="85439" y="91916"/>
                    <a:pt x="81153" y="93535"/>
                    <a:pt x="76867" y="935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2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659C18D7-551A-7008-BAB8-90BE1BE46B89}"/>
                </a:ext>
              </a:extLst>
            </p:cNvPr>
            <p:cNvSpPr/>
            <p:nvPr/>
          </p:nvSpPr>
          <p:spPr>
            <a:xfrm>
              <a:off x="2812243" y="2810876"/>
              <a:ext cx="93535" cy="93535"/>
            </a:xfrm>
            <a:custGeom>
              <a:avLst/>
              <a:gdLst>
                <a:gd name="csX0" fmla="*/ 76962 w 93535"/>
                <a:gd name="csY0" fmla="*/ 93536 h 93535"/>
                <a:gd name="csX1" fmla="*/ 65151 w 93535"/>
                <a:gd name="csY1" fmla="*/ 88678 h 93535"/>
                <a:gd name="csX2" fmla="*/ 4858 w 93535"/>
                <a:gd name="csY2" fmla="*/ 28385 h 93535"/>
                <a:gd name="csX3" fmla="*/ 4858 w 93535"/>
                <a:gd name="csY3" fmla="*/ 4858 h 93535"/>
                <a:gd name="csX4" fmla="*/ 28384 w 93535"/>
                <a:gd name="csY4" fmla="*/ 4858 h 93535"/>
                <a:gd name="csX5" fmla="*/ 88678 w 93535"/>
                <a:gd name="csY5" fmla="*/ 65151 h 93535"/>
                <a:gd name="csX6" fmla="*/ 88678 w 93535"/>
                <a:gd name="csY6" fmla="*/ 88678 h 93535"/>
                <a:gd name="csX7" fmla="*/ 76867 w 93535"/>
                <a:gd name="csY7" fmla="*/ 93536 h 9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93535" h="93535">
                  <a:moveTo>
                    <a:pt x="76962" y="93536"/>
                  </a:moveTo>
                  <a:cubicBezTo>
                    <a:pt x="72676" y="93536"/>
                    <a:pt x="68389" y="91916"/>
                    <a:pt x="65151" y="88678"/>
                  </a:cubicBezTo>
                  <a:lnTo>
                    <a:pt x="4858" y="28385"/>
                  </a:lnTo>
                  <a:cubicBezTo>
                    <a:pt x="-1619" y="21908"/>
                    <a:pt x="-1619" y="11335"/>
                    <a:pt x="4858" y="4858"/>
                  </a:cubicBezTo>
                  <a:cubicBezTo>
                    <a:pt x="11335" y="-1619"/>
                    <a:pt x="21908" y="-1619"/>
                    <a:pt x="28384" y="4858"/>
                  </a:cubicBezTo>
                  <a:lnTo>
                    <a:pt x="88678" y="65151"/>
                  </a:lnTo>
                  <a:cubicBezTo>
                    <a:pt x="95155" y="71628"/>
                    <a:pt x="95155" y="82201"/>
                    <a:pt x="88678" y="88678"/>
                  </a:cubicBezTo>
                  <a:cubicBezTo>
                    <a:pt x="85439" y="91916"/>
                    <a:pt x="81153" y="93536"/>
                    <a:pt x="76867" y="935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2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EA3A33C6-3B96-7E10-72FA-7A10BFF26423}"/>
                </a:ext>
              </a:extLst>
            </p:cNvPr>
            <p:cNvSpPr/>
            <p:nvPr/>
          </p:nvSpPr>
          <p:spPr>
            <a:xfrm>
              <a:off x="2258555" y="2810876"/>
              <a:ext cx="93535" cy="93535"/>
            </a:xfrm>
            <a:custGeom>
              <a:avLst/>
              <a:gdLst>
                <a:gd name="csX0" fmla="*/ 16669 w 93535"/>
                <a:gd name="csY0" fmla="*/ 93536 h 93535"/>
                <a:gd name="csX1" fmla="*/ 4858 w 93535"/>
                <a:gd name="csY1" fmla="*/ 88678 h 93535"/>
                <a:gd name="csX2" fmla="*/ 4858 w 93535"/>
                <a:gd name="csY2" fmla="*/ 65151 h 93535"/>
                <a:gd name="csX3" fmla="*/ 65151 w 93535"/>
                <a:gd name="csY3" fmla="*/ 4858 h 93535"/>
                <a:gd name="csX4" fmla="*/ 88678 w 93535"/>
                <a:gd name="csY4" fmla="*/ 4858 h 93535"/>
                <a:gd name="csX5" fmla="*/ 88678 w 93535"/>
                <a:gd name="csY5" fmla="*/ 28385 h 93535"/>
                <a:gd name="csX6" fmla="*/ 28385 w 93535"/>
                <a:gd name="csY6" fmla="*/ 88678 h 93535"/>
                <a:gd name="csX7" fmla="*/ 16574 w 93535"/>
                <a:gd name="csY7" fmla="*/ 93536 h 9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93535" h="93535">
                  <a:moveTo>
                    <a:pt x="16669" y="93536"/>
                  </a:moveTo>
                  <a:cubicBezTo>
                    <a:pt x="12382" y="93536"/>
                    <a:pt x="8096" y="91916"/>
                    <a:pt x="4858" y="88678"/>
                  </a:cubicBezTo>
                  <a:cubicBezTo>
                    <a:pt x="-1619" y="82201"/>
                    <a:pt x="-1619" y="71628"/>
                    <a:pt x="4858" y="65151"/>
                  </a:cubicBezTo>
                  <a:lnTo>
                    <a:pt x="65151" y="4858"/>
                  </a:lnTo>
                  <a:cubicBezTo>
                    <a:pt x="71628" y="-1619"/>
                    <a:pt x="82201" y="-1619"/>
                    <a:pt x="88678" y="4858"/>
                  </a:cubicBezTo>
                  <a:cubicBezTo>
                    <a:pt x="95155" y="11335"/>
                    <a:pt x="95155" y="21908"/>
                    <a:pt x="88678" y="28385"/>
                  </a:cubicBezTo>
                  <a:lnTo>
                    <a:pt x="28385" y="88678"/>
                  </a:lnTo>
                  <a:cubicBezTo>
                    <a:pt x="25146" y="91916"/>
                    <a:pt x="20860" y="93536"/>
                    <a:pt x="16574" y="935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2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6C3D11F-4F6C-BAD5-2B43-A4D63D9E065D}"/>
                </a:ext>
              </a:extLst>
            </p:cNvPr>
            <p:cNvSpPr/>
            <p:nvPr/>
          </p:nvSpPr>
          <p:spPr>
            <a:xfrm>
              <a:off x="2822816" y="2257093"/>
              <a:ext cx="93535" cy="93535"/>
            </a:xfrm>
            <a:custGeom>
              <a:avLst/>
              <a:gdLst>
                <a:gd name="csX0" fmla="*/ 16669 w 93535"/>
                <a:gd name="csY0" fmla="*/ 93535 h 93535"/>
                <a:gd name="csX1" fmla="*/ 4858 w 93535"/>
                <a:gd name="csY1" fmla="*/ 88678 h 93535"/>
                <a:gd name="csX2" fmla="*/ 4858 w 93535"/>
                <a:gd name="csY2" fmla="*/ 65151 h 93535"/>
                <a:gd name="csX3" fmla="*/ 65151 w 93535"/>
                <a:gd name="csY3" fmla="*/ 4858 h 93535"/>
                <a:gd name="csX4" fmla="*/ 88678 w 93535"/>
                <a:gd name="csY4" fmla="*/ 4858 h 93535"/>
                <a:gd name="csX5" fmla="*/ 88678 w 93535"/>
                <a:gd name="csY5" fmla="*/ 28384 h 93535"/>
                <a:gd name="csX6" fmla="*/ 28384 w 93535"/>
                <a:gd name="csY6" fmla="*/ 88678 h 93535"/>
                <a:gd name="csX7" fmla="*/ 16574 w 93535"/>
                <a:gd name="csY7" fmla="*/ 93535 h 93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93535" h="93535">
                  <a:moveTo>
                    <a:pt x="16669" y="93535"/>
                  </a:moveTo>
                  <a:cubicBezTo>
                    <a:pt x="12383" y="93535"/>
                    <a:pt x="8096" y="91916"/>
                    <a:pt x="4858" y="88678"/>
                  </a:cubicBezTo>
                  <a:cubicBezTo>
                    <a:pt x="-1619" y="82201"/>
                    <a:pt x="-1619" y="71628"/>
                    <a:pt x="4858" y="65151"/>
                  </a:cubicBezTo>
                  <a:lnTo>
                    <a:pt x="65151" y="4858"/>
                  </a:lnTo>
                  <a:cubicBezTo>
                    <a:pt x="71628" y="-1619"/>
                    <a:pt x="82201" y="-1619"/>
                    <a:pt x="88678" y="4858"/>
                  </a:cubicBezTo>
                  <a:cubicBezTo>
                    <a:pt x="95155" y="11335"/>
                    <a:pt x="95155" y="21907"/>
                    <a:pt x="88678" y="28384"/>
                  </a:cubicBezTo>
                  <a:lnTo>
                    <a:pt x="28384" y="88678"/>
                  </a:lnTo>
                  <a:cubicBezTo>
                    <a:pt x="25146" y="91916"/>
                    <a:pt x="20860" y="93535"/>
                    <a:pt x="16574" y="935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200">
                <a:solidFill>
                  <a:srgbClr val="2E4A63"/>
                </a:solidFill>
                <a:latin typeface="Calibri"/>
              </a:endParaRPr>
            </a:p>
          </p:txBody>
        </p:sp>
      </p:grpSp>
      <p:grpSp>
        <p:nvGrpSpPr>
          <p:cNvPr id="65" name="Graphic 36">
            <a:extLst>
              <a:ext uri="{FF2B5EF4-FFF2-40B4-BE49-F238E27FC236}">
                <a16:creationId xmlns:a16="http://schemas.microsoft.com/office/drawing/2014/main" id="{22881863-CC62-A1D8-ADA7-48B07124998D}"/>
              </a:ext>
            </a:extLst>
          </p:cNvPr>
          <p:cNvGrpSpPr/>
          <p:nvPr/>
        </p:nvGrpSpPr>
        <p:grpSpPr>
          <a:xfrm>
            <a:off x="8516793" y="1601272"/>
            <a:ext cx="568951" cy="647368"/>
            <a:chOff x="3020719" y="3455814"/>
            <a:chExt cx="782374" cy="890206"/>
          </a:xfrm>
          <a:solidFill>
            <a:schemeClr val="accent1"/>
          </a:solidFill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9C66593-6E41-EAA2-AB55-BA4D27E6B293}"/>
                </a:ext>
              </a:extLst>
            </p:cNvPr>
            <p:cNvSpPr/>
            <p:nvPr/>
          </p:nvSpPr>
          <p:spPr>
            <a:xfrm>
              <a:off x="3020719" y="3455814"/>
              <a:ext cx="407696" cy="890206"/>
            </a:xfrm>
            <a:custGeom>
              <a:avLst/>
              <a:gdLst>
                <a:gd name="csX0" fmla="*/ 314256 w 407696"/>
                <a:gd name="csY0" fmla="*/ 890206 h 890206"/>
                <a:gd name="csX1" fmla="*/ 25077 w 407696"/>
                <a:gd name="csY1" fmla="*/ 659416 h 890206"/>
                <a:gd name="csX2" fmla="*/ 70416 w 407696"/>
                <a:gd name="csY2" fmla="*/ 22670 h 890206"/>
                <a:gd name="csX3" fmla="*/ 76607 w 407696"/>
                <a:gd name="csY3" fmla="*/ 0 h 890206"/>
                <a:gd name="csX4" fmla="*/ 95943 w 407696"/>
                <a:gd name="csY4" fmla="*/ 13335 h 890206"/>
                <a:gd name="csX5" fmla="*/ 399315 w 407696"/>
                <a:gd name="csY5" fmla="*/ 259461 h 890206"/>
                <a:gd name="csX6" fmla="*/ 376169 w 407696"/>
                <a:gd name="csY6" fmla="*/ 283464 h 890206"/>
                <a:gd name="csX7" fmla="*/ 96515 w 407696"/>
                <a:gd name="csY7" fmla="*/ 54578 h 890206"/>
                <a:gd name="csX8" fmla="*/ 56034 w 407696"/>
                <a:gd name="csY8" fmla="*/ 647319 h 890206"/>
                <a:gd name="csX9" fmla="*/ 397314 w 407696"/>
                <a:gd name="csY9" fmla="*/ 843058 h 890206"/>
                <a:gd name="csX10" fmla="*/ 407697 w 407696"/>
                <a:gd name="csY10" fmla="*/ 874776 h 890206"/>
                <a:gd name="csX11" fmla="*/ 314066 w 407696"/>
                <a:gd name="csY11" fmla="*/ 890206 h 8902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407696" h="890206">
                  <a:moveTo>
                    <a:pt x="314256" y="890206"/>
                  </a:moveTo>
                  <a:cubicBezTo>
                    <a:pt x="190622" y="890206"/>
                    <a:pt x="82513" y="806672"/>
                    <a:pt x="25077" y="659416"/>
                  </a:cubicBezTo>
                  <a:cubicBezTo>
                    <a:pt x="-49503" y="468249"/>
                    <a:pt x="65559" y="40767"/>
                    <a:pt x="70416" y="22670"/>
                  </a:cubicBezTo>
                  <a:lnTo>
                    <a:pt x="76607" y="0"/>
                  </a:lnTo>
                  <a:lnTo>
                    <a:pt x="95943" y="13335"/>
                  </a:lnTo>
                  <a:cubicBezTo>
                    <a:pt x="97563" y="14478"/>
                    <a:pt x="263678" y="129064"/>
                    <a:pt x="399315" y="259461"/>
                  </a:cubicBezTo>
                  <a:lnTo>
                    <a:pt x="376169" y="283464"/>
                  </a:lnTo>
                  <a:cubicBezTo>
                    <a:pt x="269774" y="181070"/>
                    <a:pt x="144140" y="88583"/>
                    <a:pt x="96515" y="54578"/>
                  </a:cubicBezTo>
                  <a:cubicBezTo>
                    <a:pt x="73560" y="146876"/>
                    <a:pt x="-5117" y="490728"/>
                    <a:pt x="56034" y="647319"/>
                  </a:cubicBezTo>
                  <a:cubicBezTo>
                    <a:pt x="121661" y="815530"/>
                    <a:pt x="252439" y="890492"/>
                    <a:pt x="397314" y="843058"/>
                  </a:cubicBezTo>
                  <a:lnTo>
                    <a:pt x="407697" y="874776"/>
                  </a:lnTo>
                  <a:cubicBezTo>
                    <a:pt x="375883" y="885158"/>
                    <a:pt x="344546" y="890206"/>
                    <a:pt x="314066" y="8902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8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3760F1D8-BD7C-5732-390F-22F4BC5626AD}"/>
                </a:ext>
              </a:extLst>
            </p:cNvPr>
            <p:cNvSpPr/>
            <p:nvPr/>
          </p:nvSpPr>
          <p:spPr>
            <a:xfrm>
              <a:off x="3207291" y="3455814"/>
              <a:ext cx="595802" cy="889349"/>
            </a:xfrm>
            <a:custGeom>
              <a:avLst/>
              <a:gdLst>
                <a:gd name="csX0" fmla="*/ 271797 w 595802"/>
                <a:gd name="csY0" fmla="*/ 889254 h 889349"/>
                <a:gd name="csX1" fmla="*/ 185691 w 595802"/>
                <a:gd name="csY1" fmla="*/ 877062 h 889349"/>
                <a:gd name="csX2" fmla="*/ 27481 w 595802"/>
                <a:gd name="csY2" fmla="*/ 753618 h 889349"/>
                <a:gd name="csX3" fmla="*/ 26814 w 595802"/>
                <a:gd name="csY3" fmla="*/ 491681 h 889349"/>
                <a:gd name="csX4" fmla="*/ 486872 w 595802"/>
                <a:gd name="csY4" fmla="*/ 13621 h 889349"/>
                <a:gd name="csX5" fmla="*/ 505731 w 595802"/>
                <a:gd name="csY5" fmla="*/ 0 h 889349"/>
                <a:gd name="csX6" fmla="*/ 512589 w 595802"/>
                <a:gd name="csY6" fmla="*/ 22289 h 889349"/>
                <a:gd name="csX7" fmla="*/ 575073 w 595802"/>
                <a:gd name="csY7" fmla="*/ 651224 h 889349"/>
                <a:gd name="csX8" fmla="*/ 575073 w 595802"/>
                <a:gd name="csY8" fmla="*/ 651224 h 889349"/>
                <a:gd name="csX9" fmla="*/ 271797 w 595802"/>
                <a:gd name="csY9" fmla="*/ 889349 h 889349"/>
                <a:gd name="csX10" fmla="*/ 487253 w 595802"/>
                <a:gd name="csY10" fmla="*/ 54769 h 889349"/>
                <a:gd name="csX11" fmla="*/ 58056 w 595802"/>
                <a:gd name="csY11" fmla="*/ 502825 h 889349"/>
                <a:gd name="csX12" fmla="*/ 57008 w 595802"/>
                <a:gd name="csY12" fmla="*/ 738378 h 889349"/>
                <a:gd name="csX13" fmla="*/ 194740 w 595802"/>
                <a:gd name="csY13" fmla="*/ 845058 h 889349"/>
                <a:gd name="csX14" fmla="*/ 543641 w 595802"/>
                <a:gd name="csY14" fmla="*/ 639890 h 889349"/>
                <a:gd name="csX15" fmla="*/ 543641 w 595802"/>
                <a:gd name="csY15" fmla="*/ 639890 h 889349"/>
                <a:gd name="csX16" fmla="*/ 487253 w 595802"/>
                <a:gd name="csY16" fmla="*/ 54769 h 8893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595802" h="889349">
                  <a:moveTo>
                    <a:pt x="271797" y="889254"/>
                  </a:moveTo>
                  <a:cubicBezTo>
                    <a:pt x="242365" y="889254"/>
                    <a:pt x="213314" y="885063"/>
                    <a:pt x="185691" y="877062"/>
                  </a:cubicBezTo>
                  <a:cubicBezTo>
                    <a:pt x="112920" y="856202"/>
                    <a:pt x="58247" y="813530"/>
                    <a:pt x="27481" y="753618"/>
                  </a:cubicBezTo>
                  <a:cubicBezTo>
                    <a:pt x="-8905" y="682657"/>
                    <a:pt x="-9190" y="592074"/>
                    <a:pt x="26814" y="491681"/>
                  </a:cubicBezTo>
                  <a:cubicBezTo>
                    <a:pt x="96061" y="298133"/>
                    <a:pt x="470965" y="25146"/>
                    <a:pt x="486872" y="13621"/>
                  </a:cubicBezTo>
                  <a:lnTo>
                    <a:pt x="505731" y="0"/>
                  </a:lnTo>
                  <a:lnTo>
                    <a:pt x="512589" y="22289"/>
                  </a:lnTo>
                  <a:cubicBezTo>
                    <a:pt x="518018" y="40005"/>
                    <a:pt x="644415" y="457295"/>
                    <a:pt x="575073" y="651224"/>
                  </a:cubicBezTo>
                  <a:lnTo>
                    <a:pt x="575073" y="651224"/>
                  </a:lnTo>
                  <a:cubicBezTo>
                    <a:pt x="514494" y="820769"/>
                    <a:pt x="390383" y="889349"/>
                    <a:pt x="271797" y="889349"/>
                  </a:cubicBezTo>
                  <a:close/>
                  <a:moveTo>
                    <a:pt x="487253" y="54769"/>
                  </a:moveTo>
                  <a:cubicBezTo>
                    <a:pt x="409052" y="113633"/>
                    <a:pt x="115301" y="342995"/>
                    <a:pt x="58056" y="502825"/>
                  </a:cubicBezTo>
                  <a:cubicBezTo>
                    <a:pt x="25290" y="594360"/>
                    <a:pt x="25004" y="675799"/>
                    <a:pt x="57008" y="738378"/>
                  </a:cubicBezTo>
                  <a:cubicBezTo>
                    <a:pt x="83393" y="789908"/>
                    <a:pt x="131018" y="826770"/>
                    <a:pt x="194740" y="845058"/>
                  </a:cubicBezTo>
                  <a:cubicBezTo>
                    <a:pt x="319136" y="880777"/>
                    <a:pt x="475251" y="831152"/>
                    <a:pt x="543641" y="639890"/>
                  </a:cubicBezTo>
                  <a:lnTo>
                    <a:pt x="543641" y="639890"/>
                  </a:lnTo>
                  <a:cubicBezTo>
                    <a:pt x="600410" y="481108"/>
                    <a:pt x="512780" y="145256"/>
                    <a:pt x="487253" y="547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8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3793F014-929F-4218-2A5D-86364C1E9544}"/>
                </a:ext>
              </a:extLst>
            </p:cNvPr>
            <p:cNvSpPr/>
            <p:nvPr/>
          </p:nvSpPr>
          <p:spPr>
            <a:xfrm>
              <a:off x="3357063" y="3726236"/>
              <a:ext cx="266036" cy="617688"/>
            </a:xfrm>
            <a:custGeom>
              <a:avLst/>
              <a:gdLst>
                <a:gd name="csX0" fmla="*/ 95070 w 266036"/>
                <a:gd name="csY0" fmla="*/ 617689 h 617688"/>
                <a:gd name="csX1" fmla="*/ 82783 w 266036"/>
                <a:gd name="csY1" fmla="*/ 612260 h 617688"/>
                <a:gd name="csX2" fmla="*/ 1439 w 266036"/>
                <a:gd name="csY2" fmla="*/ 356418 h 617688"/>
                <a:gd name="csX3" fmla="*/ 239374 w 266036"/>
                <a:gd name="csY3" fmla="*/ 3326 h 617688"/>
                <a:gd name="csX4" fmla="*/ 262710 w 266036"/>
                <a:gd name="csY4" fmla="*/ 6660 h 617688"/>
                <a:gd name="csX5" fmla="*/ 259376 w 266036"/>
                <a:gd name="csY5" fmla="*/ 29996 h 617688"/>
                <a:gd name="csX6" fmla="*/ 34682 w 266036"/>
                <a:gd name="csY6" fmla="*/ 358990 h 617688"/>
                <a:gd name="csX7" fmla="*/ 107357 w 266036"/>
                <a:gd name="csY7" fmla="*/ 589780 h 617688"/>
                <a:gd name="csX8" fmla="*/ 106309 w 266036"/>
                <a:gd name="csY8" fmla="*/ 613307 h 617688"/>
                <a:gd name="csX9" fmla="*/ 95070 w 266036"/>
                <a:gd name="csY9" fmla="*/ 617689 h 6176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66036" h="617688">
                  <a:moveTo>
                    <a:pt x="95070" y="617689"/>
                  </a:moveTo>
                  <a:cubicBezTo>
                    <a:pt x="90593" y="617689"/>
                    <a:pt x="86116" y="615879"/>
                    <a:pt x="82783" y="612260"/>
                  </a:cubicBezTo>
                  <a:cubicBezTo>
                    <a:pt x="78878" y="607973"/>
                    <a:pt x="-12467" y="506532"/>
                    <a:pt x="1439" y="356418"/>
                  </a:cubicBezTo>
                  <a:cubicBezTo>
                    <a:pt x="12965" y="231831"/>
                    <a:pt x="93070" y="113054"/>
                    <a:pt x="239374" y="3326"/>
                  </a:cubicBezTo>
                  <a:cubicBezTo>
                    <a:pt x="246708" y="-2198"/>
                    <a:pt x="257186" y="-674"/>
                    <a:pt x="262710" y="6660"/>
                  </a:cubicBezTo>
                  <a:cubicBezTo>
                    <a:pt x="268234" y="13994"/>
                    <a:pt x="266711" y="24472"/>
                    <a:pt x="259376" y="29996"/>
                  </a:cubicBezTo>
                  <a:cubicBezTo>
                    <a:pt x="121073" y="133628"/>
                    <a:pt x="45540" y="244309"/>
                    <a:pt x="34682" y="358990"/>
                  </a:cubicBezTo>
                  <a:cubicBezTo>
                    <a:pt x="21918" y="494245"/>
                    <a:pt x="106500" y="588828"/>
                    <a:pt x="107357" y="589780"/>
                  </a:cubicBezTo>
                  <a:cubicBezTo>
                    <a:pt x="113549" y="596543"/>
                    <a:pt x="113072" y="607116"/>
                    <a:pt x="106309" y="613307"/>
                  </a:cubicBezTo>
                  <a:cubicBezTo>
                    <a:pt x="103071" y="616260"/>
                    <a:pt x="99071" y="617689"/>
                    <a:pt x="95070" y="6176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800">
                <a:solidFill>
                  <a:srgbClr val="2E4A63"/>
                </a:solidFill>
                <a:latin typeface="Calibri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78BF7B7A-DADE-00B4-21F4-B4644685179B}"/>
                </a:ext>
              </a:extLst>
            </p:cNvPr>
            <p:cNvSpPr/>
            <p:nvPr/>
          </p:nvSpPr>
          <p:spPr>
            <a:xfrm>
              <a:off x="3371142" y="3870377"/>
              <a:ext cx="266645" cy="165986"/>
            </a:xfrm>
            <a:custGeom>
              <a:avLst/>
              <a:gdLst>
                <a:gd name="csX0" fmla="*/ 16697 w 266645"/>
                <a:gd name="csY0" fmla="*/ 165986 h 165986"/>
                <a:gd name="csX1" fmla="*/ 11363 w 266645"/>
                <a:gd name="csY1" fmla="*/ 165129 h 165986"/>
                <a:gd name="csX2" fmla="*/ 886 w 266645"/>
                <a:gd name="csY2" fmla="*/ 143983 h 165986"/>
                <a:gd name="csX3" fmla="*/ 2029 w 266645"/>
                <a:gd name="csY3" fmla="*/ 140173 h 165986"/>
                <a:gd name="csX4" fmla="*/ 252536 w 266645"/>
                <a:gd name="csY4" fmla="*/ 4537 h 165986"/>
                <a:gd name="csX5" fmla="*/ 266443 w 266645"/>
                <a:gd name="csY5" fmla="*/ 23587 h 165986"/>
                <a:gd name="csX6" fmla="*/ 247393 w 266645"/>
                <a:gd name="csY6" fmla="*/ 37494 h 165986"/>
                <a:gd name="csX7" fmla="*/ 33937 w 266645"/>
                <a:gd name="csY7" fmla="*/ 149603 h 165986"/>
                <a:gd name="csX8" fmla="*/ 32413 w 266645"/>
                <a:gd name="csY8" fmla="*/ 154556 h 165986"/>
                <a:gd name="csX9" fmla="*/ 16602 w 266645"/>
                <a:gd name="csY9" fmla="*/ 165891 h 1659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66645" h="165986">
                  <a:moveTo>
                    <a:pt x="16697" y="165986"/>
                  </a:moveTo>
                  <a:cubicBezTo>
                    <a:pt x="14983" y="165986"/>
                    <a:pt x="13173" y="165700"/>
                    <a:pt x="11363" y="165129"/>
                  </a:cubicBezTo>
                  <a:cubicBezTo>
                    <a:pt x="2600" y="162176"/>
                    <a:pt x="-2067" y="152746"/>
                    <a:pt x="886" y="143983"/>
                  </a:cubicBezTo>
                  <a:cubicBezTo>
                    <a:pt x="1171" y="143031"/>
                    <a:pt x="1552" y="141697"/>
                    <a:pt x="2029" y="140173"/>
                  </a:cubicBezTo>
                  <a:cubicBezTo>
                    <a:pt x="34033" y="32446"/>
                    <a:pt x="122996" y="-15751"/>
                    <a:pt x="252536" y="4537"/>
                  </a:cubicBezTo>
                  <a:cubicBezTo>
                    <a:pt x="261585" y="5966"/>
                    <a:pt x="267871" y="14443"/>
                    <a:pt x="266443" y="23587"/>
                  </a:cubicBezTo>
                  <a:cubicBezTo>
                    <a:pt x="265014" y="32636"/>
                    <a:pt x="256537" y="38922"/>
                    <a:pt x="247393" y="37494"/>
                  </a:cubicBezTo>
                  <a:cubicBezTo>
                    <a:pt x="133188" y="19587"/>
                    <a:pt x="61369" y="57306"/>
                    <a:pt x="33937" y="149603"/>
                  </a:cubicBezTo>
                  <a:cubicBezTo>
                    <a:pt x="33366" y="151699"/>
                    <a:pt x="32794" y="153318"/>
                    <a:pt x="32413" y="154556"/>
                  </a:cubicBezTo>
                  <a:cubicBezTo>
                    <a:pt x="30032" y="161509"/>
                    <a:pt x="23555" y="165891"/>
                    <a:pt x="16602" y="1658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defTabSz="914363"/>
              <a:endParaRPr lang="en-US" sz="1200">
                <a:solidFill>
                  <a:srgbClr val="2E4A63"/>
                </a:solidFill>
                <a:latin typeface="Calibri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9AD28541-FD92-3A91-BC90-E96747985295}"/>
              </a:ext>
            </a:extLst>
          </p:cNvPr>
          <p:cNvSpPr txBox="1"/>
          <p:nvPr/>
        </p:nvSpPr>
        <p:spPr>
          <a:xfrm>
            <a:off x="342636" y="301560"/>
            <a:ext cx="118110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3200" b="1" i="0" u="none" dirty="0">
                <a:solidFill>
                  <a:srgbClr val="003865"/>
                </a:solidFill>
                <a:latin typeface="Calibri"/>
              </a:rPr>
              <a:t>Measurable Value at a Program Scale</a:t>
            </a:r>
          </a:p>
        </p:txBody>
      </p:sp>
    </p:spTree>
    <p:extLst>
      <p:ext uri="{BB962C8B-B14F-4D97-AF65-F5344CB8AC3E}">
        <p14:creationId xmlns:p14="http://schemas.microsoft.com/office/powerpoint/2010/main" val="3210954873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35D6B5-2992-01B4-E24D-A8F5B7A48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DD306D9-E2A3-AA18-74EB-7B51B5D719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1800" b="1" dirty="0">
                <a:solidFill>
                  <a:schemeClr val="accent2"/>
                </a:solidFill>
                <a:latin typeface="Calibri"/>
              </a:rPr>
              <a:t>What We Learned:</a:t>
            </a:r>
          </a:p>
          <a:p>
            <a:pPr marL="285739" indent="-285739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E4A63"/>
                </a:solidFill>
                <a:latin typeface="Calibri"/>
              </a:rPr>
              <a:t>Technology creates value when paired with </a:t>
            </a:r>
            <a:r>
              <a:rPr lang="en-US" sz="1800" b="1" i="1" dirty="0">
                <a:solidFill>
                  <a:srgbClr val="2E4A63"/>
                </a:solidFill>
                <a:latin typeface="Calibri"/>
              </a:rPr>
              <a:t>governance</a:t>
            </a:r>
            <a:r>
              <a:rPr lang="en-US" sz="1800" dirty="0">
                <a:solidFill>
                  <a:srgbClr val="2E4A63"/>
                </a:solidFill>
                <a:latin typeface="Calibri"/>
              </a:rPr>
              <a:t> and </a:t>
            </a:r>
            <a:r>
              <a:rPr lang="en-US" sz="1800" b="1" i="1" dirty="0">
                <a:solidFill>
                  <a:srgbClr val="2E4A63"/>
                </a:solidFill>
                <a:latin typeface="Calibri"/>
              </a:rPr>
              <a:t>repeatable workflows</a:t>
            </a:r>
          </a:p>
          <a:p>
            <a:pPr marL="285739" indent="-285739">
              <a:buFont typeface="Arial" panose="020B0604020202020204" pitchFamily="34" charset="0"/>
              <a:buChar char="•"/>
            </a:pPr>
            <a:r>
              <a:rPr lang="en-US" sz="1800" b="1" i="1" dirty="0">
                <a:solidFill>
                  <a:srgbClr val="2E4A63"/>
                </a:solidFill>
                <a:latin typeface="Calibri"/>
              </a:rPr>
              <a:t>Connected reviews</a:t>
            </a:r>
            <a:r>
              <a:rPr lang="en-US" sz="1800" dirty="0">
                <a:solidFill>
                  <a:srgbClr val="2E4A63"/>
                </a:solidFill>
                <a:latin typeface="Calibri"/>
              </a:rPr>
              <a:t> turn comments into visible, accountable decisions</a:t>
            </a:r>
          </a:p>
          <a:p>
            <a:pPr marL="285739" indent="-285739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E4A63"/>
                </a:solidFill>
                <a:latin typeface="Calibri"/>
              </a:rPr>
              <a:t>Earlier context leads to earlier </a:t>
            </a:r>
            <a:r>
              <a:rPr lang="en-US" sz="1800" b="1" i="1" dirty="0">
                <a:solidFill>
                  <a:srgbClr val="2E4A63"/>
                </a:solidFill>
                <a:latin typeface="Calibri"/>
              </a:rPr>
              <a:t>risk identification </a:t>
            </a:r>
            <a:r>
              <a:rPr lang="en-US" sz="1800" dirty="0">
                <a:solidFill>
                  <a:srgbClr val="2E4A63"/>
                </a:solidFill>
                <a:latin typeface="Calibri"/>
              </a:rPr>
              <a:t>and better alternatives</a:t>
            </a:r>
          </a:p>
          <a:p>
            <a:pPr marL="285739" indent="-285739">
              <a:buFont typeface="Arial" panose="020B0604020202020204" pitchFamily="34" charset="0"/>
              <a:buChar char="•"/>
            </a:pPr>
            <a:r>
              <a:rPr lang="en-US" sz="1800" b="1" i="1" dirty="0">
                <a:solidFill>
                  <a:srgbClr val="2E4A63"/>
                </a:solidFill>
                <a:latin typeface="Calibri"/>
              </a:rPr>
              <a:t>Field access </a:t>
            </a:r>
            <a:r>
              <a:rPr lang="en-US" sz="1800" dirty="0">
                <a:solidFill>
                  <a:srgbClr val="2E4A63"/>
                </a:solidFill>
                <a:latin typeface="Calibri"/>
              </a:rPr>
              <a:t>extends the value of engineering data through delivery</a:t>
            </a:r>
          </a:p>
          <a:p>
            <a:pPr marL="285739" indent="-285739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E4A63"/>
                </a:solidFill>
                <a:latin typeface="Calibri"/>
              </a:rPr>
              <a:t>Program-level </a:t>
            </a:r>
            <a:r>
              <a:rPr lang="en-US" sz="1800" b="1" i="1" dirty="0">
                <a:solidFill>
                  <a:srgbClr val="2E4A63"/>
                </a:solidFill>
                <a:latin typeface="Calibri"/>
              </a:rPr>
              <a:t>standards</a:t>
            </a:r>
            <a:r>
              <a:rPr lang="en-US" sz="1800" dirty="0">
                <a:solidFill>
                  <a:srgbClr val="2E4A63"/>
                </a:solidFill>
                <a:latin typeface="Calibri"/>
              </a:rPr>
              <a:t> allow innovation to scale beyond a single project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2E60D7B-26C3-5BAB-67CC-84ED71E4D5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sz="1800">
              <a:solidFill>
                <a:srgbClr val="2E4A63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C11CD7-0E04-06D2-4EC0-D470516C8A78}"/>
              </a:ext>
            </a:extLst>
          </p:cNvPr>
          <p:cNvSpPr txBox="1"/>
          <p:nvPr/>
        </p:nvSpPr>
        <p:spPr>
          <a:xfrm>
            <a:off x="797823" y="5956879"/>
            <a:ext cx="104351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63"/>
            <a:r>
              <a:rPr lang="en-US" sz="1800" b="1" i="1" dirty="0">
                <a:solidFill>
                  <a:srgbClr val="003865"/>
                </a:solidFill>
                <a:latin typeface="Calibri"/>
              </a:rPr>
              <a:t>Technology does more than just connect files…</a:t>
            </a:r>
            <a:endParaRPr lang="en-US" b="1" i="1" dirty="0">
              <a:solidFill>
                <a:srgbClr val="003865"/>
              </a:solidFill>
              <a:latin typeface="Calibri"/>
            </a:endParaRPr>
          </a:p>
          <a:p>
            <a:pPr algn="ctr" defTabSz="914363"/>
            <a:r>
              <a:rPr lang="en-US" b="1" i="1" dirty="0">
                <a:solidFill>
                  <a:srgbClr val="003865"/>
                </a:solidFill>
                <a:latin typeface="Calibri"/>
              </a:rPr>
              <a:t>I</a:t>
            </a:r>
            <a:r>
              <a:rPr lang="en-US" sz="1800" b="1" i="1" dirty="0">
                <a:solidFill>
                  <a:srgbClr val="003865"/>
                </a:solidFill>
                <a:latin typeface="Calibri"/>
              </a:rPr>
              <a:t>t connects people, decisions, and outcomes across programs.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520119-BC7E-69F4-6637-4D21EB14E1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485549"/>
            <a:ext cx="6477000" cy="43148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C05E2B9-AF1F-DAD2-1F7E-F245BF5BD7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8229" y="6566233"/>
            <a:ext cx="437971" cy="29176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76806E3-6752-9D2F-C578-0CBC14A8C22D}"/>
              </a:ext>
            </a:extLst>
          </p:cNvPr>
          <p:cNvSpPr/>
          <p:nvPr/>
        </p:nvSpPr>
        <p:spPr>
          <a:xfrm rot="10800000">
            <a:off x="5715758" y="4137361"/>
            <a:ext cx="6477000" cy="1668858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18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D7D8172-E00A-CD44-C62A-AD7C0F56D297}"/>
              </a:ext>
            </a:extLst>
          </p:cNvPr>
          <p:cNvSpPr txBox="1"/>
          <p:nvPr/>
        </p:nvSpPr>
        <p:spPr>
          <a:xfrm>
            <a:off x="5560675" y="5229386"/>
            <a:ext cx="678569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63"/>
            <a:r>
              <a:rPr lang="en-US" sz="2150" b="1" dirty="0">
                <a:solidFill>
                  <a:srgbClr val="FFFFFF"/>
                </a:solidFill>
                <a:latin typeface="Calibri"/>
              </a:rPr>
              <a:t>Design       Review        Decision        Field        Community</a:t>
            </a: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831C0CC-F6F6-F613-1679-3938FAAFE5B7}"/>
              </a:ext>
            </a:extLst>
          </p:cNvPr>
          <p:cNvSpPr/>
          <p:nvPr/>
        </p:nvSpPr>
        <p:spPr>
          <a:xfrm rot="5400000">
            <a:off x="6654659" y="5361367"/>
            <a:ext cx="353943" cy="154983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12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237E8D40-3B8B-F8C2-7C6D-33F8A5980369}"/>
              </a:ext>
            </a:extLst>
          </p:cNvPr>
          <p:cNvSpPr/>
          <p:nvPr/>
        </p:nvSpPr>
        <p:spPr>
          <a:xfrm rot="5400000">
            <a:off x="7936499" y="5361368"/>
            <a:ext cx="353943" cy="154983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12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D671D11C-14B7-328B-E9DE-7DAA33FDE9EA}"/>
              </a:ext>
            </a:extLst>
          </p:cNvPr>
          <p:cNvSpPr/>
          <p:nvPr/>
        </p:nvSpPr>
        <p:spPr>
          <a:xfrm rot="5400000">
            <a:off x="9376370" y="5361369"/>
            <a:ext cx="353943" cy="154983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12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FD7D7642-6B6E-8185-D4FB-7C46E6C0C637}"/>
              </a:ext>
            </a:extLst>
          </p:cNvPr>
          <p:cNvSpPr/>
          <p:nvPr/>
        </p:nvSpPr>
        <p:spPr>
          <a:xfrm rot="5400000">
            <a:off x="10428604" y="5361369"/>
            <a:ext cx="353943" cy="154983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 sz="12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24D167-6E93-AEA5-248D-1501EEB51D45}"/>
              </a:ext>
            </a:extLst>
          </p:cNvPr>
          <p:cNvSpPr txBox="1"/>
          <p:nvPr/>
        </p:nvSpPr>
        <p:spPr>
          <a:xfrm>
            <a:off x="342636" y="301560"/>
            <a:ext cx="118110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3200" b="1" i="0" u="none" dirty="0">
                <a:solidFill>
                  <a:srgbClr val="003865"/>
                </a:solidFill>
                <a:latin typeface="Calibri"/>
              </a:rPr>
              <a:t>A Repeatable Model for Connected Program Delivery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D3B1D6F-3834-984C-CB99-C87AC5C2AE2D}"/>
              </a:ext>
            </a:extLst>
          </p:cNvPr>
          <p:cNvSpPr/>
          <p:nvPr/>
        </p:nvSpPr>
        <p:spPr>
          <a:xfrm>
            <a:off x="216385" y="6337979"/>
            <a:ext cx="956281" cy="2799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869796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D0D6B9-F2A0-B7A6-A307-ED901F61E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933C151-1C32-A74D-35AF-E8033BE656F3}"/>
              </a:ext>
            </a:extLst>
          </p:cNvPr>
          <p:cNvSpPr txBox="1"/>
          <p:nvPr/>
        </p:nvSpPr>
        <p:spPr>
          <a:xfrm>
            <a:off x="7863840" y="402336"/>
            <a:ext cx="3941063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 i="0" u="none" dirty="0">
                <a:solidFill>
                  <a:srgbClr val="5C7285"/>
                </a:solidFill>
                <a:latin typeface="Calibri"/>
              </a:rPr>
              <a:t>FHWA DDSG Fall 2026 Meeting </a:t>
            </a:r>
            <a:endParaRPr lang="en-US" sz="1500" dirty="0">
              <a:solidFill>
                <a:srgbClr val="5C7285"/>
              </a:solidFill>
              <a:latin typeface="Calibri"/>
            </a:endParaRPr>
          </a:p>
          <a:p>
            <a:pPr algn="l">
              <a:lnSpc>
                <a:spcPts val="1200"/>
              </a:lnSpc>
            </a:pPr>
            <a:endParaRPr sz="1500" b="0" i="0" u="none" dirty="0">
              <a:solidFill>
                <a:srgbClr val="5C7285"/>
              </a:solidFill>
              <a:latin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50F40A-39CE-D0D0-D54C-2403D82438B1}"/>
              </a:ext>
            </a:extLst>
          </p:cNvPr>
          <p:cNvSpPr txBox="1"/>
          <p:nvPr/>
        </p:nvSpPr>
        <p:spPr>
          <a:xfrm>
            <a:off x="384048" y="2057400"/>
            <a:ext cx="1078992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4000" b="1" i="0" u="none" dirty="0">
                <a:solidFill>
                  <a:srgbClr val="003865"/>
                </a:solidFill>
                <a:latin typeface="Calibri"/>
              </a:rPr>
              <a:t>NCDOT Digital Delivery Program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C04C10-5A87-57BD-1757-B1B64B710C8D}"/>
              </a:ext>
            </a:extLst>
          </p:cNvPr>
          <p:cNvSpPr txBox="1"/>
          <p:nvPr/>
        </p:nvSpPr>
        <p:spPr>
          <a:xfrm>
            <a:off x="384048" y="2788920"/>
            <a:ext cx="1024128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b="0" i="0" u="none" dirty="0">
                <a:solidFill>
                  <a:srgbClr val="2E4A63"/>
                </a:solidFill>
                <a:latin typeface="Calibri"/>
              </a:rPr>
              <a:t>Leverage Item Types for Natural Workflows</a:t>
            </a:r>
          </a:p>
          <a:p>
            <a:pPr algn="l">
              <a:lnSpc>
                <a:spcPct val="100000"/>
              </a:lnSpc>
            </a:pPr>
            <a:endParaRPr sz="1800" b="0" i="0" u="none" dirty="0">
              <a:solidFill>
                <a:srgbClr val="2E4A63"/>
              </a:solidFill>
              <a:latin typeface="Calibri"/>
            </a:endParaRPr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7111B537-FE25-B587-3BD9-D36E333F2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" y="447675"/>
            <a:ext cx="139154" cy="1143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CE2AA83-153A-38B2-CB09-EE100144A8C2}"/>
              </a:ext>
            </a:extLst>
          </p:cNvPr>
          <p:cNvSpPr txBox="1"/>
          <p:nvPr/>
        </p:nvSpPr>
        <p:spPr>
          <a:xfrm>
            <a:off x="384048" y="3931920"/>
            <a:ext cx="68580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b="1" i="0" u="none" dirty="0">
                <a:solidFill>
                  <a:srgbClr val="003865"/>
                </a:solidFill>
                <a:latin typeface="Calibri"/>
              </a:rPr>
              <a:t>Andrew Poszich, PE</a:t>
            </a:r>
            <a:endParaRPr sz="2000" b="1" i="0" u="none" dirty="0">
              <a:solidFill>
                <a:srgbClr val="003865"/>
              </a:solidFill>
              <a:latin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829BB3-C85A-3D66-B8AA-4CE6F93E8098}"/>
              </a:ext>
            </a:extLst>
          </p:cNvPr>
          <p:cNvSpPr txBox="1"/>
          <p:nvPr/>
        </p:nvSpPr>
        <p:spPr>
          <a:xfrm>
            <a:off x="384048" y="4297680"/>
            <a:ext cx="685800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b="0" i="0" u="none" dirty="0">
                <a:solidFill>
                  <a:srgbClr val="2E4A63"/>
                </a:solidFill>
                <a:latin typeface="Calibri"/>
              </a:rPr>
              <a:t>Director of Digital Delivery</a:t>
            </a:r>
            <a:r>
              <a:rPr sz="1400" b="0" i="0" u="none" dirty="0">
                <a:solidFill>
                  <a:srgbClr val="2E4A63"/>
                </a:solidFill>
                <a:latin typeface="Calibri"/>
              </a:rPr>
              <a:t>| </a:t>
            </a:r>
            <a:r>
              <a:rPr lang="en-US" sz="1400" b="0" i="0" u="none" dirty="0">
                <a:solidFill>
                  <a:srgbClr val="2E4A63"/>
                </a:solidFill>
                <a:latin typeface="Calibri"/>
              </a:rPr>
              <a:t>RS&amp;H</a:t>
            </a:r>
            <a:endParaRPr sz="1400" b="0" i="0" u="none" dirty="0">
              <a:solidFill>
                <a:srgbClr val="2E4A63"/>
              </a:solidFill>
              <a:latin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131848-A9FF-28CA-4FF1-BF773168DBAF}"/>
              </a:ext>
            </a:extLst>
          </p:cNvPr>
          <p:cNvSpPr txBox="1"/>
          <p:nvPr/>
        </p:nvSpPr>
        <p:spPr>
          <a:xfrm>
            <a:off x="384048" y="4553712"/>
            <a:ext cx="685800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 i="0" u="none" dirty="0">
                <a:solidFill>
                  <a:srgbClr val="5C7285"/>
                </a:solidFill>
                <a:latin typeface="Calibri"/>
              </a:rPr>
              <a:t>Co-Presenting with </a:t>
            </a:r>
            <a:r>
              <a:rPr lang="en-US" sz="1300" b="0" i="0" u="none" dirty="0">
                <a:solidFill>
                  <a:srgbClr val="5C7285"/>
                </a:solidFill>
                <a:latin typeface="Calibri"/>
              </a:rPr>
              <a:t>Wally Ballou</a:t>
            </a:r>
            <a:r>
              <a:rPr sz="1300" b="0" i="0" u="none" dirty="0">
                <a:solidFill>
                  <a:srgbClr val="5C7285"/>
                </a:solidFill>
                <a:latin typeface="Calibri"/>
              </a:rPr>
              <a:t> (</a:t>
            </a:r>
            <a:r>
              <a:rPr lang="en-US" sz="1300" b="0" i="0" u="none" dirty="0">
                <a:solidFill>
                  <a:srgbClr val="5C7285"/>
                </a:solidFill>
                <a:latin typeface="Calibri"/>
              </a:rPr>
              <a:t>Technical Account Manager</a:t>
            </a:r>
            <a:r>
              <a:rPr sz="1300" b="0" i="0" u="none" dirty="0">
                <a:solidFill>
                  <a:srgbClr val="5C7285"/>
                </a:solidFill>
                <a:latin typeface="Calibri"/>
              </a:rPr>
              <a:t>, </a:t>
            </a:r>
            <a:r>
              <a:rPr lang="en-US" sz="1300" b="0" i="0" u="none" dirty="0">
                <a:solidFill>
                  <a:srgbClr val="5C7285"/>
                </a:solidFill>
                <a:latin typeface="Calibri"/>
              </a:rPr>
              <a:t>Bentely Systems</a:t>
            </a:r>
            <a:r>
              <a:rPr sz="1300" b="0" i="0" u="none" dirty="0">
                <a:solidFill>
                  <a:srgbClr val="5C7285"/>
                </a:solidFill>
                <a:latin typeface="Calibri"/>
              </a:rPr>
              <a:t>)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240588B-FD2E-7B06-2126-DD0C0A5DBA80}"/>
              </a:ext>
            </a:extLst>
          </p:cNvPr>
          <p:cNvSpPr/>
          <p:nvPr/>
        </p:nvSpPr>
        <p:spPr>
          <a:xfrm>
            <a:off x="384048" y="365760"/>
            <a:ext cx="3429000" cy="292608"/>
          </a:xfrm>
          <a:prstGeom prst="roundRect">
            <a:avLst>
              <a:gd name="adj" fmla="val 50000"/>
            </a:avLst>
          </a:prstGeom>
          <a:solidFill>
            <a:srgbClr val="D860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sz="1100" b="1" dirty="0">
                <a:solidFill>
                  <a:srgbClr val="FFFFFF"/>
                </a:solidFill>
                <a:latin typeface="Calibri"/>
              </a:rPr>
              <a:t>SPOTLIGHT </a:t>
            </a:r>
            <a:r>
              <a:rPr lang="en-US" sz="1100" b="1" dirty="0">
                <a:solidFill>
                  <a:srgbClr val="FFFFFF"/>
                </a:solidFill>
                <a:latin typeface="Calibri"/>
              </a:rPr>
              <a:t>3</a:t>
            </a:r>
            <a:r>
              <a:rPr sz="1100" b="1" dirty="0">
                <a:solidFill>
                  <a:srgbClr val="FFFFFF"/>
                </a:solidFill>
                <a:latin typeface="Calibri"/>
              </a:rPr>
              <a:t>: CASE STUDY PRESENTATION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C90E73-C19B-974E-1413-975178A87EE3}"/>
              </a:ext>
            </a:extLst>
          </p:cNvPr>
          <p:cNvSpPr/>
          <p:nvPr/>
        </p:nvSpPr>
        <p:spPr>
          <a:xfrm>
            <a:off x="384048" y="3520440"/>
            <a:ext cx="1280160" cy="45720"/>
          </a:xfrm>
          <a:prstGeom prst="rect">
            <a:avLst/>
          </a:prstGeom>
          <a:solidFill>
            <a:srgbClr val="298F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CE72F4E-5BA2-9A12-5388-7B57BFF77B41}"/>
              </a:ext>
            </a:extLst>
          </p:cNvPr>
          <p:cNvSpPr txBox="1"/>
          <p:nvPr/>
        </p:nvSpPr>
        <p:spPr>
          <a:xfrm>
            <a:off x="381000" y="6324600"/>
            <a:ext cx="348615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100" dirty="0">
                <a:solidFill>
                  <a:srgbClr val="5C7285"/>
                </a:solidFill>
                <a:latin typeface="Calibri"/>
              </a:rPr>
              <a:t>State Program| North Carolina</a:t>
            </a:r>
            <a:endParaRPr sz="1100" b="0" i="0" u="none" dirty="0">
              <a:solidFill>
                <a:srgbClr val="5C7285"/>
              </a:solidFill>
              <a:latin typeface="Calibri"/>
            </a:endParaRPr>
          </a:p>
        </p:txBody>
      </p:sp>
      <p:sp>
        <p:nvSpPr>
          <p:cNvPr id="23" name="Rounded Rectangle 18">
            <a:extLst>
              <a:ext uri="{FF2B5EF4-FFF2-40B4-BE49-F238E27FC236}">
                <a16:creationId xmlns:a16="http://schemas.microsoft.com/office/drawing/2014/main" id="{7E61C78D-7666-5366-0FF7-B1B9BD0E3768}"/>
              </a:ext>
            </a:extLst>
          </p:cNvPr>
          <p:cNvSpPr/>
          <p:nvPr/>
        </p:nvSpPr>
        <p:spPr>
          <a:xfrm>
            <a:off x="574402" y="755110"/>
            <a:ext cx="3611880" cy="274320"/>
          </a:xfrm>
          <a:prstGeom prst="roundRect">
            <a:avLst>
              <a:gd name="adj" fmla="val 50000"/>
            </a:avLst>
          </a:prstGeom>
          <a:solidFill>
            <a:srgbClr val="298F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lang="en-US" sz="1100" b="1" dirty="0">
                <a:solidFill>
                  <a:srgbClr val="FFFFFF"/>
                </a:solidFill>
                <a:latin typeface="Calibri"/>
              </a:rPr>
              <a:t>NORTH CAROLINA</a:t>
            </a:r>
            <a:r>
              <a:rPr sz="1100" b="1" dirty="0">
                <a:solidFill>
                  <a:srgbClr val="FFFFFF"/>
                </a:solidFill>
                <a:latin typeface="Calibri"/>
              </a:rPr>
              <a:t> DEPARTMENT OF TRANSPORTATION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0388F2E-79F7-34C1-049E-1E95150B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7780" y="702871"/>
            <a:ext cx="3526073" cy="28704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961C8FC-9ECE-BFD2-1B13-C84B82AE39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114"/>
          <a:stretch>
            <a:fillRect/>
          </a:stretch>
        </p:blipFill>
        <p:spPr>
          <a:xfrm>
            <a:off x="5403974" y="5403210"/>
            <a:ext cx="1577520" cy="581417"/>
          </a:xfrm>
          <a:prstGeom prst="rect">
            <a:avLst/>
          </a:prstGeom>
        </p:spPr>
      </p:pic>
      <p:pic>
        <p:nvPicPr>
          <p:cNvPr id="16" name="Picture 15" descr="Bentley Systems Logo PNG Vector (SVG) Free Download">
            <a:extLst>
              <a:ext uri="{FF2B5EF4-FFF2-40B4-BE49-F238E27FC236}">
                <a16:creationId xmlns:a16="http://schemas.microsoft.com/office/drawing/2014/main" id="{3ABAD855-F28C-8553-1F42-3982FF3A5CA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5075" b="32584"/>
          <a:stretch>
            <a:fillRect/>
          </a:stretch>
        </p:blipFill>
        <p:spPr>
          <a:xfrm>
            <a:off x="9794216" y="5412473"/>
            <a:ext cx="2039214" cy="659511"/>
          </a:xfrm>
          <a:prstGeom prst="rect">
            <a:avLst/>
          </a:prstGeom>
        </p:spPr>
      </p:pic>
      <p:pic>
        <p:nvPicPr>
          <p:cNvPr id="19" name="Image 1" descr="assets/logo.png">
            <a:extLst>
              <a:ext uri="{FF2B5EF4-FFF2-40B4-BE49-F238E27FC236}">
                <a16:creationId xmlns:a16="http://schemas.microsoft.com/office/drawing/2014/main" id="{0F02560D-F5D8-A611-64D8-9C5CB57BFF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2931" y="5204105"/>
            <a:ext cx="2240280" cy="96012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661596C-513C-183C-E215-9C16CA733A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3778661"/>
            <a:ext cx="5651177" cy="142778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E3925F3-626C-AE4F-B3E7-7231FC35FB12}"/>
              </a:ext>
            </a:extLst>
          </p:cNvPr>
          <p:cNvSpPr txBox="1"/>
          <p:nvPr/>
        </p:nvSpPr>
        <p:spPr>
          <a:xfrm>
            <a:off x="282498" y="5538940"/>
            <a:ext cx="60960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300" b="1" dirty="0">
                <a:solidFill>
                  <a:srgbClr val="5C7285"/>
                </a:solidFill>
                <a:latin typeface="Calibri"/>
              </a:rPr>
              <a:t>Original presentation prepared for NCDOT with support from:</a:t>
            </a:r>
          </a:p>
          <a:p>
            <a:r>
              <a:rPr lang="en-US" sz="1300" dirty="0">
                <a:solidFill>
                  <a:srgbClr val="5C7285"/>
                </a:solidFill>
                <a:latin typeface="Calibri"/>
              </a:rPr>
              <a:t>RS&amp;H, GFT, Kimley-Horn, VHB, Michael Baker, </a:t>
            </a:r>
            <a:r>
              <a:rPr lang="en-US" sz="1300" dirty="0">
                <a:solidFill>
                  <a:srgbClr val="5C7285"/>
                </a:solidFill>
              </a:rPr>
              <a:t>Balfour Beatty</a:t>
            </a:r>
            <a:endParaRPr lang="en-US" sz="1300" dirty="0">
              <a:solidFill>
                <a:srgbClr val="5C7285"/>
              </a:solidFill>
              <a:latin typeface="Calibri"/>
            </a:endParaRPr>
          </a:p>
        </p:txBody>
      </p:sp>
      <p:pic>
        <p:nvPicPr>
          <p:cNvPr id="28" name="Picture 27" descr="Ingenuity That Shapes Lives - GFT">
            <a:extLst>
              <a:ext uri="{FF2B5EF4-FFF2-40B4-BE49-F238E27FC236}">
                <a16:creationId xmlns:a16="http://schemas.microsoft.com/office/drawing/2014/main" id="{36170CA2-B2D6-358A-BD8B-C532E5F3D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26" b="89926" l="8250" r="90000">
                        <a14:foregroundMark x1="46417" y1="40148" x2="46417" y2="40148"/>
                        <a14:foregroundMark x1="82083" y1="32148" x2="82083" y2="32148"/>
                        <a14:foregroundMark x1="8250" y1="53333" x2="8250" y2="5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355" y="6149666"/>
            <a:ext cx="860008" cy="483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 descr="Kimley Horn Logo PNG Vector (EPS, SVG ...">
            <a:extLst>
              <a:ext uri="{FF2B5EF4-FFF2-40B4-BE49-F238E27FC236}">
                <a16:creationId xmlns:a16="http://schemas.microsoft.com/office/drawing/2014/main" id="{0ADABF1B-AA0C-78DD-B668-6A68C877B2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24" b="40319"/>
          <a:stretch/>
        </p:blipFill>
        <p:spPr bwMode="auto">
          <a:xfrm>
            <a:off x="7527589" y="6204012"/>
            <a:ext cx="1830963" cy="396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 descr="VHB - Vanasse Hangen Brustlin, Inc ...">
            <a:extLst>
              <a:ext uri="{FF2B5EF4-FFF2-40B4-BE49-F238E27FC236}">
                <a16:creationId xmlns:a16="http://schemas.microsoft.com/office/drawing/2014/main" id="{3570E3B9-05D4-0858-9B58-752068FA1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6257" y="6038665"/>
            <a:ext cx="967909" cy="53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 descr="Michael Baker International">
            <a:extLst>
              <a:ext uri="{FF2B5EF4-FFF2-40B4-BE49-F238E27FC236}">
                <a16:creationId xmlns:a16="http://schemas.microsoft.com/office/drawing/2014/main" id="{B42E1416-D093-834A-DE3C-8B55A76D71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53" b="31754"/>
          <a:stretch/>
        </p:blipFill>
        <p:spPr bwMode="auto">
          <a:xfrm>
            <a:off x="10688825" y="6093089"/>
            <a:ext cx="1393842" cy="540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5" descr="Download Balfour Beatty Logo in SVG ...">
            <a:extLst>
              <a:ext uri="{FF2B5EF4-FFF2-40B4-BE49-F238E27FC236}">
                <a16:creationId xmlns:a16="http://schemas.microsoft.com/office/drawing/2014/main" id="{CA7FDF4D-5CD4-C22A-80A4-58075D8592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0" t="35784" r="9560" b="37991"/>
          <a:stretch/>
        </p:blipFill>
        <p:spPr bwMode="auto">
          <a:xfrm>
            <a:off x="4626406" y="6181396"/>
            <a:ext cx="1853590" cy="393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34394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7776" y="5907024"/>
            <a:ext cx="2240280" cy="9601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77640" y="2057400"/>
            <a:ext cx="7498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Item Types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4" name="Text 1"/>
          <p:cNvSpPr/>
          <p:nvPr/>
        </p:nvSpPr>
        <p:spPr>
          <a:xfrm>
            <a:off x="4023360" y="324612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298FC2"/>
                </a:solidFill>
                <a:effectLst/>
                <a:uLnTx/>
                <a:uFillTx/>
                <a:latin typeface="Calibri"/>
              </a:rPr>
              <a:t>Trusted, portable data — captured in the way you already design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Text 2"/>
          <p:cNvSpPr/>
          <p:nvPr/>
        </p:nvSpPr>
        <p:spPr>
          <a:xfrm>
            <a:off x="4023360" y="443484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5C7285"/>
                </a:solidFill>
                <a:effectLst/>
                <a:uLnTx/>
                <a:uFillTx/>
                <a:latin typeface="Calibri"/>
              </a:rPr>
              <a:t>NCDOT Digital Delivery Program  ·  Vision Overview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11198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21792" cy="6858000"/>
          </a:xfrm>
          <a:prstGeom prst="rect">
            <a:avLst/>
          </a:prstGeom>
        </p:spPr>
      </p:pic>
      <p:pic>
        <p:nvPicPr>
          <p:cNvPr id="3" name="Image 1" descr="assets/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7776" y="5907024"/>
            <a:ext cx="2240280" cy="96012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960120" y="36576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One Source of Truth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Text 1"/>
          <p:cNvSpPr/>
          <p:nvPr/>
        </p:nvSpPr>
        <p:spPr>
          <a:xfrm>
            <a:off x="960120" y="1133856"/>
            <a:ext cx="10149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5C7285"/>
                </a:solidFill>
                <a:effectLst/>
                <a:uLnTx/>
                <a:uFillTx/>
                <a:latin typeface="Calibri"/>
              </a:rPr>
              <a:t>Build the model once — everything flows from it.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6" name="Shape 2"/>
          <p:cNvSpPr/>
          <p:nvPr/>
        </p:nvSpPr>
        <p:spPr>
          <a:xfrm>
            <a:off x="960120" y="2907792"/>
            <a:ext cx="3657600" cy="1828800"/>
          </a:xfrm>
          <a:prstGeom prst="roundRect">
            <a:avLst>
              <a:gd name="adj" fmla="val 5000"/>
            </a:avLst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7" name="Text 3"/>
          <p:cNvSpPr/>
          <p:nvPr/>
        </p:nvSpPr>
        <p:spPr>
          <a:xfrm>
            <a:off x="1097280" y="3090672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rPr>
              <a:t>Model /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rPr>
              <a:t>CADD Data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8" name="Text 4"/>
          <p:cNvSpPr/>
          <p:nvPr/>
        </p:nvSpPr>
        <p:spPr>
          <a:xfrm>
            <a:off x="1097280" y="416052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FE1EF"/>
                </a:solidFill>
                <a:effectLst/>
                <a:uLnTx/>
                <a:uFillTx/>
                <a:latin typeface="Calibri"/>
              </a:rPr>
              <a:t>Single source of truth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9" name="Text 5"/>
          <p:cNvSpPr/>
          <p:nvPr/>
        </p:nvSpPr>
        <p:spPr>
          <a:xfrm>
            <a:off x="960120" y="4983480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5C7285"/>
                </a:solidFill>
                <a:effectLst/>
                <a:uLnTx/>
                <a:uFillTx/>
                <a:latin typeface="Calibri"/>
              </a:rPr>
              <a:t>Not five versions of the truth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5C7285"/>
                </a:solidFill>
                <a:effectLst/>
                <a:uLnTx/>
                <a:uFillTx/>
                <a:latin typeface="Calibri"/>
              </a:rPr>
              <a:t>— one, reused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4617720" y="3817620"/>
            <a:ext cx="457200" cy="0"/>
          </a:xfrm>
          <a:prstGeom prst="line">
            <a:avLst/>
          </a:prstGeom>
          <a:noFill/>
          <a:ln w="28575">
            <a:solidFill>
              <a:srgbClr val="298FC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5074920" y="2157984"/>
            <a:ext cx="0" cy="3328416"/>
          </a:xfrm>
          <a:prstGeom prst="line">
            <a:avLst/>
          </a:prstGeom>
          <a:noFill/>
          <a:ln w="28575">
            <a:solidFill>
              <a:srgbClr val="298FC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5074920" y="2157984"/>
            <a:ext cx="731520" cy="0"/>
          </a:xfrm>
          <a:prstGeom prst="line">
            <a:avLst/>
          </a:prstGeom>
          <a:noFill/>
          <a:ln w="28575">
            <a:solidFill>
              <a:srgbClr val="298FC2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5806440" y="1801368"/>
            <a:ext cx="5669280" cy="713232"/>
          </a:xfrm>
          <a:prstGeom prst="roundRect">
            <a:avLst>
              <a:gd name="adj" fmla="val 11538"/>
            </a:avLst>
          </a:prstGeom>
          <a:solidFill>
            <a:srgbClr val="F2F7FB"/>
          </a:solidFill>
          <a:ln w="12700">
            <a:solidFill>
              <a:srgbClr val="D8E5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6080760" y="1929384"/>
            <a:ext cx="457200" cy="457200"/>
          </a:xfrm>
          <a:prstGeom prst="ellipse">
            <a:avLst/>
          </a:prstGeom>
          <a:solidFill>
            <a:srgbClr val="298FC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15" name="Image 2" descr="assets/icons/FiFileTex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488" y="2039112"/>
            <a:ext cx="237744" cy="23774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720840" y="1801368"/>
            <a:ext cx="4572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PDF plans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7" name="Shape 12"/>
          <p:cNvSpPr/>
          <p:nvPr/>
        </p:nvSpPr>
        <p:spPr>
          <a:xfrm>
            <a:off x="5074920" y="2990088"/>
            <a:ext cx="731520" cy="0"/>
          </a:xfrm>
          <a:prstGeom prst="line">
            <a:avLst/>
          </a:prstGeom>
          <a:noFill/>
          <a:ln w="28575">
            <a:solidFill>
              <a:srgbClr val="298FC2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8" name="Shape 13"/>
          <p:cNvSpPr/>
          <p:nvPr/>
        </p:nvSpPr>
        <p:spPr>
          <a:xfrm>
            <a:off x="5806440" y="2633472"/>
            <a:ext cx="5669280" cy="713232"/>
          </a:xfrm>
          <a:prstGeom prst="roundRect">
            <a:avLst>
              <a:gd name="adj" fmla="val 11538"/>
            </a:avLst>
          </a:prstGeom>
          <a:solidFill>
            <a:srgbClr val="F2F7FB"/>
          </a:solidFill>
          <a:ln w="12700">
            <a:solidFill>
              <a:srgbClr val="D8E5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9" name="Shape 14"/>
          <p:cNvSpPr/>
          <p:nvPr/>
        </p:nvSpPr>
        <p:spPr>
          <a:xfrm>
            <a:off x="6080760" y="2761488"/>
            <a:ext cx="457200" cy="457200"/>
          </a:xfrm>
          <a:prstGeom prst="ellipse">
            <a:avLst/>
          </a:prstGeom>
          <a:solidFill>
            <a:srgbClr val="189D4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20" name="Image 3" descr="assets/icons/FiGri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0488" y="2871216"/>
            <a:ext cx="237744" cy="237744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720840" y="2633472"/>
            <a:ext cx="4572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Quantities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2" name="Shape 16"/>
          <p:cNvSpPr/>
          <p:nvPr/>
        </p:nvSpPr>
        <p:spPr>
          <a:xfrm>
            <a:off x="5074920" y="3822192"/>
            <a:ext cx="731520" cy="0"/>
          </a:xfrm>
          <a:prstGeom prst="line">
            <a:avLst/>
          </a:prstGeom>
          <a:noFill/>
          <a:ln w="28575">
            <a:solidFill>
              <a:srgbClr val="298FC2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3" name="Shape 17"/>
          <p:cNvSpPr/>
          <p:nvPr/>
        </p:nvSpPr>
        <p:spPr>
          <a:xfrm>
            <a:off x="5806440" y="3465576"/>
            <a:ext cx="5669280" cy="713232"/>
          </a:xfrm>
          <a:prstGeom prst="roundRect">
            <a:avLst>
              <a:gd name="adj" fmla="val 11538"/>
            </a:avLst>
          </a:prstGeom>
          <a:solidFill>
            <a:srgbClr val="F2F7FB"/>
          </a:solidFill>
          <a:ln w="12700">
            <a:solidFill>
              <a:srgbClr val="D8E5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4" name="Shape 18"/>
          <p:cNvSpPr/>
          <p:nvPr/>
        </p:nvSpPr>
        <p:spPr>
          <a:xfrm>
            <a:off x="6080760" y="3593592"/>
            <a:ext cx="457200" cy="457200"/>
          </a:xfrm>
          <a:prstGeom prst="ellipse">
            <a:avLst/>
          </a:prstGeom>
          <a:solidFill>
            <a:srgbClr val="6C1D4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25" name="Image 4" descr="assets/icons/FiBarChart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0488" y="3703320"/>
            <a:ext cx="237744" cy="237744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6720840" y="3465576"/>
            <a:ext cx="4572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Reports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7" name="Shape 20"/>
          <p:cNvSpPr/>
          <p:nvPr/>
        </p:nvSpPr>
        <p:spPr>
          <a:xfrm>
            <a:off x="5074920" y="4654296"/>
            <a:ext cx="731520" cy="0"/>
          </a:xfrm>
          <a:prstGeom prst="line">
            <a:avLst/>
          </a:prstGeom>
          <a:noFill/>
          <a:ln w="28575">
            <a:solidFill>
              <a:srgbClr val="298FC2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8" name="Shape 21"/>
          <p:cNvSpPr/>
          <p:nvPr/>
        </p:nvSpPr>
        <p:spPr>
          <a:xfrm>
            <a:off x="5806440" y="4297680"/>
            <a:ext cx="5669280" cy="713232"/>
          </a:xfrm>
          <a:prstGeom prst="roundRect">
            <a:avLst>
              <a:gd name="adj" fmla="val 11538"/>
            </a:avLst>
          </a:prstGeom>
          <a:solidFill>
            <a:srgbClr val="F2F7FB"/>
          </a:solidFill>
          <a:ln w="12700">
            <a:solidFill>
              <a:srgbClr val="D8E5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9" name="Shape 22"/>
          <p:cNvSpPr/>
          <p:nvPr/>
        </p:nvSpPr>
        <p:spPr>
          <a:xfrm>
            <a:off x="6080760" y="4425696"/>
            <a:ext cx="457200" cy="457200"/>
          </a:xfrm>
          <a:prstGeom prst="ellipse">
            <a:avLst/>
          </a:prstGeom>
          <a:solidFill>
            <a:srgbClr val="D8601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30" name="Image 5" descr="assets/icons/FiTruck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0488" y="4535424"/>
            <a:ext cx="237744" cy="237744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6720840" y="4297680"/>
            <a:ext cx="4572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Construction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2" name="Shape 24"/>
          <p:cNvSpPr/>
          <p:nvPr/>
        </p:nvSpPr>
        <p:spPr>
          <a:xfrm>
            <a:off x="5074920" y="5486400"/>
            <a:ext cx="731520" cy="0"/>
          </a:xfrm>
          <a:prstGeom prst="line">
            <a:avLst/>
          </a:prstGeom>
          <a:noFill/>
          <a:ln w="28575">
            <a:solidFill>
              <a:srgbClr val="298FC2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3" name="Shape 25"/>
          <p:cNvSpPr/>
          <p:nvPr/>
        </p:nvSpPr>
        <p:spPr>
          <a:xfrm>
            <a:off x="5806440" y="5129784"/>
            <a:ext cx="5669280" cy="713232"/>
          </a:xfrm>
          <a:prstGeom prst="roundRect">
            <a:avLst>
              <a:gd name="adj" fmla="val 11538"/>
            </a:avLst>
          </a:prstGeom>
          <a:solidFill>
            <a:srgbClr val="F2F7FB"/>
          </a:solidFill>
          <a:ln w="12700">
            <a:solidFill>
              <a:srgbClr val="D8E5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4" name="Shape 26"/>
          <p:cNvSpPr/>
          <p:nvPr/>
        </p:nvSpPr>
        <p:spPr>
          <a:xfrm>
            <a:off x="6080760" y="5257800"/>
            <a:ext cx="457200" cy="457200"/>
          </a:xfrm>
          <a:prstGeom prst="ellipse">
            <a:avLst/>
          </a:prstGeom>
          <a:solidFill>
            <a:srgbClr val="00386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35" name="Image 6" descr="assets/icons/FiCheckCircl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0488" y="5367528"/>
            <a:ext cx="237744" cy="237744"/>
          </a:xfrm>
          <a:prstGeom prst="rect">
            <a:avLst/>
          </a:prstGeom>
        </p:spPr>
      </p:pic>
      <p:sp>
        <p:nvSpPr>
          <p:cNvPr id="36" name="Text 27"/>
          <p:cNvSpPr/>
          <p:nvPr/>
        </p:nvSpPr>
        <p:spPr>
          <a:xfrm>
            <a:off x="6720840" y="5129784"/>
            <a:ext cx="4572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Decisions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32721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75320" y="6144768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1200" b="1" i="0" u="none" strike="noStrike" kern="0" cap="none" spc="200" normalizeH="0" baseline="0" noProof="0" dirty="0">
                <a:ln>
                  <a:noFill/>
                </a:ln>
                <a:solidFill>
                  <a:srgbClr val="298FC2"/>
                </a:solidFill>
                <a:effectLst/>
                <a:uLnTx/>
                <a:uFillTx/>
                <a:latin typeface="Calibri"/>
              </a:rPr>
              <a:t>NCDOT DIGITAL DELIVERY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" name="Text 1"/>
          <p:cNvSpPr/>
          <p:nvPr/>
        </p:nvSpPr>
        <p:spPr>
          <a:xfrm>
            <a:off x="1280160" y="118872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1500" b="1" i="0" u="none" strike="noStrike" kern="0" cap="none" spc="200" normalizeH="0" baseline="0" noProof="0" dirty="0">
                <a:ln>
                  <a:noFill/>
                </a:ln>
                <a:solidFill>
                  <a:srgbClr val="298FC2"/>
                </a:solidFill>
                <a:effectLst/>
                <a:uLnTx/>
                <a:uFillTx/>
                <a:latin typeface="Calibri"/>
              </a:rPr>
              <a:t>A SINGLE SOURCE OF TRUTH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4" name="Text 2"/>
          <p:cNvSpPr/>
          <p:nvPr/>
        </p:nvSpPr>
        <p:spPr>
          <a:xfrm>
            <a:off x="1280160" y="1691640"/>
            <a:ext cx="9601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rPr>
              <a:t>Every deliverable derived from one authoritative dataset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Text 3"/>
          <p:cNvSpPr/>
          <p:nvPr/>
        </p:nvSpPr>
        <p:spPr>
          <a:xfrm>
            <a:off x="1280160" y="297180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CFE1EF"/>
                </a:solidFill>
                <a:effectLst/>
                <a:uLnTx/>
                <a:uFillTx/>
                <a:latin typeface="Calibri"/>
              </a:rPr>
              <a:t>When the design changes, the outputs change with it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6" name="Shape 4"/>
          <p:cNvSpPr/>
          <p:nvPr/>
        </p:nvSpPr>
        <p:spPr>
          <a:xfrm>
            <a:off x="960120" y="3749040"/>
            <a:ext cx="3319272" cy="1051560"/>
          </a:xfrm>
          <a:prstGeom prst="roundRect">
            <a:avLst>
              <a:gd name="adj" fmla="val 7826"/>
            </a:avLst>
          </a:prstGeom>
          <a:solidFill>
            <a:srgbClr val="0B4E7D"/>
          </a:solidFill>
          <a:ln w="12700">
            <a:solidFill>
              <a:srgbClr val="298FC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24712" y="3749040"/>
            <a:ext cx="29900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rPr>
              <a:t>What a decision-maker reviews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553712" y="3749040"/>
            <a:ext cx="3319272" cy="1051560"/>
          </a:xfrm>
          <a:prstGeom prst="roundRect">
            <a:avLst>
              <a:gd name="adj" fmla="val 7826"/>
            </a:avLst>
          </a:prstGeom>
          <a:solidFill>
            <a:srgbClr val="0B4E7D"/>
          </a:solidFill>
          <a:ln w="12700">
            <a:solidFill>
              <a:srgbClr val="298FC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147304" y="3749040"/>
            <a:ext cx="3319272" cy="1051560"/>
          </a:xfrm>
          <a:prstGeom prst="roundRect">
            <a:avLst>
              <a:gd name="adj" fmla="val 7826"/>
            </a:avLst>
          </a:prstGeom>
          <a:solidFill>
            <a:srgbClr val="0B4E7D"/>
          </a:solidFill>
          <a:ln w="12700">
            <a:solidFill>
              <a:srgbClr val="298FC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718304" y="3749040"/>
            <a:ext cx="29900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rPr>
              <a:t>What a report totals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280160" y="512064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98FC2"/>
                </a:solidFill>
                <a:effectLst/>
                <a:uLnTx/>
                <a:uFillTx/>
                <a:latin typeface="Calibri"/>
              </a:rPr>
              <a:t>All tracing back to the same information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9" name="Text 7"/>
          <p:cNvSpPr/>
          <p:nvPr/>
        </p:nvSpPr>
        <p:spPr>
          <a:xfrm>
            <a:off x="8311896" y="3749040"/>
            <a:ext cx="29900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rPr>
              <a:t>What a contractor builds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242271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8FD5D40B-4062-04D0-4325-494C750B0D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4259" y="1853065"/>
            <a:ext cx="4123797" cy="33655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Image 0" descr="assets/stri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21792" cy="6858000"/>
          </a:xfrm>
          <a:prstGeom prst="rect">
            <a:avLst/>
          </a:prstGeom>
        </p:spPr>
      </p:pic>
      <p:pic>
        <p:nvPicPr>
          <p:cNvPr id="3" name="Image 1" descr="assets/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7776" y="5907024"/>
            <a:ext cx="2240280" cy="96012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960120" y="36576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Designed Around Your Workflow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Text 1"/>
          <p:cNvSpPr/>
          <p:nvPr/>
        </p:nvSpPr>
        <p:spPr>
          <a:xfrm>
            <a:off x="960120" y="1133856"/>
            <a:ext cx="10149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5C7285"/>
                </a:solidFill>
                <a:effectLst/>
                <a:uLnTx/>
                <a:uFillTx/>
                <a:latin typeface="Calibri"/>
              </a:rPr>
              <a:t>The tools fit the way you already work.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6" name="Shape 2"/>
          <p:cNvSpPr/>
          <p:nvPr/>
        </p:nvSpPr>
        <p:spPr>
          <a:xfrm>
            <a:off x="960120" y="2011680"/>
            <a:ext cx="6569872" cy="1097280"/>
          </a:xfrm>
          <a:prstGeom prst="roundRect">
            <a:avLst>
              <a:gd name="adj" fmla="val 7500"/>
            </a:avLst>
          </a:prstGeom>
          <a:solidFill>
            <a:srgbClr val="F2F7FB"/>
          </a:solidFill>
          <a:ln w="12700">
            <a:solidFill>
              <a:srgbClr val="D8E5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7" name="Shape 3"/>
          <p:cNvSpPr/>
          <p:nvPr/>
        </p:nvSpPr>
        <p:spPr>
          <a:xfrm>
            <a:off x="1257300" y="2171700"/>
            <a:ext cx="777240" cy="777240"/>
          </a:xfrm>
          <a:prstGeom prst="ellipse">
            <a:avLst/>
          </a:prstGeom>
          <a:solidFill>
            <a:srgbClr val="298FC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8" name="Image 2" descr="assets/icons/FiToo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3838" y="2358238"/>
            <a:ext cx="404165" cy="404165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2286000" y="2139696"/>
            <a:ext cx="8915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Design as you already do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0" name="Text 5"/>
          <p:cNvSpPr/>
          <p:nvPr/>
        </p:nvSpPr>
        <p:spPr>
          <a:xfrm>
            <a:off x="2286000" y="2578608"/>
            <a:ext cx="89154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4A63"/>
                </a:solidFill>
                <a:effectLst/>
                <a:uLnTx/>
                <a:uFillTx/>
                <a:latin typeface="Calibri"/>
              </a:rPr>
              <a:t>Familiar tools. Established processes.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1" name="Shape 6"/>
          <p:cNvSpPr/>
          <p:nvPr/>
        </p:nvSpPr>
        <p:spPr>
          <a:xfrm>
            <a:off x="990600" y="3355848"/>
            <a:ext cx="6539392" cy="1307592"/>
          </a:xfrm>
          <a:prstGeom prst="roundRect">
            <a:avLst>
              <a:gd name="adj" fmla="val 7500"/>
            </a:avLst>
          </a:prstGeom>
          <a:solidFill>
            <a:srgbClr val="F2F7FB"/>
          </a:solidFill>
          <a:ln w="12700">
            <a:solidFill>
              <a:srgbClr val="D8E5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2" name="Shape 7"/>
          <p:cNvSpPr/>
          <p:nvPr/>
        </p:nvSpPr>
        <p:spPr>
          <a:xfrm>
            <a:off x="1257300" y="3497580"/>
            <a:ext cx="777240" cy="777240"/>
          </a:xfrm>
          <a:prstGeom prst="ellipse">
            <a:avLst/>
          </a:prstGeom>
          <a:solidFill>
            <a:srgbClr val="189D4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13" name="Image 3" descr="assets/icons/FiDatabas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3838" y="3684118"/>
            <a:ext cx="404165" cy="40416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2286000" y="3465576"/>
            <a:ext cx="8915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Data captured along the way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5" name="Text 9"/>
          <p:cNvSpPr/>
          <p:nvPr/>
        </p:nvSpPr>
        <p:spPr>
          <a:xfrm>
            <a:off x="2286000" y="4113146"/>
            <a:ext cx="89154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4A63"/>
                </a:solidFill>
                <a:effectLst/>
                <a:uLnTx/>
                <a:uFillTx/>
                <a:latin typeface="Calibri"/>
              </a:rPr>
              <a:t>What downstream teams need,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4A63"/>
                </a:solidFill>
                <a:effectLst/>
                <a:uLnTx/>
                <a:uFillTx/>
                <a:latin typeface="Calibri"/>
              </a:rPr>
              <a:t>gathered in the background.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6" name="Shape 10"/>
          <p:cNvSpPr/>
          <p:nvPr/>
        </p:nvSpPr>
        <p:spPr>
          <a:xfrm>
            <a:off x="990600" y="4872098"/>
            <a:ext cx="6539392" cy="1097280"/>
          </a:xfrm>
          <a:prstGeom prst="roundRect">
            <a:avLst>
              <a:gd name="adj" fmla="val 7500"/>
            </a:avLst>
          </a:prstGeom>
          <a:solidFill>
            <a:srgbClr val="F2F7FB"/>
          </a:solidFill>
          <a:ln w="12700">
            <a:solidFill>
              <a:srgbClr val="D8E5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7" name="Shape 11"/>
          <p:cNvSpPr/>
          <p:nvPr/>
        </p:nvSpPr>
        <p:spPr>
          <a:xfrm>
            <a:off x="1257300" y="5032118"/>
            <a:ext cx="777240" cy="777240"/>
          </a:xfrm>
          <a:prstGeom prst="ellipse">
            <a:avLst/>
          </a:prstGeom>
          <a:solidFill>
            <a:srgbClr val="D8601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18" name="Image 4" descr="assets/icons/FiZap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3838" y="5218656"/>
            <a:ext cx="404165" cy="404165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2286000" y="5000114"/>
            <a:ext cx="8915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Automate wherever we can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0" name="Text 13"/>
          <p:cNvSpPr/>
          <p:nvPr/>
        </p:nvSpPr>
        <p:spPr>
          <a:xfrm>
            <a:off x="2286000" y="5439026"/>
            <a:ext cx="89154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4A63"/>
                </a:solidFill>
                <a:effectLst/>
                <a:uLnTx/>
                <a:uFillTx/>
                <a:latin typeface="Calibri"/>
              </a:rPr>
              <a:t>No added burden on the designer.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88418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21792" cy="6858000"/>
          </a:xfrm>
          <a:prstGeom prst="rect">
            <a:avLst/>
          </a:prstGeom>
        </p:spPr>
      </p:pic>
      <p:pic>
        <p:nvPicPr>
          <p:cNvPr id="3" name="Image 1" descr="assets/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7776" y="5907024"/>
            <a:ext cx="2240280" cy="96012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960120" y="36576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Two Pathways to a Pay Item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Text 1"/>
          <p:cNvSpPr/>
          <p:nvPr/>
        </p:nvSpPr>
        <p:spPr>
          <a:xfrm>
            <a:off x="960120" y="1133856"/>
            <a:ext cx="10149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5C7285"/>
                </a:solidFill>
                <a:effectLst/>
                <a:uLnTx/>
                <a:uFillTx/>
                <a:latin typeface="Calibri"/>
              </a:rPr>
              <a:t>Same destination.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6" name="Shape 2"/>
          <p:cNvSpPr/>
          <p:nvPr/>
        </p:nvSpPr>
        <p:spPr>
          <a:xfrm>
            <a:off x="1420389" y="2172409"/>
            <a:ext cx="5760720" cy="1697382"/>
          </a:xfrm>
          <a:prstGeom prst="roundRect">
            <a:avLst>
              <a:gd name="adj" fmla="val 2500"/>
            </a:avLst>
          </a:prstGeom>
          <a:solidFill>
            <a:srgbClr val="F2F7FB"/>
          </a:solidFill>
          <a:ln w="12700">
            <a:solidFill>
              <a:srgbClr val="D8E5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7" name="Shape 3"/>
          <p:cNvSpPr/>
          <p:nvPr/>
        </p:nvSpPr>
        <p:spPr>
          <a:xfrm>
            <a:off x="1809009" y="2606748"/>
            <a:ext cx="731520" cy="731520"/>
          </a:xfrm>
          <a:prstGeom prst="ellipse">
            <a:avLst/>
          </a:prstGeom>
          <a:solidFill>
            <a:srgbClr val="298FC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8" name="Image 2" descr="assets/icons/FiZa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6169" y="2711376"/>
            <a:ext cx="457200" cy="45720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3197779" y="2413813"/>
            <a:ext cx="3448406" cy="813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Automatic Pay Item Population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0" name="Text 5"/>
          <p:cNvSpPr/>
          <p:nvPr/>
        </p:nvSpPr>
        <p:spPr>
          <a:xfrm>
            <a:off x="3197779" y="3207537"/>
            <a:ext cx="3448406" cy="426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298FC2"/>
                </a:solidFill>
                <a:effectLst/>
                <a:uLnTx/>
                <a:uFillTx/>
                <a:latin typeface="Calibri"/>
              </a:rPr>
              <a:t>Applied as you design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1" name="Shape 6"/>
          <p:cNvSpPr/>
          <p:nvPr/>
        </p:nvSpPr>
        <p:spPr>
          <a:xfrm>
            <a:off x="1420389" y="4044164"/>
            <a:ext cx="5760720" cy="1697383"/>
          </a:xfrm>
          <a:prstGeom prst="roundRect">
            <a:avLst>
              <a:gd name="adj" fmla="val 2500"/>
            </a:avLst>
          </a:prstGeom>
          <a:solidFill>
            <a:srgbClr val="F2F7FB"/>
          </a:solidFill>
          <a:ln w="12700">
            <a:solidFill>
              <a:srgbClr val="D8E5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2" name="Shape 7"/>
          <p:cNvSpPr/>
          <p:nvPr/>
        </p:nvSpPr>
        <p:spPr>
          <a:xfrm>
            <a:off x="1809009" y="4497849"/>
            <a:ext cx="731520" cy="731520"/>
          </a:xfrm>
          <a:prstGeom prst="ellipse">
            <a:avLst/>
          </a:prstGeom>
          <a:solidFill>
            <a:srgbClr val="D8601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13" name="Image 3" descr="assets/icons/FiCloc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6169" y="4635009"/>
            <a:ext cx="457200" cy="45720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3209209" y="4301947"/>
            <a:ext cx="3448406" cy="813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Deferred Pay Item Selection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5" name="Text 9"/>
          <p:cNvSpPr/>
          <p:nvPr/>
        </p:nvSpPr>
        <p:spPr>
          <a:xfrm>
            <a:off x="3209209" y="5079293"/>
            <a:ext cx="3448406" cy="426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D86018"/>
                </a:solidFill>
                <a:effectLst/>
                <a:uLnTx/>
                <a:uFillTx/>
                <a:latin typeface="Calibri"/>
              </a:rPr>
              <a:t>Assigned at takeoff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C5D95D9-F693-4616-124B-3B96DDCB3B7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8973" t="44573" b="-1"/>
          <a:stretch>
            <a:fillRect/>
          </a:stretch>
        </p:blipFill>
        <p:spPr>
          <a:xfrm>
            <a:off x="8448178" y="1061780"/>
            <a:ext cx="3347582" cy="48807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08960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21792" cy="6858000"/>
          </a:xfrm>
          <a:prstGeom prst="rect">
            <a:avLst/>
          </a:prstGeom>
        </p:spPr>
      </p:pic>
      <p:pic>
        <p:nvPicPr>
          <p:cNvPr id="3" name="Image 1" descr="assets/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7776" y="5907024"/>
            <a:ext cx="2240280" cy="96012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960120" y="36576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Automatic Pay Item Population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Text 1"/>
          <p:cNvSpPr/>
          <p:nvPr/>
        </p:nvSpPr>
        <p:spPr>
          <a:xfrm>
            <a:off x="960120" y="1133856"/>
            <a:ext cx="10149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5C7285"/>
                </a:solidFill>
                <a:effectLst/>
                <a:uLnTx/>
                <a:uFillTx/>
                <a:latin typeface="Calibri"/>
              </a:rPr>
              <a:t>The pay item is applied as each element is created.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6" name="Shape 2"/>
          <p:cNvSpPr/>
          <p:nvPr/>
        </p:nvSpPr>
        <p:spPr>
          <a:xfrm>
            <a:off x="960120" y="1784568"/>
            <a:ext cx="3319272" cy="2058883"/>
          </a:xfrm>
          <a:prstGeom prst="roundRect">
            <a:avLst>
              <a:gd name="adj" fmla="val 3103"/>
            </a:avLst>
          </a:prstGeom>
          <a:solidFill>
            <a:srgbClr val="F2F7FB"/>
          </a:solidFill>
          <a:ln w="12700">
            <a:solidFill>
              <a:srgbClr val="D8E5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7" name="Text 3"/>
          <p:cNvSpPr/>
          <p:nvPr/>
        </p:nvSpPr>
        <p:spPr>
          <a:xfrm>
            <a:off x="1280160" y="1967448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98FC2"/>
                </a:solidFill>
                <a:effectLst/>
                <a:uLnTx/>
                <a:uFillTx/>
                <a:latin typeface="Calibri"/>
              </a:rPr>
              <a:t>01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8" name="Text 4"/>
          <p:cNvSpPr/>
          <p:nvPr/>
        </p:nvSpPr>
        <p:spPr>
          <a:xfrm>
            <a:off x="1280160" y="2607528"/>
            <a:ext cx="267919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Configured Feature Definition or Element Template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9" name="Shape 5"/>
          <p:cNvSpPr/>
          <p:nvPr/>
        </p:nvSpPr>
        <p:spPr>
          <a:xfrm>
            <a:off x="4297680" y="2424648"/>
            <a:ext cx="237744" cy="0"/>
          </a:xfrm>
          <a:prstGeom prst="line">
            <a:avLst/>
          </a:prstGeom>
          <a:noFill/>
          <a:ln w="28575">
            <a:solidFill>
              <a:srgbClr val="298FC2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4553712" y="1784568"/>
            <a:ext cx="3319272" cy="2058883"/>
          </a:xfrm>
          <a:prstGeom prst="roundRect">
            <a:avLst>
              <a:gd name="adj" fmla="val 3103"/>
            </a:avLst>
          </a:prstGeom>
          <a:solidFill>
            <a:srgbClr val="F2F7FB"/>
          </a:solidFill>
          <a:ln w="12700">
            <a:solidFill>
              <a:srgbClr val="D8E5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1" name="Text 7"/>
          <p:cNvSpPr/>
          <p:nvPr/>
        </p:nvSpPr>
        <p:spPr>
          <a:xfrm>
            <a:off x="4873752" y="1967448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98FC2"/>
                </a:solidFill>
                <a:effectLst/>
                <a:uLnTx/>
                <a:uFillTx/>
                <a:latin typeface="Calibri"/>
              </a:rPr>
              <a:t>02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2" name="Text 8"/>
          <p:cNvSpPr/>
          <p:nvPr/>
        </p:nvSpPr>
        <p:spPr>
          <a:xfrm>
            <a:off x="4873752" y="2607528"/>
            <a:ext cx="267919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Pay item applied automatically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7891272" y="2424648"/>
            <a:ext cx="237744" cy="0"/>
          </a:xfrm>
          <a:prstGeom prst="line">
            <a:avLst/>
          </a:prstGeom>
          <a:noFill/>
          <a:ln w="28575">
            <a:solidFill>
              <a:srgbClr val="298FC2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8147304" y="1784568"/>
            <a:ext cx="3319272" cy="2058879"/>
          </a:xfrm>
          <a:prstGeom prst="roundRect">
            <a:avLst>
              <a:gd name="adj" fmla="val 3103"/>
            </a:avLst>
          </a:prstGeom>
          <a:solidFill>
            <a:srgbClr val="F2F7FB"/>
          </a:solidFill>
          <a:ln w="12700">
            <a:solidFill>
              <a:srgbClr val="D8E5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8467344" y="1967448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98FC2"/>
                </a:solidFill>
                <a:effectLst/>
                <a:uLnTx/>
                <a:uFillTx/>
                <a:latin typeface="Calibri"/>
              </a:rPr>
              <a:t>03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6" name="Text 12"/>
          <p:cNvSpPr/>
          <p:nvPr/>
        </p:nvSpPr>
        <p:spPr>
          <a:xfrm>
            <a:off x="8467344" y="2607528"/>
            <a:ext cx="267919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Captured as you place elements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7" name="Shape 13"/>
          <p:cNvSpPr/>
          <p:nvPr/>
        </p:nvSpPr>
        <p:spPr>
          <a:xfrm>
            <a:off x="960120" y="3973554"/>
            <a:ext cx="10515600" cy="658368"/>
          </a:xfrm>
          <a:prstGeom prst="roundRect">
            <a:avLst>
              <a:gd name="adj" fmla="val 11111"/>
            </a:avLst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8" name="Text 14"/>
          <p:cNvSpPr/>
          <p:nvPr/>
        </p:nvSpPr>
        <p:spPr>
          <a:xfrm>
            <a:off x="1143000" y="397355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rPr>
              <a:t>No additional steps.  No interruption.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19" name="Graphic 19" descr="Feature definition/template configuratio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17900" y="2023328"/>
            <a:ext cx="508000" cy="508000"/>
          </a:xfrm>
          <a:prstGeom prst="rect">
            <a:avLst/>
          </a:prstGeom>
        </p:spPr>
      </p:pic>
      <p:pic>
        <p:nvPicPr>
          <p:cNvPr id="20" name="Graphic 20" descr="Automatic pay item applicatio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12000" y="2023328"/>
            <a:ext cx="508000" cy="508000"/>
          </a:xfrm>
          <a:prstGeom prst="rect">
            <a:avLst/>
          </a:prstGeom>
        </p:spPr>
      </p:pic>
      <p:pic>
        <p:nvPicPr>
          <p:cNvPr id="21" name="Graphic 21" descr="Captured as elements are placed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06100" y="2023328"/>
            <a:ext cx="508000" cy="508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2E4F66F-2EF6-1B05-6555-E2CB663F65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28800" y="4868106"/>
            <a:ext cx="7076713" cy="178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5002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21792" cy="6858000"/>
          </a:xfrm>
          <a:prstGeom prst="rect">
            <a:avLst/>
          </a:prstGeom>
        </p:spPr>
      </p:pic>
      <p:pic>
        <p:nvPicPr>
          <p:cNvPr id="3" name="Image 1" descr="assets/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7776" y="5907024"/>
            <a:ext cx="2240280" cy="96012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960120" y="36576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Deferred Pay Item Selection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Text 1"/>
          <p:cNvSpPr/>
          <p:nvPr/>
        </p:nvSpPr>
        <p:spPr>
          <a:xfrm>
            <a:off x="960120" y="1133856"/>
            <a:ext cx="10149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5C7285"/>
                </a:solidFill>
                <a:effectLst/>
                <a:uLnTx/>
                <a:uFillTx/>
                <a:latin typeface="Calibri"/>
              </a:rPr>
              <a:t>When it is more practical to design first.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6" name="Shape 2"/>
          <p:cNvSpPr/>
          <p:nvPr/>
        </p:nvSpPr>
        <p:spPr>
          <a:xfrm>
            <a:off x="960120" y="1717660"/>
            <a:ext cx="3319272" cy="1728212"/>
          </a:xfrm>
          <a:prstGeom prst="roundRect">
            <a:avLst>
              <a:gd name="adj" fmla="val 3103"/>
            </a:avLst>
          </a:prstGeom>
          <a:solidFill>
            <a:srgbClr val="F2F7FB"/>
          </a:solidFill>
          <a:ln w="12700">
            <a:solidFill>
              <a:srgbClr val="D8E5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7" name="Text 3"/>
          <p:cNvSpPr/>
          <p:nvPr/>
        </p:nvSpPr>
        <p:spPr>
          <a:xfrm>
            <a:off x="1280160" y="1900540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D86018"/>
                </a:solidFill>
                <a:effectLst/>
                <a:uLnTx/>
                <a:uFillTx/>
                <a:latin typeface="Calibri"/>
              </a:rPr>
              <a:t>01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8" name="Text 4"/>
          <p:cNvSpPr/>
          <p:nvPr/>
        </p:nvSpPr>
        <p:spPr>
          <a:xfrm>
            <a:off x="1280160" y="2540620"/>
            <a:ext cx="267919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Design first, in your natural flow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9" name="Shape 5"/>
          <p:cNvSpPr/>
          <p:nvPr/>
        </p:nvSpPr>
        <p:spPr>
          <a:xfrm>
            <a:off x="4297680" y="2357740"/>
            <a:ext cx="237744" cy="0"/>
          </a:xfrm>
          <a:prstGeom prst="line">
            <a:avLst/>
          </a:prstGeom>
          <a:noFill/>
          <a:ln w="28575">
            <a:solidFill>
              <a:srgbClr val="D86018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4553712" y="1717660"/>
            <a:ext cx="3319272" cy="1728211"/>
          </a:xfrm>
          <a:prstGeom prst="roundRect">
            <a:avLst>
              <a:gd name="adj" fmla="val 3103"/>
            </a:avLst>
          </a:prstGeom>
          <a:solidFill>
            <a:srgbClr val="F2F7FB"/>
          </a:solidFill>
          <a:ln w="12700">
            <a:solidFill>
              <a:srgbClr val="D8E5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1" name="Text 7"/>
          <p:cNvSpPr/>
          <p:nvPr/>
        </p:nvSpPr>
        <p:spPr>
          <a:xfrm>
            <a:off x="4873752" y="1900540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D86018"/>
                </a:solidFill>
                <a:effectLst/>
                <a:uLnTx/>
                <a:uFillTx/>
                <a:latin typeface="Calibri"/>
              </a:rPr>
              <a:t>02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2" name="Text 8"/>
          <p:cNvSpPr/>
          <p:nvPr/>
        </p:nvSpPr>
        <p:spPr>
          <a:xfrm>
            <a:off x="4873752" y="2540620"/>
            <a:ext cx="267919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Select or assign pay items later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7891272" y="2357740"/>
            <a:ext cx="237744" cy="0"/>
          </a:xfrm>
          <a:prstGeom prst="line">
            <a:avLst/>
          </a:prstGeom>
          <a:noFill/>
          <a:ln w="28575">
            <a:solidFill>
              <a:srgbClr val="D86018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8147304" y="1717660"/>
            <a:ext cx="3319272" cy="1728212"/>
          </a:xfrm>
          <a:prstGeom prst="roundRect">
            <a:avLst>
              <a:gd name="adj" fmla="val 3103"/>
            </a:avLst>
          </a:prstGeom>
          <a:solidFill>
            <a:srgbClr val="F2F7FB"/>
          </a:solidFill>
          <a:ln w="12700">
            <a:solidFill>
              <a:srgbClr val="D8E5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8467344" y="1900540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D86018"/>
                </a:solidFill>
                <a:effectLst/>
                <a:uLnTx/>
                <a:uFillTx/>
                <a:latin typeface="Calibri"/>
              </a:rPr>
              <a:t>03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6" name="Text 12"/>
          <p:cNvSpPr/>
          <p:nvPr/>
        </p:nvSpPr>
        <p:spPr>
          <a:xfrm>
            <a:off x="8467344" y="2540620"/>
            <a:ext cx="267919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At the point quantities are pulled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7" name="Shape 13"/>
          <p:cNvSpPr/>
          <p:nvPr/>
        </p:nvSpPr>
        <p:spPr>
          <a:xfrm>
            <a:off x="960120" y="3564678"/>
            <a:ext cx="10515600" cy="658368"/>
          </a:xfrm>
          <a:prstGeom prst="roundRect">
            <a:avLst>
              <a:gd name="adj" fmla="val 11111"/>
            </a:avLst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8" name="Text 14"/>
          <p:cNvSpPr/>
          <p:nvPr/>
        </p:nvSpPr>
        <p:spPr>
          <a:xfrm>
            <a:off x="1143000" y="356467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rPr>
              <a:t>Your natural design flow is preserved.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19" name="Graphic 19" descr="Design first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17900" y="1956420"/>
            <a:ext cx="508000" cy="508000"/>
          </a:xfrm>
          <a:prstGeom prst="rect">
            <a:avLst/>
          </a:prstGeom>
        </p:spPr>
      </p:pic>
      <p:pic>
        <p:nvPicPr>
          <p:cNvPr id="20" name="Graphic 20" descr="Select or assign pay items later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12000" y="1956420"/>
            <a:ext cx="508000" cy="508000"/>
          </a:xfrm>
          <a:prstGeom prst="rect">
            <a:avLst/>
          </a:prstGeom>
        </p:spPr>
      </p:pic>
      <p:pic>
        <p:nvPicPr>
          <p:cNvPr id="21" name="Graphic 21" descr="Quantities pulled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06100" y="1956420"/>
            <a:ext cx="508000" cy="50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A2866F7-F9FD-EEA4-BCC9-76CD685A96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9110" y="4392322"/>
            <a:ext cx="3165051" cy="235323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F48F24D-0601-8065-50A4-6B1DBB6EED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9756" y="4354180"/>
            <a:ext cx="2679192" cy="236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7724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75320" y="6144768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1200" b="1" i="0" u="none" strike="noStrike" kern="0" cap="none" spc="200" normalizeH="0" baseline="0" noProof="0" dirty="0">
                <a:ln>
                  <a:noFill/>
                </a:ln>
                <a:solidFill>
                  <a:srgbClr val="298FC2"/>
                </a:solidFill>
                <a:effectLst/>
                <a:uLnTx/>
                <a:uFillTx/>
                <a:latin typeface="Calibri"/>
              </a:rPr>
              <a:t>NCDOT DIGITAL DELIVERY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" name="Text 1"/>
          <p:cNvSpPr/>
          <p:nvPr/>
        </p:nvSpPr>
        <p:spPr>
          <a:xfrm>
            <a:off x="1280160" y="160020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1500" b="1" i="0" u="none" strike="noStrike" kern="0" cap="none" spc="200" normalizeH="0" baseline="0" noProof="0" dirty="0">
                <a:ln>
                  <a:noFill/>
                </a:ln>
                <a:solidFill>
                  <a:srgbClr val="298FC2"/>
                </a:solidFill>
                <a:effectLst/>
                <a:uLnTx/>
                <a:uFillTx/>
                <a:latin typeface="Calibri"/>
              </a:rPr>
              <a:t>THE GUIDING PRINCIPLE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4" name="Text 2"/>
          <p:cNvSpPr/>
          <p:nvPr/>
        </p:nvSpPr>
        <p:spPr>
          <a:xfrm>
            <a:off x="1188720" y="2148840"/>
            <a:ext cx="9784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rPr>
              <a:t>Capture trusted, portable data as a natural product of good design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417320" y="4206240"/>
            <a:ext cx="4343400" cy="960120"/>
          </a:xfrm>
          <a:prstGeom prst="roundRect">
            <a:avLst>
              <a:gd name="adj" fmla="val 8571"/>
            </a:avLst>
          </a:prstGeom>
          <a:solidFill>
            <a:srgbClr val="0B4E7D"/>
          </a:solidFill>
          <a:ln w="12700">
            <a:solidFill>
              <a:srgbClr val="298FC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6" name="Text 4"/>
          <p:cNvSpPr/>
          <p:nvPr/>
        </p:nvSpPr>
        <p:spPr>
          <a:xfrm>
            <a:off x="1581912" y="4206240"/>
            <a:ext cx="401421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rPr>
              <a:t>The people who use it downstream can rely on it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446520" y="4206240"/>
            <a:ext cx="4343400" cy="960120"/>
          </a:xfrm>
          <a:prstGeom prst="roundRect">
            <a:avLst>
              <a:gd name="adj" fmla="val 8571"/>
            </a:avLst>
          </a:prstGeom>
          <a:solidFill>
            <a:srgbClr val="0B4E7D"/>
          </a:solidFill>
          <a:ln w="12700">
            <a:solidFill>
              <a:srgbClr val="298FC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8" name="Text 6"/>
          <p:cNvSpPr/>
          <p:nvPr/>
        </p:nvSpPr>
        <p:spPr>
          <a:xfrm>
            <a:off x="6611112" y="4206240"/>
            <a:ext cx="401421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rPr>
              <a:t>The people who create it are never slowed down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70872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21792" cy="6858000"/>
          </a:xfrm>
          <a:prstGeom prst="rect">
            <a:avLst/>
          </a:prstGeom>
        </p:spPr>
      </p:pic>
      <p:pic>
        <p:nvPicPr>
          <p:cNvPr id="3" name="Image 1" descr="assets/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7776" y="5907024"/>
            <a:ext cx="2240280" cy="96012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960120" y="36576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Four Things on Every Element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Text 1"/>
          <p:cNvSpPr/>
          <p:nvPr/>
        </p:nvSpPr>
        <p:spPr>
          <a:xfrm>
            <a:off x="960120" y="1133856"/>
            <a:ext cx="10149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5C7285"/>
                </a:solidFill>
                <a:effectLst/>
                <a:uLnTx/>
                <a:uFillTx/>
                <a:latin typeface="Calibri"/>
              </a:rPr>
              <a:t>A minimum core — item types can carry a great deal more.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6" name="Shape 2"/>
          <p:cNvSpPr/>
          <p:nvPr/>
        </p:nvSpPr>
        <p:spPr>
          <a:xfrm>
            <a:off x="960120" y="1688592"/>
            <a:ext cx="2532888" cy="3108960"/>
          </a:xfrm>
          <a:prstGeom prst="roundRect">
            <a:avLst>
              <a:gd name="adj" fmla="val 3249"/>
            </a:avLst>
          </a:prstGeom>
          <a:solidFill>
            <a:srgbClr val="F2F7FB"/>
          </a:solidFill>
          <a:ln w="12700">
            <a:solidFill>
              <a:srgbClr val="D8E5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7" name="Shape 3"/>
          <p:cNvSpPr/>
          <p:nvPr/>
        </p:nvSpPr>
        <p:spPr>
          <a:xfrm>
            <a:off x="1792224" y="1894332"/>
            <a:ext cx="868680" cy="868680"/>
          </a:xfrm>
          <a:prstGeom prst="ellipse">
            <a:avLst/>
          </a:prstGeom>
          <a:solidFill>
            <a:srgbClr val="298FC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8" name="Image 2" descr="assets/icons/FiHas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0707" y="2102815"/>
            <a:ext cx="451714" cy="451714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097280" y="2923032"/>
            <a:ext cx="225856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Unique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Identifier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0" name="Text 5"/>
          <p:cNvSpPr/>
          <p:nvPr/>
        </p:nvSpPr>
        <p:spPr>
          <a:xfrm>
            <a:off x="1069848" y="3974592"/>
            <a:ext cx="231343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8FC2"/>
                </a:solidFill>
                <a:effectLst/>
                <a:uLnTx/>
                <a:uFillTx/>
                <a:latin typeface="Calibri"/>
              </a:rPr>
              <a:t>Element ID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1" name="Shape 6"/>
          <p:cNvSpPr/>
          <p:nvPr/>
        </p:nvSpPr>
        <p:spPr>
          <a:xfrm>
            <a:off x="3621024" y="1688592"/>
            <a:ext cx="2532888" cy="3108960"/>
          </a:xfrm>
          <a:prstGeom prst="roundRect">
            <a:avLst>
              <a:gd name="adj" fmla="val 3249"/>
            </a:avLst>
          </a:prstGeom>
          <a:solidFill>
            <a:srgbClr val="F2F7FB"/>
          </a:solidFill>
          <a:ln w="12700">
            <a:solidFill>
              <a:srgbClr val="D8E5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2" name="Shape 7"/>
          <p:cNvSpPr/>
          <p:nvPr/>
        </p:nvSpPr>
        <p:spPr>
          <a:xfrm>
            <a:off x="4453128" y="1894332"/>
            <a:ext cx="868680" cy="868680"/>
          </a:xfrm>
          <a:prstGeom prst="ellipse">
            <a:avLst/>
          </a:prstGeom>
          <a:solidFill>
            <a:srgbClr val="189D4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13" name="Image 3" descr="assets/icons/FiTa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1611" y="2102815"/>
            <a:ext cx="451714" cy="45171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3758184" y="2923032"/>
            <a:ext cx="225856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Pay Item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5" name="Text 9"/>
          <p:cNvSpPr/>
          <p:nvPr/>
        </p:nvSpPr>
        <p:spPr>
          <a:xfrm>
            <a:off x="3730752" y="3974592"/>
            <a:ext cx="231343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89D4A"/>
                </a:solidFill>
                <a:effectLst/>
                <a:uLnTx/>
                <a:uFillTx/>
                <a:latin typeface="Calibri"/>
              </a:rPr>
              <a:t>Number &amp; Description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6" name="Shape 10"/>
          <p:cNvSpPr/>
          <p:nvPr/>
        </p:nvSpPr>
        <p:spPr>
          <a:xfrm>
            <a:off x="6281928" y="1688592"/>
            <a:ext cx="2532888" cy="3108960"/>
          </a:xfrm>
          <a:prstGeom prst="roundRect">
            <a:avLst>
              <a:gd name="adj" fmla="val 3249"/>
            </a:avLst>
          </a:prstGeom>
          <a:solidFill>
            <a:srgbClr val="F2F7FB"/>
          </a:solidFill>
          <a:ln w="12700">
            <a:solidFill>
              <a:srgbClr val="D8E5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7" name="Shape 11"/>
          <p:cNvSpPr/>
          <p:nvPr/>
        </p:nvSpPr>
        <p:spPr>
          <a:xfrm>
            <a:off x="7114032" y="1894332"/>
            <a:ext cx="868680" cy="868680"/>
          </a:xfrm>
          <a:prstGeom prst="ellipse">
            <a:avLst/>
          </a:prstGeom>
          <a:solidFill>
            <a:srgbClr val="D8601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18" name="Image 4" descr="assets/icons/FiMapPin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22515" y="2102815"/>
            <a:ext cx="451714" cy="451714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6419088" y="2923032"/>
            <a:ext cx="225856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Location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0" name="Text 13"/>
          <p:cNvSpPr/>
          <p:nvPr/>
        </p:nvSpPr>
        <p:spPr>
          <a:xfrm>
            <a:off x="6391656" y="3974592"/>
            <a:ext cx="231343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D86018"/>
                </a:solidFill>
                <a:effectLst/>
                <a:uLnTx/>
                <a:uFillTx/>
                <a:latin typeface="Calibri"/>
              </a:rPr>
              <a:t>Station / Offset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1" name="Shape 14"/>
          <p:cNvSpPr/>
          <p:nvPr/>
        </p:nvSpPr>
        <p:spPr>
          <a:xfrm>
            <a:off x="8942832" y="1688592"/>
            <a:ext cx="2532888" cy="3108960"/>
          </a:xfrm>
          <a:prstGeom prst="roundRect">
            <a:avLst>
              <a:gd name="adj" fmla="val 3249"/>
            </a:avLst>
          </a:prstGeom>
          <a:solidFill>
            <a:srgbClr val="F2F7FB"/>
          </a:solidFill>
          <a:ln w="12700">
            <a:solidFill>
              <a:srgbClr val="D8E5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2" name="Shape 15"/>
          <p:cNvSpPr/>
          <p:nvPr/>
        </p:nvSpPr>
        <p:spPr>
          <a:xfrm>
            <a:off x="9774936" y="1894332"/>
            <a:ext cx="868680" cy="868680"/>
          </a:xfrm>
          <a:prstGeom prst="ellipse">
            <a:avLst/>
          </a:prstGeom>
          <a:solidFill>
            <a:srgbClr val="6C1D4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23" name="Image 5" descr="assets/icons/FiBarChart2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3419" y="2102815"/>
            <a:ext cx="451714" cy="451714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9079992" y="2923032"/>
            <a:ext cx="225856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Calculated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Quantity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5" name="Text 17"/>
          <p:cNvSpPr/>
          <p:nvPr/>
        </p:nvSpPr>
        <p:spPr>
          <a:xfrm>
            <a:off x="9052560" y="3974592"/>
            <a:ext cx="231343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6C1D45"/>
                </a:solidFill>
                <a:effectLst/>
                <a:uLnTx/>
                <a:uFillTx/>
                <a:latin typeface="Calibri"/>
              </a:rPr>
              <a:t>Number &amp; Text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F8468E7-1E64-2B35-4F5E-371E8C412E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01729" y="4957572"/>
            <a:ext cx="7076713" cy="178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104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21792" cy="6858000"/>
          </a:xfrm>
          <a:prstGeom prst="rect">
            <a:avLst/>
          </a:prstGeom>
        </p:spPr>
      </p:pic>
      <p:pic>
        <p:nvPicPr>
          <p:cNvPr id="3" name="Image 1" descr="assets/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7776" y="5907024"/>
            <a:ext cx="2240280" cy="96012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960120" y="36576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It Stays with the Element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Text 1"/>
          <p:cNvSpPr/>
          <p:nvPr/>
        </p:nvSpPr>
        <p:spPr>
          <a:xfrm>
            <a:off x="960120" y="1133856"/>
            <a:ext cx="10149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5C7285"/>
                </a:solidFill>
                <a:effectLst/>
                <a:uLnTx/>
                <a:uFillTx/>
                <a:latin typeface="Calibri"/>
              </a:rPr>
              <a:t>Information persists as the design moves between tools and formats.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6" name="Shape 2"/>
          <p:cNvSpPr/>
          <p:nvPr/>
        </p:nvSpPr>
        <p:spPr>
          <a:xfrm>
            <a:off x="960120" y="1965960"/>
            <a:ext cx="2331720" cy="1632165"/>
          </a:xfrm>
          <a:prstGeom prst="roundRect">
            <a:avLst>
              <a:gd name="adj" fmla="val 4286"/>
            </a:avLst>
          </a:prstGeom>
          <a:solidFill>
            <a:srgbClr val="F2F7FB"/>
          </a:solidFill>
          <a:ln w="12700">
            <a:solidFill>
              <a:srgbClr val="D8E5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7" name="Shape 3"/>
          <p:cNvSpPr/>
          <p:nvPr/>
        </p:nvSpPr>
        <p:spPr>
          <a:xfrm>
            <a:off x="1760220" y="2194560"/>
            <a:ext cx="731520" cy="731520"/>
          </a:xfrm>
          <a:prstGeom prst="ellipse">
            <a:avLst/>
          </a:prstGeom>
          <a:solidFill>
            <a:srgbClr val="298FC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8" name="Image 2" descr="assets/icons/FiEdit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5785" y="2370125"/>
            <a:ext cx="380390" cy="38039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051560" y="301752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Design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0" name="Shape 5"/>
          <p:cNvSpPr/>
          <p:nvPr/>
        </p:nvSpPr>
        <p:spPr>
          <a:xfrm>
            <a:off x="3346704" y="2926080"/>
            <a:ext cx="283464" cy="0"/>
          </a:xfrm>
          <a:prstGeom prst="line">
            <a:avLst/>
          </a:prstGeom>
          <a:noFill/>
          <a:ln w="28575">
            <a:solidFill>
              <a:srgbClr val="298FC2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1" name="Shape 6"/>
          <p:cNvSpPr/>
          <p:nvPr/>
        </p:nvSpPr>
        <p:spPr>
          <a:xfrm>
            <a:off x="3685032" y="1965960"/>
            <a:ext cx="2331720" cy="1632163"/>
          </a:xfrm>
          <a:prstGeom prst="roundRect">
            <a:avLst>
              <a:gd name="adj" fmla="val 4286"/>
            </a:avLst>
          </a:prstGeom>
          <a:solidFill>
            <a:srgbClr val="F2F7FB"/>
          </a:solidFill>
          <a:ln w="12700">
            <a:solidFill>
              <a:srgbClr val="D8E5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2" name="Shape 7"/>
          <p:cNvSpPr/>
          <p:nvPr/>
        </p:nvSpPr>
        <p:spPr>
          <a:xfrm>
            <a:off x="4485132" y="2194560"/>
            <a:ext cx="731520" cy="731520"/>
          </a:xfrm>
          <a:prstGeom prst="ellipse">
            <a:avLst/>
          </a:prstGeom>
          <a:solidFill>
            <a:srgbClr val="189D4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13" name="Image 3" descr="assets/icons/FiShare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0697" y="2370125"/>
            <a:ext cx="380390" cy="38039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3776472" y="301752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Review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5" name="Shape 9"/>
          <p:cNvSpPr/>
          <p:nvPr/>
        </p:nvSpPr>
        <p:spPr>
          <a:xfrm>
            <a:off x="4854498" y="3621840"/>
            <a:ext cx="0" cy="161949"/>
          </a:xfrm>
          <a:prstGeom prst="line">
            <a:avLst/>
          </a:prstGeom>
          <a:noFill/>
          <a:ln w="28575">
            <a:solidFill>
              <a:srgbClr val="298FC2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6" name="Shape 10"/>
          <p:cNvSpPr/>
          <p:nvPr/>
        </p:nvSpPr>
        <p:spPr>
          <a:xfrm>
            <a:off x="3682133" y="3785277"/>
            <a:ext cx="2331720" cy="1614326"/>
          </a:xfrm>
          <a:prstGeom prst="roundRect">
            <a:avLst>
              <a:gd name="adj" fmla="val 4286"/>
            </a:avLst>
          </a:prstGeom>
          <a:solidFill>
            <a:srgbClr val="F2F7FB"/>
          </a:solidFill>
          <a:ln w="12700">
            <a:solidFill>
              <a:srgbClr val="D8E5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7" name="Shape 11"/>
          <p:cNvSpPr/>
          <p:nvPr/>
        </p:nvSpPr>
        <p:spPr>
          <a:xfrm>
            <a:off x="4482233" y="4013877"/>
            <a:ext cx="731520" cy="731520"/>
          </a:xfrm>
          <a:prstGeom prst="ellipse">
            <a:avLst/>
          </a:prstGeom>
          <a:solidFill>
            <a:srgbClr val="D8601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18" name="Image 4" descr="assets/icons/FiTool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7798" y="4189442"/>
            <a:ext cx="380390" cy="38039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3776472" y="4866879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Construction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0" name="Shape 13"/>
          <p:cNvSpPr/>
          <p:nvPr/>
        </p:nvSpPr>
        <p:spPr>
          <a:xfrm flipH="1" flipV="1">
            <a:off x="3346704" y="4535416"/>
            <a:ext cx="283464" cy="0"/>
          </a:xfrm>
          <a:prstGeom prst="line">
            <a:avLst/>
          </a:prstGeom>
          <a:noFill/>
          <a:ln w="28575">
            <a:solidFill>
              <a:srgbClr val="298FC2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1" name="Shape 14"/>
          <p:cNvSpPr/>
          <p:nvPr/>
        </p:nvSpPr>
        <p:spPr>
          <a:xfrm>
            <a:off x="960120" y="3792711"/>
            <a:ext cx="2331720" cy="1614325"/>
          </a:xfrm>
          <a:prstGeom prst="roundRect">
            <a:avLst>
              <a:gd name="adj" fmla="val 4286"/>
            </a:avLst>
          </a:prstGeom>
          <a:solidFill>
            <a:srgbClr val="F2F7FB"/>
          </a:solidFill>
          <a:ln w="12700">
            <a:solidFill>
              <a:srgbClr val="D8E5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2" name="Shape 15"/>
          <p:cNvSpPr/>
          <p:nvPr/>
        </p:nvSpPr>
        <p:spPr>
          <a:xfrm>
            <a:off x="1760220" y="4021311"/>
            <a:ext cx="731520" cy="731520"/>
          </a:xfrm>
          <a:prstGeom prst="ellipse">
            <a:avLst/>
          </a:prstGeom>
          <a:solidFill>
            <a:srgbClr val="6C1D4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23" name="Image 5" descr="assets/icons/FiDatabas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5785" y="4196876"/>
            <a:ext cx="380390" cy="380390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1051560" y="4844271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Asset Management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5" name="Text 17"/>
          <p:cNvSpPr/>
          <p:nvPr/>
        </p:nvSpPr>
        <p:spPr>
          <a:xfrm>
            <a:off x="856748" y="548640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1500" b="1" i="0" u="none" strike="noStrike" kern="0" cap="none" spc="200" normalizeH="0" baseline="0" noProof="0" dirty="0">
                <a:ln>
                  <a:noFill/>
                </a:ln>
                <a:solidFill>
                  <a:srgbClr val="5C7285"/>
                </a:solidFill>
                <a:effectLst/>
                <a:uLnTx/>
                <a:uFillTx/>
                <a:latin typeface="Calibri"/>
              </a:rPr>
              <a:t>CARRIED THROUGH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6" name="Shape 18"/>
          <p:cNvSpPr/>
          <p:nvPr/>
        </p:nvSpPr>
        <p:spPr>
          <a:xfrm>
            <a:off x="856748" y="6081132"/>
            <a:ext cx="1079037" cy="511692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298FC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7" name="Text 19"/>
          <p:cNvSpPr/>
          <p:nvPr/>
        </p:nvSpPr>
        <p:spPr>
          <a:xfrm>
            <a:off x="856748" y="6081132"/>
            <a:ext cx="1079037" cy="5116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IFC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8" name="Shape 20"/>
          <p:cNvSpPr/>
          <p:nvPr/>
        </p:nvSpPr>
        <p:spPr>
          <a:xfrm>
            <a:off x="1980043" y="6081132"/>
            <a:ext cx="1079037" cy="511692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298FC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9" name="Text 21"/>
          <p:cNvSpPr/>
          <p:nvPr/>
        </p:nvSpPr>
        <p:spPr>
          <a:xfrm>
            <a:off x="1980043" y="6081132"/>
            <a:ext cx="1079037" cy="5116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iModels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0" name="Shape 22"/>
          <p:cNvSpPr/>
          <p:nvPr/>
        </p:nvSpPr>
        <p:spPr>
          <a:xfrm>
            <a:off x="3103338" y="6081132"/>
            <a:ext cx="1079037" cy="511692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298FC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1" name="Text 23"/>
          <p:cNvSpPr/>
          <p:nvPr/>
        </p:nvSpPr>
        <p:spPr>
          <a:xfrm>
            <a:off x="3103338" y="6081132"/>
            <a:ext cx="1079037" cy="5116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Bentley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2" name="Shape 24"/>
          <p:cNvSpPr/>
          <p:nvPr/>
        </p:nvSpPr>
        <p:spPr>
          <a:xfrm>
            <a:off x="4226633" y="6088447"/>
            <a:ext cx="1079037" cy="511692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298FC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3" name="Text 25"/>
          <p:cNvSpPr/>
          <p:nvPr/>
        </p:nvSpPr>
        <p:spPr>
          <a:xfrm>
            <a:off x="4226633" y="6063067"/>
            <a:ext cx="1079037" cy="5116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Autodesk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4" name="Shape 26"/>
          <p:cNvSpPr/>
          <p:nvPr/>
        </p:nvSpPr>
        <p:spPr>
          <a:xfrm>
            <a:off x="5349928" y="6081132"/>
            <a:ext cx="1079037" cy="511692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298FC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5" name="Text 27"/>
          <p:cNvSpPr/>
          <p:nvPr/>
        </p:nvSpPr>
        <p:spPr>
          <a:xfrm>
            <a:off x="5349928" y="6081132"/>
            <a:ext cx="1079037" cy="5116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Esri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6" name="Shape 28"/>
          <p:cNvSpPr/>
          <p:nvPr/>
        </p:nvSpPr>
        <p:spPr>
          <a:xfrm>
            <a:off x="6473223" y="6081132"/>
            <a:ext cx="1079037" cy="511692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298FC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7" name="Text 29"/>
          <p:cNvSpPr/>
          <p:nvPr/>
        </p:nvSpPr>
        <p:spPr>
          <a:xfrm>
            <a:off x="6473223" y="6081132"/>
            <a:ext cx="1079037" cy="5116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Trimble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8" name="Shape 30"/>
          <p:cNvSpPr/>
          <p:nvPr/>
        </p:nvSpPr>
        <p:spPr>
          <a:xfrm>
            <a:off x="7596518" y="6088447"/>
            <a:ext cx="1079037" cy="511692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298FC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9" name="Text 31"/>
          <p:cNvSpPr/>
          <p:nvPr/>
        </p:nvSpPr>
        <p:spPr>
          <a:xfrm>
            <a:off x="7596518" y="6088447"/>
            <a:ext cx="1079037" cy="5116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Topcon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7D60D266-0314-0164-F5C1-32A2E8DAE2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7039" y="2059259"/>
            <a:ext cx="4971887" cy="32550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3" name="Shape 9">
            <a:extLst>
              <a:ext uri="{FF2B5EF4-FFF2-40B4-BE49-F238E27FC236}">
                <a16:creationId xmlns:a16="http://schemas.microsoft.com/office/drawing/2014/main" id="{88D4FA28-D197-C633-EC97-C853162FAB85}"/>
              </a:ext>
            </a:extLst>
          </p:cNvPr>
          <p:cNvSpPr/>
          <p:nvPr/>
        </p:nvSpPr>
        <p:spPr>
          <a:xfrm flipV="1">
            <a:off x="2133600" y="3598125"/>
            <a:ext cx="1" cy="176115"/>
          </a:xfrm>
          <a:prstGeom prst="line">
            <a:avLst/>
          </a:prstGeom>
          <a:noFill/>
          <a:ln w="28575">
            <a:solidFill>
              <a:srgbClr val="298FC2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13623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75320" y="6144768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1200" b="1" i="0" u="none" strike="noStrike" kern="0" cap="none" spc="200" normalizeH="0" baseline="0" noProof="0" dirty="0">
                <a:ln>
                  <a:noFill/>
                </a:ln>
                <a:solidFill>
                  <a:srgbClr val="298FC2"/>
                </a:solidFill>
                <a:effectLst/>
                <a:uLnTx/>
                <a:uFillTx/>
                <a:latin typeface="Calibri"/>
              </a:rPr>
              <a:t>NCDOT DIGITAL DELIVERY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" name="Text 1"/>
          <p:cNvSpPr/>
          <p:nvPr/>
        </p:nvSpPr>
        <p:spPr>
          <a:xfrm>
            <a:off x="1280160" y="178308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1500" b="1" i="0" u="none" strike="noStrike" kern="0" cap="none" spc="200" normalizeH="0" baseline="0" noProof="0" dirty="0">
                <a:ln>
                  <a:noFill/>
                </a:ln>
                <a:solidFill>
                  <a:srgbClr val="298FC2"/>
                </a:solidFill>
                <a:effectLst/>
                <a:uLnTx/>
                <a:uFillTx/>
                <a:latin typeface="Calibri"/>
              </a:rPr>
              <a:t>THE SAME RESULT, EITHER WAY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4" name="Text 2"/>
          <p:cNvSpPr/>
          <p:nvPr/>
        </p:nvSpPr>
        <p:spPr>
          <a:xfrm>
            <a:off x="1280160" y="2331720"/>
            <a:ext cx="9601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rPr>
              <a:t>Elements already carry what quantities, reporting, construction, and asset management need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Text 3"/>
          <p:cNvSpPr/>
          <p:nvPr/>
        </p:nvSpPr>
        <p:spPr>
          <a:xfrm>
            <a:off x="1280160" y="443484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FE1EF"/>
                </a:solidFill>
                <a:effectLst/>
                <a:uLnTx/>
                <a:uFillTx/>
                <a:latin typeface="Calibri"/>
              </a:rPr>
              <a:t>Without asking you to change how you design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348976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21792" cy="6858000"/>
          </a:xfrm>
          <a:prstGeom prst="rect">
            <a:avLst/>
          </a:prstGeom>
        </p:spPr>
      </p:pic>
      <p:pic>
        <p:nvPicPr>
          <p:cNvPr id="3" name="Image 1" descr="assets/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7776" y="5907024"/>
            <a:ext cx="2240280" cy="96012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960120" y="36576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A Foundation to Build On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Text 1"/>
          <p:cNvSpPr/>
          <p:nvPr/>
        </p:nvSpPr>
        <p:spPr>
          <a:xfrm>
            <a:off x="960120" y="1133856"/>
            <a:ext cx="10149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5C7285"/>
                </a:solidFill>
                <a:effectLst/>
                <a:uLnTx/>
                <a:uFillTx/>
                <a:latin typeface="Calibri"/>
              </a:rPr>
              <a:t>A starting point, not a limit.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6" name="Shape 2"/>
          <p:cNvSpPr/>
          <p:nvPr/>
        </p:nvSpPr>
        <p:spPr>
          <a:xfrm>
            <a:off x="960120" y="2011680"/>
            <a:ext cx="3319272" cy="2743200"/>
          </a:xfrm>
          <a:prstGeom prst="roundRect">
            <a:avLst>
              <a:gd name="adj" fmla="val 3000"/>
            </a:avLst>
          </a:prstGeom>
          <a:solidFill>
            <a:srgbClr val="F2F7FB"/>
          </a:solidFill>
          <a:ln w="12700">
            <a:solidFill>
              <a:srgbClr val="D8E5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7" name="Shape 3"/>
          <p:cNvSpPr/>
          <p:nvPr/>
        </p:nvSpPr>
        <p:spPr>
          <a:xfrm>
            <a:off x="1211580" y="2171700"/>
            <a:ext cx="777240" cy="777240"/>
          </a:xfrm>
          <a:prstGeom prst="ellipse">
            <a:avLst/>
          </a:prstGeom>
          <a:solidFill>
            <a:srgbClr val="298FC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8" name="Image 2" descr="assets/icons/FiCpu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8118" y="2358238"/>
            <a:ext cx="404165" cy="404165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216152" y="3063240"/>
            <a:ext cx="280720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Extending automation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0" name="Text 5"/>
          <p:cNvSpPr/>
          <p:nvPr/>
        </p:nvSpPr>
        <p:spPr>
          <a:xfrm>
            <a:off x="1216152" y="3840480"/>
            <a:ext cx="280720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2E4A63"/>
                </a:solidFill>
                <a:effectLst/>
                <a:uLnTx/>
                <a:uFillTx/>
                <a:latin typeface="Calibri"/>
              </a:rPr>
              <a:t>Reaching further into the workflow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1" name="Shape 6"/>
          <p:cNvSpPr/>
          <p:nvPr/>
        </p:nvSpPr>
        <p:spPr>
          <a:xfrm>
            <a:off x="4553712" y="2011680"/>
            <a:ext cx="3319272" cy="2743200"/>
          </a:xfrm>
          <a:prstGeom prst="roundRect">
            <a:avLst>
              <a:gd name="adj" fmla="val 3000"/>
            </a:avLst>
          </a:prstGeom>
          <a:solidFill>
            <a:srgbClr val="F2F7FB"/>
          </a:solidFill>
          <a:ln w="12700">
            <a:solidFill>
              <a:srgbClr val="D8E5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2" name="Shape 7"/>
          <p:cNvSpPr/>
          <p:nvPr/>
        </p:nvSpPr>
        <p:spPr>
          <a:xfrm>
            <a:off x="4805172" y="2171700"/>
            <a:ext cx="777240" cy="777240"/>
          </a:xfrm>
          <a:prstGeom prst="ellipse">
            <a:avLst/>
          </a:prstGeom>
          <a:solidFill>
            <a:srgbClr val="189D4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13" name="Image 3" descr="assets/icons/FiLayer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1710" y="2358238"/>
            <a:ext cx="404165" cy="40416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809744" y="3063240"/>
            <a:ext cx="280720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Capturing more information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5" name="Text 9"/>
          <p:cNvSpPr/>
          <p:nvPr/>
        </p:nvSpPr>
        <p:spPr>
          <a:xfrm>
            <a:off x="4809744" y="3840480"/>
            <a:ext cx="280720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2E4A63"/>
                </a:solidFill>
                <a:effectLst/>
                <a:uLnTx/>
                <a:uFillTx/>
                <a:latin typeface="Calibri"/>
              </a:rPr>
              <a:t>Added to the core set over time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6" name="Shape 10"/>
          <p:cNvSpPr/>
          <p:nvPr/>
        </p:nvSpPr>
        <p:spPr>
          <a:xfrm>
            <a:off x="8147304" y="2011680"/>
            <a:ext cx="3319272" cy="2743200"/>
          </a:xfrm>
          <a:prstGeom prst="roundRect">
            <a:avLst>
              <a:gd name="adj" fmla="val 3000"/>
            </a:avLst>
          </a:prstGeom>
          <a:solidFill>
            <a:srgbClr val="F2F7FB"/>
          </a:solidFill>
          <a:ln w="12700">
            <a:solidFill>
              <a:srgbClr val="D8E5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7" name="Shape 11"/>
          <p:cNvSpPr/>
          <p:nvPr/>
        </p:nvSpPr>
        <p:spPr>
          <a:xfrm>
            <a:off x="8398764" y="2171700"/>
            <a:ext cx="777240" cy="777240"/>
          </a:xfrm>
          <a:prstGeom prst="ellipse">
            <a:avLst/>
          </a:prstGeom>
          <a:solidFill>
            <a:srgbClr val="D8601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18" name="Image 4" descr="assets/icons/FiMinusCircl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85302" y="2358238"/>
            <a:ext cx="404165" cy="404165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8403336" y="3063240"/>
            <a:ext cx="280720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Removing manual steps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0" name="Text 13"/>
          <p:cNvSpPr/>
          <p:nvPr/>
        </p:nvSpPr>
        <p:spPr>
          <a:xfrm>
            <a:off x="8403336" y="3840480"/>
            <a:ext cx="280720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2E4A63"/>
                </a:solidFill>
                <a:effectLst/>
                <a:uLnTx/>
                <a:uFillTx/>
                <a:latin typeface="Calibri"/>
              </a:rPr>
              <a:t>Retiring effort needed today, not tomorrow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1" name="Shape 14"/>
          <p:cNvSpPr/>
          <p:nvPr/>
        </p:nvSpPr>
        <p:spPr>
          <a:xfrm>
            <a:off x="960120" y="4983480"/>
            <a:ext cx="10515600" cy="731520"/>
          </a:xfrm>
          <a:prstGeom prst="roundRect">
            <a:avLst>
              <a:gd name="adj" fmla="val 10000"/>
            </a:avLst>
          </a:prstGeom>
          <a:solidFill>
            <a:srgbClr val="F2F7FB"/>
          </a:solidFill>
          <a:ln w="12700">
            <a:solidFill>
              <a:srgbClr val="D8E5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2" name="Text 15"/>
          <p:cNvSpPr/>
          <p:nvPr/>
        </p:nvSpPr>
        <p:spPr>
          <a:xfrm>
            <a:off x="1143000" y="498348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Item types grow with the program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716627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5ED9A-25CA-C9A4-E1E0-852CB56A3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72F00EC-F670-658F-FD21-F309A56B45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70643" y="1182916"/>
            <a:ext cx="10756900" cy="938540"/>
          </a:xfrm>
        </p:spPr>
        <p:txBody>
          <a:bodyPr>
            <a:normAutofit lnSpcReduction="10000"/>
          </a:bodyPr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Implementation varies across disciplines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The system is designed to evolve over time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2A055C4-9FF3-6F57-1691-5BABA3D97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609" y="2751119"/>
            <a:ext cx="2086655" cy="39091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946E34F-3BB5-CF12-073A-68B6D8CC5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9112" y="2751119"/>
            <a:ext cx="3684448" cy="39091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84AD735-8F36-7EF7-6F80-7EA266FB2C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4731" y="2751119"/>
            <a:ext cx="4136856" cy="39708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81703713-DAAF-DF0D-06FE-423643A9B32D}"/>
              </a:ext>
            </a:extLst>
          </p:cNvPr>
          <p:cNvSpPr txBox="1">
            <a:spLocks/>
          </p:cNvSpPr>
          <p:nvPr/>
        </p:nvSpPr>
        <p:spPr>
          <a:xfrm>
            <a:off x="4218707" y="1862883"/>
            <a:ext cx="3324269" cy="800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Element Template</a:t>
            </a:r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CDF441A8-0475-05C6-D7E9-6C2495ACD287}"/>
              </a:ext>
            </a:extLst>
          </p:cNvPr>
          <p:cNvSpPr txBox="1">
            <a:spLocks/>
          </p:cNvSpPr>
          <p:nvPr/>
        </p:nvSpPr>
        <p:spPr>
          <a:xfrm>
            <a:off x="647534" y="1864796"/>
            <a:ext cx="3174657" cy="8005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Feature Definition</a:t>
            </a:r>
          </a:p>
        </p:txBody>
      </p:sp>
      <p:sp>
        <p:nvSpPr>
          <p:cNvPr id="16" name="Content Placeholder 1">
            <a:extLst>
              <a:ext uri="{FF2B5EF4-FFF2-40B4-BE49-F238E27FC236}">
                <a16:creationId xmlns:a16="http://schemas.microsoft.com/office/drawing/2014/main" id="{4530EFE2-1771-7AE8-4DF8-DF9E811EBEFC}"/>
              </a:ext>
            </a:extLst>
          </p:cNvPr>
          <p:cNvSpPr txBox="1">
            <a:spLocks/>
          </p:cNvSpPr>
          <p:nvPr/>
        </p:nvSpPr>
        <p:spPr>
          <a:xfrm>
            <a:off x="8054540" y="1844547"/>
            <a:ext cx="3840663" cy="800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Manual Attachment</a:t>
            </a:r>
          </a:p>
        </p:txBody>
      </p:sp>
      <p:sp>
        <p:nvSpPr>
          <p:cNvPr id="10" name="Text 0">
            <a:extLst>
              <a:ext uri="{FF2B5EF4-FFF2-40B4-BE49-F238E27FC236}">
                <a16:creationId xmlns:a16="http://schemas.microsoft.com/office/drawing/2014/main" id="{0D4E7864-17B3-1BA5-7A4C-858CBCA75B5D}"/>
              </a:ext>
            </a:extLst>
          </p:cNvPr>
          <p:cNvSpPr/>
          <p:nvPr/>
        </p:nvSpPr>
        <p:spPr>
          <a:xfrm>
            <a:off x="960120" y="36576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Communicating </a:t>
            </a:r>
            <a:r>
              <a:rPr lang="en-US" sz="3200" b="1" dirty="0">
                <a:solidFill>
                  <a:srgbClr val="003865"/>
                </a:solidFill>
                <a:latin typeface="Calibri"/>
              </a:rPr>
              <a:t>Progress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3865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36407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F8540-03EC-05C6-47CE-DF9933AC6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FC8DD4A-3AB8-8400-89E5-BC08D84527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70643" y="1182915"/>
            <a:ext cx="10756900" cy="198144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dirty="0">
                <a:latin typeface="Calibri"/>
              </a:rPr>
              <a:t>An </a:t>
            </a:r>
            <a:r>
              <a:rPr lang="en-US" b="1" dirty="0">
                <a:latin typeface="Calibri"/>
              </a:rPr>
              <a:t>ItemType Readiness Report </a:t>
            </a:r>
            <a:r>
              <a:rPr lang="en-US" dirty="0">
                <a:latin typeface="Calibri"/>
              </a:rPr>
              <a:t>is published to help designers know if a pay item is included in an item type, and where to look for it.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8A7D505-917F-508C-DD8E-C3F9D8CF80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64" y="5443255"/>
            <a:ext cx="6992326" cy="11336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7B1531-2AC5-A99C-BBA2-D6C04ED43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764" y="2534006"/>
            <a:ext cx="11279732" cy="2436948"/>
          </a:xfrm>
          <a:prstGeom prst="rect">
            <a:avLst/>
          </a:prstGeom>
        </p:spPr>
      </p:pic>
      <p:sp>
        <p:nvSpPr>
          <p:cNvPr id="16" name="Text 0">
            <a:extLst>
              <a:ext uri="{FF2B5EF4-FFF2-40B4-BE49-F238E27FC236}">
                <a16:creationId xmlns:a16="http://schemas.microsoft.com/office/drawing/2014/main" id="{9EE0BDA5-D5B0-2EBD-9EC4-0E10BAB19A67}"/>
              </a:ext>
            </a:extLst>
          </p:cNvPr>
          <p:cNvSpPr/>
          <p:nvPr/>
        </p:nvSpPr>
        <p:spPr>
          <a:xfrm>
            <a:off x="960120" y="36576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</a:defRPr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</a:rPr>
              <a:t>Communicating </a:t>
            </a:r>
            <a:r>
              <a:rPr lang="en-US" sz="3200" b="1" dirty="0">
                <a:solidFill>
                  <a:srgbClr val="003865"/>
                </a:solidFill>
                <a:latin typeface="Calibri"/>
              </a:rPr>
              <a:t>Progress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3865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38702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6817BD-EF3D-F042-A27B-F0BA50BC8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CF6CD5FD-8986-8A8B-1078-F7B7051198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7549781"/>
              </p:ext>
            </p:extLst>
          </p:nvPr>
        </p:nvGraphicFramePr>
        <p:xfrm>
          <a:off x="1745826" y="4524499"/>
          <a:ext cx="8029787" cy="247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940848" imgH="1828177" progId="Word.Document.12">
                  <p:embed/>
                </p:oleObj>
              </mc:Choice>
              <mc:Fallback>
                <p:oleObj name="Document" r:id="rId2" imgW="5940848" imgH="1828177" progId="Word.Document.12">
                  <p:embed/>
                  <p:pic>
                    <p:nvPicPr>
                      <p:cNvPr id="20" name="Object 19">
                        <a:extLst>
                          <a:ext uri="{FF2B5EF4-FFF2-40B4-BE49-F238E27FC236}">
                            <a16:creationId xmlns:a16="http://schemas.microsoft.com/office/drawing/2014/main" id="{CF6CD5FD-8986-8A8B-1078-F7B70511984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745826" y="4524499"/>
                        <a:ext cx="8029787" cy="2472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CEBA92C-FD85-7828-9F72-D0BDD41FC1BB}"/>
              </a:ext>
            </a:extLst>
          </p:cNvPr>
          <p:cNvSpPr/>
          <p:nvPr/>
        </p:nvSpPr>
        <p:spPr>
          <a:xfrm>
            <a:off x="384048" y="365760"/>
            <a:ext cx="4160520" cy="292608"/>
          </a:xfrm>
          <a:prstGeom prst="roundRect">
            <a:avLst>
              <a:gd name="adj" fmla="val 50000"/>
            </a:avLst>
          </a:prstGeom>
          <a:solidFill>
            <a:srgbClr val="0038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FHWA DDSG FALL 2026 MEETING  |  WORKSHOP BLOCK 1A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912626-C86D-154E-C3C1-1DA743A76A45}"/>
              </a:ext>
            </a:extLst>
          </p:cNvPr>
          <p:cNvSpPr txBox="1"/>
          <p:nvPr/>
        </p:nvSpPr>
        <p:spPr>
          <a:xfrm>
            <a:off x="7863840" y="402336"/>
            <a:ext cx="3941063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0"/>
              </a:spcAft>
            </a:pPr>
            <a:r>
              <a:rPr sz="1200" b="0">
                <a:solidFill>
                  <a:srgbClr val="5C7285"/>
                </a:solidFill>
                <a:latin typeface="Calibri"/>
              </a:rPr>
              <a:t>Tuesday, September 29, 2026  |  Vienna, VA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DB3294-7870-2D4D-D9C5-951A338E3A3B}"/>
              </a:ext>
            </a:extLst>
          </p:cNvPr>
          <p:cNvSpPr txBox="1"/>
          <p:nvPr/>
        </p:nvSpPr>
        <p:spPr>
          <a:xfrm>
            <a:off x="384048" y="947925"/>
            <a:ext cx="11338560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4000" b="1" dirty="0">
                <a:solidFill>
                  <a:srgbClr val="003865"/>
                </a:solidFill>
                <a:latin typeface="Calibri"/>
              </a:rPr>
              <a:t>Digital Delivery Technology Spotlight</a:t>
            </a:r>
            <a:endParaRPr sz="4000" b="1" dirty="0">
              <a:solidFill>
                <a:srgbClr val="003865"/>
              </a:solidFill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5697AF-83A9-37F7-EE71-77C1D0C8BB43}"/>
              </a:ext>
            </a:extLst>
          </p:cNvPr>
          <p:cNvSpPr txBox="1"/>
          <p:nvPr/>
        </p:nvSpPr>
        <p:spPr>
          <a:xfrm>
            <a:off x="384048" y="1730301"/>
            <a:ext cx="1060704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2800" dirty="0">
                <a:solidFill>
                  <a:srgbClr val="2E4A63"/>
                </a:solidFill>
                <a:latin typeface="Calibri"/>
              </a:rPr>
              <a:t>Thank you</a:t>
            </a:r>
            <a:r>
              <a:rPr lang="en-US" sz="2800" b="0" dirty="0">
                <a:solidFill>
                  <a:srgbClr val="2E4A63"/>
                </a:solidFill>
                <a:latin typeface="Calibri"/>
              </a:rPr>
              <a:t>!</a:t>
            </a:r>
            <a:endParaRPr sz="2800" b="0" dirty="0">
              <a:solidFill>
                <a:srgbClr val="2E4A63"/>
              </a:solidFill>
              <a:latin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6F7594-5EC8-90D0-BA51-8C71153BC3AC}"/>
              </a:ext>
            </a:extLst>
          </p:cNvPr>
          <p:cNvSpPr/>
          <p:nvPr/>
        </p:nvSpPr>
        <p:spPr>
          <a:xfrm>
            <a:off x="384048" y="2251509"/>
            <a:ext cx="1280160" cy="45720"/>
          </a:xfrm>
          <a:prstGeom prst="rect">
            <a:avLst/>
          </a:prstGeom>
          <a:solidFill>
            <a:srgbClr val="298F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140B1AE-FF6F-886D-4304-4F1230901C26}"/>
              </a:ext>
            </a:extLst>
          </p:cNvPr>
          <p:cNvSpPr/>
          <p:nvPr/>
        </p:nvSpPr>
        <p:spPr>
          <a:xfrm>
            <a:off x="384048" y="2798513"/>
            <a:ext cx="5623560" cy="1661977"/>
          </a:xfrm>
          <a:prstGeom prst="roundRect">
            <a:avLst>
              <a:gd name="adj" fmla="val 6000"/>
            </a:avLst>
          </a:prstGeom>
          <a:solidFill>
            <a:srgbClr val="F2F7FB"/>
          </a:solidFill>
          <a:ln w="9525">
            <a:solidFill>
              <a:srgbClr val="D8E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14D12C-06A0-40B0-547E-B4268E1213CC}"/>
              </a:ext>
            </a:extLst>
          </p:cNvPr>
          <p:cNvSpPr txBox="1"/>
          <p:nvPr/>
        </p:nvSpPr>
        <p:spPr>
          <a:xfrm>
            <a:off x="640080" y="3017969"/>
            <a:ext cx="512064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dirty="0">
                <a:solidFill>
                  <a:srgbClr val="298FC2"/>
                </a:solidFill>
                <a:latin typeface="Calibri"/>
              </a:rPr>
              <a:t>TECHNOLOGY &amp; SOLUTION PROVIDER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4D7810-7C6C-4793-CD08-94C61C949EF0}"/>
              </a:ext>
            </a:extLst>
          </p:cNvPr>
          <p:cNvSpPr txBox="1"/>
          <p:nvPr/>
        </p:nvSpPr>
        <p:spPr>
          <a:xfrm>
            <a:off x="640080" y="3301434"/>
            <a:ext cx="5120640" cy="8130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 dirty="0">
                <a:solidFill>
                  <a:srgbClr val="003865"/>
                </a:solidFill>
                <a:latin typeface="Calibri"/>
              </a:rPr>
              <a:t>Wally Ballou</a:t>
            </a:r>
          </a:p>
          <a:p>
            <a:pPr algn="l">
              <a:spcAft>
                <a:spcPts val="300"/>
              </a:spcAft>
            </a:pPr>
            <a:r>
              <a:rPr sz="1400" b="0" dirty="0">
                <a:solidFill>
                  <a:srgbClr val="2E4A63"/>
                </a:solidFill>
                <a:latin typeface="Calibri"/>
              </a:rPr>
              <a:t>Technical Account Manager  |  Bentley Systems</a:t>
            </a:r>
          </a:p>
          <a:p>
            <a:pPr algn="l">
              <a:spcAft>
                <a:spcPts val="0"/>
              </a:spcAft>
            </a:pPr>
            <a:r>
              <a:rPr lang="en-US" sz="1300" b="0" dirty="0">
                <a:solidFill>
                  <a:srgbClr val="5C7285"/>
                </a:solidFill>
                <a:latin typeface="Calibri"/>
              </a:rPr>
              <a:t>wally.ballou@bentley.com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FCE42D4-100D-3165-F49A-60DC4D381464}"/>
              </a:ext>
            </a:extLst>
          </p:cNvPr>
          <p:cNvSpPr/>
          <p:nvPr/>
        </p:nvSpPr>
        <p:spPr>
          <a:xfrm>
            <a:off x="6190488" y="2798514"/>
            <a:ext cx="5623560" cy="1661978"/>
          </a:xfrm>
          <a:prstGeom prst="roundRect">
            <a:avLst>
              <a:gd name="adj" fmla="val 6000"/>
            </a:avLst>
          </a:prstGeom>
          <a:solidFill>
            <a:srgbClr val="F2F7FB"/>
          </a:solidFill>
          <a:ln w="9525">
            <a:solidFill>
              <a:srgbClr val="D8E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4FD440-2C69-0766-C2C3-552D43149054}"/>
              </a:ext>
            </a:extLst>
          </p:cNvPr>
          <p:cNvSpPr txBox="1"/>
          <p:nvPr/>
        </p:nvSpPr>
        <p:spPr>
          <a:xfrm>
            <a:off x="6446520" y="3017969"/>
            <a:ext cx="512064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dirty="0">
                <a:solidFill>
                  <a:srgbClr val="157A3A"/>
                </a:solidFill>
                <a:latin typeface="Calibri"/>
              </a:rPr>
              <a:t>CONSULTANT &amp; PROGRAM DELIVERY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2C2F96-5A12-AF87-F0EC-624E07895539}"/>
              </a:ext>
            </a:extLst>
          </p:cNvPr>
          <p:cNvSpPr txBox="1"/>
          <p:nvPr/>
        </p:nvSpPr>
        <p:spPr>
          <a:xfrm>
            <a:off x="6446520" y="3301434"/>
            <a:ext cx="5120640" cy="8130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 dirty="0">
                <a:solidFill>
                  <a:srgbClr val="003865"/>
                </a:solidFill>
                <a:latin typeface="Calibri"/>
              </a:rPr>
              <a:t>Andrew Poszich, PE</a:t>
            </a:r>
          </a:p>
          <a:p>
            <a:pPr algn="l">
              <a:spcAft>
                <a:spcPts val="300"/>
              </a:spcAft>
            </a:pPr>
            <a:r>
              <a:rPr sz="1400" b="0" dirty="0">
                <a:solidFill>
                  <a:srgbClr val="2E4A63"/>
                </a:solidFill>
                <a:latin typeface="Calibri"/>
              </a:rPr>
              <a:t>Director</a:t>
            </a:r>
            <a:r>
              <a:rPr lang="en-US" sz="1400" b="0" dirty="0">
                <a:solidFill>
                  <a:srgbClr val="2E4A63"/>
                </a:solidFill>
                <a:latin typeface="Calibri"/>
              </a:rPr>
              <a:t> of</a:t>
            </a:r>
            <a:r>
              <a:rPr sz="1400" b="0" dirty="0">
                <a:solidFill>
                  <a:srgbClr val="2E4A63"/>
                </a:solidFill>
                <a:latin typeface="Calibri"/>
              </a:rPr>
              <a:t> Digital Delivery  |  RS&amp;H</a:t>
            </a:r>
          </a:p>
          <a:p>
            <a:pPr algn="l">
              <a:spcAft>
                <a:spcPts val="0"/>
              </a:spcAft>
            </a:pPr>
            <a:r>
              <a:rPr lang="en-US" sz="1300" b="0" dirty="0">
                <a:solidFill>
                  <a:srgbClr val="5C7285"/>
                </a:solidFill>
                <a:latin typeface="Calibri"/>
              </a:rPr>
              <a:t>Andrew.Poszich@rsandh.com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51C4635-749D-2C84-576C-43A7C7D9A8B4}"/>
              </a:ext>
            </a:extLst>
          </p:cNvPr>
          <p:cNvSpPr/>
          <p:nvPr/>
        </p:nvSpPr>
        <p:spPr>
          <a:xfrm>
            <a:off x="4187952" y="2631690"/>
            <a:ext cx="1828800" cy="18288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3E6B358-BB1E-1C6A-5A92-991B9C3B6554}"/>
              </a:ext>
            </a:extLst>
          </p:cNvPr>
          <p:cNvSpPr/>
          <p:nvPr/>
        </p:nvSpPr>
        <p:spPr>
          <a:xfrm>
            <a:off x="9994392" y="2662098"/>
            <a:ext cx="1828800" cy="182880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8A7C095-5CA0-E5BE-E7E3-15F123AF42C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4445" t="39734" r="23470" b="11544"/>
          <a:stretch>
            <a:fillRect/>
          </a:stretch>
        </p:blipFill>
        <p:spPr>
          <a:xfrm>
            <a:off x="8041568" y="4679947"/>
            <a:ext cx="2143742" cy="2003172"/>
          </a:xfrm>
          <a:prstGeom prst="rect">
            <a:avLst/>
          </a:prstGeom>
        </p:spPr>
      </p:pic>
      <p:sp>
        <p:nvSpPr>
          <p:cNvPr id="22" name="Rounded Rectangle 18">
            <a:extLst>
              <a:ext uri="{FF2B5EF4-FFF2-40B4-BE49-F238E27FC236}">
                <a16:creationId xmlns:a16="http://schemas.microsoft.com/office/drawing/2014/main" id="{690C8B6B-6FBD-E823-AFD2-2F4CBB9BEE9D}"/>
              </a:ext>
            </a:extLst>
          </p:cNvPr>
          <p:cNvSpPr/>
          <p:nvPr/>
        </p:nvSpPr>
        <p:spPr>
          <a:xfrm>
            <a:off x="4544568" y="5260202"/>
            <a:ext cx="2919647" cy="649873"/>
          </a:xfrm>
          <a:prstGeom prst="roundRect">
            <a:avLst>
              <a:gd name="adj" fmla="val 50000"/>
            </a:avLst>
          </a:prstGeom>
          <a:solidFill>
            <a:srgbClr val="298F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lang="en-US" sz="2800" b="1" dirty="0">
                <a:solidFill>
                  <a:srgbClr val="FFFFFF"/>
                </a:solidFill>
                <a:latin typeface="Calibri"/>
              </a:rPr>
              <a:t>Let’s Connect!</a:t>
            </a:r>
            <a:endParaRPr sz="2800" b="1" dirty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36203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YII'26 Dark">
  <a:themeElements>
    <a:clrScheme name="YII'26">
      <a:dk1>
        <a:srgbClr val="003865"/>
      </a:dk1>
      <a:lt1>
        <a:srgbClr val="FFFFFF"/>
      </a:lt1>
      <a:dk2>
        <a:srgbClr val="919EAB"/>
      </a:dk2>
      <a:lt2>
        <a:srgbClr val="DADFE6"/>
      </a:lt2>
      <a:accent1>
        <a:srgbClr val="157A3A"/>
      </a:accent1>
      <a:accent2>
        <a:srgbClr val="003865"/>
      </a:accent2>
      <a:accent3>
        <a:srgbClr val="298FC2"/>
      </a:accent3>
      <a:accent4>
        <a:srgbClr val="373737"/>
      </a:accent4>
      <a:accent5>
        <a:srgbClr val="EBEDF1"/>
      </a:accent5>
      <a:accent6>
        <a:srgbClr val="6C1D45"/>
      </a:accent6>
      <a:hlink>
        <a:srgbClr val="298FC2"/>
      </a:hlink>
      <a:folHlink>
        <a:srgbClr val="637381"/>
      </a:folHlink>
    </a:clrScheme>
    <a:fontScheme name="Custom 4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2"/>
          </a:solidFill>
          <a:tailEnd type="none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114300" indent="-114300" algn="l">
          <a:buFont typeface="Arial" panose="020B0604020202020204" pitchFamily="34" charset="0"/>
          <a:buChar char="•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Default" id="{A6CF0B99-AB87-4CE5-AE5A-B1F74F2804A1}" vid="{D5D99D9C-A71F-4B75-B165-B157527F4183}"/>
    </a:ext>
  </a:extLst>
</a:theme>
</file>

<file path=ppt/theme/theme3.xml><?xml version="1.0" encoding="utf-8"?>
<a:theme xmlns:a="http://schemas.openxmlformats.org/drawingml/2006/main" name="YII'26 Light">
  <a:themeElements>
    <a:clrScheme name="YII'26">
      <a:dk1>
        <a:srgbClr val="003865"/>
      </a:dk1>
      <a:lt1>
        <a:srgbClr val="FFFFFF"/>
      </a:lt1>
      <a:dk2>
        <a:srgbClr val="919EAB"/>
      </a:dk2>
      <a:lt2>
        <a:srgbClr val="DADFE6"/>
      </a:lt2>
      <a:accent1>
        <a:srgbClr val="157A3A"/>
      </a:accent1>
      <a:accent2>
        <a:srgbClr val="003865"/>
      </a:accent2>
      <a:accent3>
        <a:srgbClr val="298FC2"/>
      </a:accent3>
      <a:accent4>
        <a:srgbClr val="373737"/>
      </a:accent4>
      <a:accent5>
        <a:srgbClr val="EBEDF1"/>
      </a:accent5>
      <a:accent6>
        <a:srgbClr val="6C1D45"/>
      </a:accent6>
      <a:hlink>
        <a:srgbClr val="298FC2"/>
      </a:hlink>
      <a:folHlink>
        <a:srgbClr val="637381"/>
      </a:folHlink>
    </a:clrScheme>
    <a:fontScheme name="Custom 4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2"/>
          </a:solidFill>
          <a:tailEnd type="none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114300" indent="-114300" algn="l">
          <a:buFont typeface="Arial" panose="020B0604020202020204" pitchFamily="34" charset="0"/>
          <a:buChar char="•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Default" id="{A6CF0B99-AB87-4CE5-AE5A-B1F74F2804A1}" vid="{D5D99D9C-A71F-4B75-B165-B157527F4183}"/>
    </a:ext>
  </a:extLst>
</a:theme>
</file>

<file path=ppt/theme/theme4.xml><?xml version="1.0" encoding="utf-8"?>
<a:theme xmlns:a="http://schemas.openxmlformats.org/drawingml/2006/main" name="2_Office Theme">
  <a:themeElements>
    <a:clrScheme name="NCDOT DIGITAL">
      <a:dk1>
        <a:srgbClr val="003865"/>
      </a:dk1>
      <a:lt1>
        <a:sysClr val="window" lastClr="FFFFFF"/>
      </a:lt1>
      <a:dk2>
        <a:srgbClr val="003865"/>
      </a:dk2>
      <a:lt2>
        <a:srgbClr val="DBDCDC"/>
      </a:lt2>
      <a:accent1>
        <a:srgbClr val="298FC2"/>
      </a:accent1>
      <a:accent2>
        <a:srgbClr val="003865"/>
      </a:accent2>
      <a:accent3>
        <a:srgbClr val="189D4A"/>
      </a:accent3>
      <a:accent4>
        <a:srgbClr val="D86018"/>
      </a:accent4>
      <a:accent5>
        <a:srgbClr val="6C1D45"/>
      </a:accent5>
      <a:accent6>
        <a:srgbClr val="5CB8B2"/>
      </a:accent6>
      <a:hlink>
        <a:srgbClr val="003865"/>
      </a:hlink>
      <a:folHlink>
        <a:srgbClr val="298FC2"/>
      </a:folHlink>
    </a:clrScheme>
    <a:fontScheme name="Office">
      <a:majorFont>
        <a:latin typeface="Calibri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CDOT DIGITAL TRANSFORMATION - PPT Template.potx" id="{7504D55A-C633-4FDF-8DA2-98CB26B09484}" vid="{F5AC843E-8DC4-45A2-866F-3E722DE2EF3B}"/>
    </a:ext>
  </a:extLst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7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48C87FD-1D93-4524-9C06-245EF0C2143B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2a48438c-b9f2-4b77-809d-92fb7b563c47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2B6DF0B87E164EA5A66726E8822305" ma:contentTypeVersion="16" ma:contentTypeDescription="Create a new document." ma:contentTypeScope="" ma:versionID="813b713305141a48d83b2c848fba361b">
  <xsd:schema xmlns:xsd="http://www.w3.org/2001/XMLSchema" xmlns:xs="http://www.w3.org/2001/XMLSchema" xmlns:p="http://schemas.microsoft.com/office/2006/metadata/properties" xmlns:ns2="9d1843ec-21c2-4053-bfd6-2ffc65950e7c" xmlns:ns3="3fb25fd4-f1f2-4edc-b0ea-a039ba156aa0" targetNamespace="http://schemas.microsoft.com/office/2006/metadata/properties" ma:root="true" ma:fieldsID="2afaae2ae20d56081d8544a8bb7273b4" ns2:_="" ns3:_="">
    <xsd:import namespace="9d1843ec-21c2-4053-bfd6-2ffc65950e7c"/>
    <xsd:import namespace="3fb25fd4-f1f2-4edc-b0ea-a039ba156a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1843ec-21c2-4053-bfd6-2ffc65950e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80966e5e-a0ab-4f14-8017-b92470a0a7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b25fd4-f1f2-4edc-b0ea-a039ba156aa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3beca5e7-bc1d-41ef-be35-da38550ebc29}" ma:internalName="TaxCatchAll" ma:showField="CatchAllData" ma:web="3fb25fd4-f1f2-4edc-b0ea-a039ba156a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fb25fd4-f1f2-4edc-b0ea-a039ba156aa0" xsi:nil="true"/>
    <lcf76f155ced4ddcb4097134ff3c332f xmlns="9d1843ec-21c2-4053-bfd6-2ffc65950e7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10902E4-744A-4523-8C50-8A85ABAA8660}"/>
</file>

<file path=customXml/itemProps2.xml><?xml version="1.0" encoding="utf-8"?>
<ds:datastoreItem xmlns:ds="http://schemas.openxmlformats.org/officeDocument/2006/customXml" ds:itemID="{84343E0D-8C95-46D2-8ADC-AAF1E423E6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C15CD35-F0B8-4131-B57A-346C96BA925E}">
  <ds:schemaRefs>
    <ds:schemaRef ds:uri="http://schemas.microsoft.com/office/2006/metadata/properties"/>
    <ds:schemaRef ds:uri="http://schemas.microsoft.com/office/infopath/2007/PartnerControls"/>
    <ds:schemaRef ds:uri="6da5dc33-efd3-4b1a-b4ae-56ba4a12c8b3"/>
    <ds:schemaRef ds:uri="6674688f-a343-4de0-b611-97193fb88ff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447</TotalTime>
  <Words>2561</Words>
  <Application>Microsoft Office PowerPoint</Application>
  <PresentationFormat>Widescreen</PresentationFormat>
  <Paragraphs>394</Paragraphs>
  <Slides>35</Slides>
  <Notes>23</Notes>
  <HiddenSlides>0</HiddenSlides>
  <MMClips>1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Office Theme</vt:lpstr>
      <vt:lpstr>YII'26 Dark</vt:lpstr>
      <vt:lpstr>YII'26 Light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Poszich, Andrew</dc:creator>
  <cp:keywords/>
  <dc:description>generated using python-pptx</dc:description>
  <cp:lastModifiedBy>Poszich, Andrew</cp:lastModifiedBy>
  <cp:revision>78</cp:revision>
  <dcterms:created xsi:type="dcterms:W3CDTF">2013-01-27T09:14:16Z</dcterms:created>
  <dcterms:modified xsi:type="dcterms:W3CDTF">2026-09-29T11:41:20Z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0x0101001D2B6DF0B87E164EA5A66726E8822305</vt:lpwstr>
  </property>
  <property fmtid="{D5CDD505-2E9C-101B-9397-08002B2CF9AE}" pid="3" name="MediaServiceImageTags">
    <vt:lpwstr/>
  </property>
</Properties>
</file>