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5" r:id="rId5"/>
  </p:sldMasterIdLst>
  <p:notesMasterIdLst>
    <p:notesMasterId r:id="rId19"/>
  </p:notesMasterIdLst>
  <p:sldIdLst>
    <p:sldId id="278" r:id="rId6"/>
    <p:sldId id="10162" r:id="rId7"/>
    <p:sldId id="988202371" r:id="rId8"/>
    <p:sldId id="2147479222" r:id="rId9"/>
    <p:sldId id="2147479389" r:id="rId10"/>
    <p:sldId id="277" r:id="rId11"/>
    <p:sldId id="988202370" r:id="rId12"/>
    <p:sldId id="268" r:id="rId13"/>
    <p:sldId id="273" r:id="rId14"/>
    <p:sldId id="287" r:id="rId15"/>
    <p:sldId id="286" r:id="rId16"/>
    <p:sldId id="10164" r:id="rId17"/>
    <p:sldId id="9882023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FE9DE4-3ED5-465F-B22A-A5AF701526E1}" v="7" dt="2026-09-25T18:39:09.6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0" autoAdjust="0"/>
    <p:restoredTop sz="76998" autoAdjust="0"/>
  </p:normalViewPr>
  <p:slideViewPr>
    <p:cSldViewPr snapToGrid="0">
      <p:cViewPr varScale="1">
        <p:scale>
          <a:sx n="74" d="100"/>
          <a:sy n="74" d="100"/>
        </p:scale>
        <p:origin x="1027" y="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619CCE-3B1C-44C5-BA3D-BBE5F7373FBC}"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F993C167-A3C3-4DE8-B13A-7B1C3506ED54}">
      <dgm:prSet phldrT="[Text]"/>
      <dgm:spPr>
        <a:solidFill>
          <a:srgbClr val="002060"/>
        </a:solidFill>
      </dgm:spPr>
      <dgm:t>
        <a:bodyPr/>
        <a:lstStyle/>
        <a:p>
          <a:r>
            <a:rPr lang="en-US"/>
            <a:t>Survey</a:t>
          </a:r>
        </a:p>
      </dgm:t>
    </dgm:pt>
    <dgm:pt modelId="{8FE9A383-A4C7-4240-B31C-562FFC67DD17}" type="parTrans" cxnId="{72857112-45E0-41EF-BF58-570E143B3B3A}">
      <dgm:prSet/>
      <dgm:spPr/>
      <dgm:t>
        <a:bodyPr/>
        <a:lstStyle/>
        <a:p>
          <a:endParaRPr lang="en-US"/>
        </a:p>
      </dgm:t>
    </dgm:pt>
    <dgm:pt modelId="{75854A25-7242-4667-ADCE-395D0F434E5A}" type="sibTrans" cxnId="{72857112-45E0-41EF-BF58-570E143B3B3A}">
      <dgm:prSet/>
      <dgm:spPr/>
      <dgm:t>
        <a:bodyPr/>
        <a:lstStyle/>
        <a:p>
          <a:endParaRPr lang="en-US"/>
        </a:p>
      </dgm:t>
    </dgm:pt>
    <dgm:pt modelId="{84507F8B-A85C-497F-9DAE-232787E250CD}">
      <dgm:prSet phldrT="[Text]"/>
      <dgm:spPr>
        <a:solidFill>
          <a:srgbClr val="002060"/>
        </a:solidFill>
      </dgm:spPr>
      <dgm:t>
        <a:bodyPr/>
        <a:lstStyle/>
        <a:p>
          <a:r>
            <a:rPr lang="en-US"/>
            <a:t>Design</a:t>
          </a:r>
        </a:p>
      </dgm:t>
    </dgm:pt>
    <dgm:pt modelId="{40835101-BA2C-434D-A57C-ECBA000FC6B6}" type="parTrans" cxnId="{C3570FE8-9835-4C40-A8C9-55E875EAD1E7}">
      <dgm:prSet/>
      <dgm:spPr/>
      <dgm:t>
        <a:bodyPr/>
        <a:lstStyle/>
        <a:p>
          <a:endParaRPr lang="en-US"/>
        </a:p>
      </dgm:t>
    </dgm:pt>
    <dgm:pt modelId="{33E8B633-F2AC-4988-AAB2-E24135C86CF1}" type="sibTrans" cxnId="{C3570FE8-9835-4C40-A8C9-55E875EAD1E7}">
      <dgm:prSet/>
      <dgm:spPr/>
      <dgm:t>
        <a:bodyPr/>
        <a:lstStyle/>
        <a:p>
          <a:endParaRPr lang="en-US"/>
        </a:p>
      </dgm:t>
    </dgm:pt>
    <dgm:pt modelId="{CB1485E4-D10D-4841-8AC0-EBDDDE0858BF}">
      <dgm:prSet phldrT="[Text]"/>
      <dgm:spPr>
        <a:solidFill>
          <a:srgbClr val="002060"/>
        </a:solidFill>
      </dgm:spPr>
      <dgm:t>
        <a:bodyPr/>
        <a:lstStyle/>
        <a:p>
          <a:r>
            <a:rPr lang="en-US"/>
            <a:t>Construction</a:t>
          </a:r>
        </a:p>
      </dgm:t>
    </dgm:pt>
    <dgm:pt modelId="{6E3D4E1F-6D48-456D-8F54-B56289876246}" type="parTrans" cxnId="{774BF7AF-4681-48A0-8416-C9F2AE075532}">
      <dgm:prSet/>
      <dgm:spPr/>
      <dgm:t>
        <a:bodyPr/>
        <a:lstStyle/>
        <a:p>
          <a:endParaRPr lang="en-US"/>
        </a:p>
      </dgm:t>
    </dgm:pt>
    <dgm:pt modelId="{841B8328-490F-4CDB-AE1A-8BB967267468}" type="sibTrans" cxnId="{774BF7AF-4681-48A0-8416-C9F2AE075532}">
      <dgm:prSet/>
      <dgm:spPr/>
      <dgm:t>
        <a:bodyPr/>
        <a:lstStyle/>
        <a:p>
          <a:endParaRPr lang="en-US"/>
        </a:p>
      </dgm:t>
    </dgm:pt>
    <dgm:pt modelId="{96D9C04C-A628-4DAA-8518-447E74EB0C21}">
      <dgm:prSet phldrT="[Text]"/>
      <dgm:spPr>
        <a:solidFill>
          <a:srgbClr val="002060"/>
        </a:solidFill>
      </dgm:spPr>
      <dgm:t>
        <a:bodyPr/>
        <a:lstStyle/>
        <a:p>
          <a:r>
            <a:rPr lang="en-US"/>
            <a:t>Operations</a:t>
          </a:r>
        </a:p>
      </dgm:t>
    </dgm:pt>
    <dgm:pt modelId="{EA289BB7-53C6-4605-A5C6-E0CCF1C780A6}" type="parTrans" cxnId="{41C6CF82-52D2-4E09-8B35-4E05E53F4BF0}">
      <dgm:prSet/>
      <dgm:spPr/>
      <dgm:t>
        <a:bodyPr/>
        <a:lstStyle/>
        <a:p>
          <a:endParaRPr lang="en-US"/>
        </a:p>
      </dgm:t>
    </dgm:pt>
    <dgm:pt modelId="{05CC3CF8-04A8-448D-9880-4AE38A84E618}" type="sibTrans" cxnId="{41C6CF82-52D2-4E09-8B35-4E05E53F4BF0}">
      <dgm:prSet/>
      <dgm:spPr/>
      <dgm:t>
        <a:bodyPr/>
        <a:lstStyle/>
        <a:p>
          <a:endParaRPr lang="en-US"/>
        </a:p>
      </dgm:t>
    </dgm:pt>
    <dgm:pt modelId="{C5EAB296-3D2E-4ABF-9726-DE3F24F244B6}">
      <dgm:prSet phldrT="[Text]"/>
      <dgm:spPr>
        <a:solidFill>
          <a:srgbClr val="002060"/>
        </a:solidFill>
      </dgm:spPr>
      <dgm:t>
        <a:bodyPr/>
        <a:lstStyle/>
        <a:p>
          <a:r>
            <a:rPr lang="en-US"/>
            <a:t>Maintenance</a:t>
          </a:r>
        </a:p>
      </dgm:t>
    </dgm:pt>
    <dgm:pt modelId="{B173E60C-AC12-4543-8561-481533804B15}" type="parTrans" cxnId="{47836CE2-ED6D-465A-8800-4BAA2B8EA9A4}">
      <dgm:prSet/>
      <dgm:spPr/>
      <dgm:t>
        <a:bodyPr/>
        <a:lstStyle/>
        <a:p>
          <a:endParaRPr lang="en-US"/>
        </a:p>
      </dgm:t>
    </dgm:pt>
    <dgm:pt modelId="{01F1434E-2EFD-4542-A4A9-4A497468960B}" type="sibTrans" cxnId="{47836CE2-ED6D-465A-8800-4BAA2B8EA9A4}">
      <dgm:prSet/>
      <dgm:spPr/>
      <dgm:t>
        <a:bodyPr/>
        <a:lstStyle/>
        <a:p>
          <a:endParaRPr lang="en-US"/>
        </a:p>
      </dgm:t>
    </dgm:pt>
    <dgm:pt modelId="{FAC69CD3-8DBD-4F9C-8EBD-454363E75368}">
      <dgm:prSet phldrT="[Text]"/>
      <dgm:spPr>
        <a:solidFill>
          <a:srgbClr val="002060"/>
        </a:solidFill>
      </dgm:spPr>
      <dgm:t>
        <a:bodyPr/>
        <a:lstStyle/>
        <a:p>
          <a:r>
            <a:rPr lang="en-US"/>
            <a:t>Planning</a:t>
          </a:r>
        </a:p>
      </dgm:t>
    </dgm:pt>
    <dgm:pt modelId="{6F0405F6-4610-4BB5-A50C-110FB585B75A}" type="parTrans" cxnId="{BBEA7070-CB3C-4510-BFEF-811D49042CC6}">
      <dgm:prSet/>
      <dgm:spPr/>
      <dgm:t>
        <a:bodyPr/>
        <a:lstStyle/>
        <a:p>
          <a:endParaRPr lang="en-US"/>
        </a:p>
      </dgm:t>
    </dgm:pt>
    <dgm:pt modelId="{1C9153F0-C0B1-42BC-8BFC-A98DC2F864E3}" type="sibTrans" cxnId="{BBEA7070-CB3C-4510-BFEF-811D49042CC6}">
      <dgm:prSet/>
      <dgm:spPr/>
      <dgm:t>
        <a:bodyPr/>
        <a:lstStyle/>
        <a:p>
          <a:endParaRPr lang="en-US"/>
        </a:p>
      </dgm:t>
    </dgm:pt>
    <dgm:pt modelId="{B652824C-301B-4E3F-9EDD-B1FCDBA9AF23}" type="pres">
      <dgm:prSet presAssocID="{54619CCE-3B1C-44C5-BA3D-BBE5F7373FBC}" presName="cycle" presStyleCnt="0">
        <dgm:presLayoutVars>
          <dgm:dir/>
          <dgm:resizeHandles val="exact"/>
        </dgm:presLayoutVars>
      </dgm:prSet>
      <dgm:spPr/>
    </dgm:pt>
    <dgm:pt modelId="{4BD51AAB-4BD5-4B16-B821-7CDA50DEB3B2}" type="pres">
      <dgm:prSet presAssocID="{F993C167-A3C3-4DE8-B13A-7B1C3506ED54}" presName="node" presStyleLbl="node1" presStyleIdx="0" presStyleCnt="6">
        <dgm:presLayoutVars>
          <dgm:bulletEnabled val="1"/>
        </dgm:presLayoutVars>
      </dgm:prSet>
      <dgm:spPr/>
    </dgm:pt>
    <dgm:pt modelId="{7375C980-3C60-4B38-8DD1-D718E182DB16}" type="pres">
      <dgm:prSet presAssocID="{F993C167-A3C3-4DE8-B13A-7B1C3506ED54}" presName="spNode" presStyleCnt="0"/>
      <dgm:spPr/>
    </dgm:pt>
    <dgm:pt modelId="{2DE9C9B1-FB6C-49FC-BE91-83579D5EFC1F}" type="pres">
      <dgm:prSet presAssocID="{75854A25-7242-4667-ADCE-395D0F434E5A}" presName="sibTrans" presStyleLbl="sibTrans1D1" presStyleIdx="0" presStyleCnt="6"/>
      <dgm:spPr/>
    </dgm:pt>
    <dgm:pt modelId="{4B844457-E827-4286-9102-16622879CF57}" type="pres">
      <dgm:prSet presAssocID="{84507F8B-A85C-497F-9DAE-232787E250CD}" presName="node" presStyleLbl="node1" presStyleIdx="1" presStyleCnt="6">
        <dgm:presLayoutVars>
          <dgm:bulletEnabled val="1"/>
        </dgm:presLayoutVars>
      </dgm:prSet>
      <dgm:spPr/>
    </dgm:pt>
    <dgm:pt modelId="{F775250C-8758-495C-AD7F-B3F0A10CC2EE}" type="pres">
      <dgm:prSet presAssocID="{84507F8B-A85C-497F-9DAE-232787E250CD}" presName="spNode" presStyleCnt="0"/>
      <dgm:spPr/>
    </dgm:pt>
    <dgm:pt modelId="{0F4ADB05-3C8C-47A9-B271-78FB8EE9CCE5}" type="pres">
      <dgm:prSet presAssocID="{33E8B633-F2AC-4988-AAB2-E24135C86CF1}" presName="sibTrans" presStyleLbl="sibTrans1D1" presStyleIdx="1" presStyleCnt="6"/>
      <dgm:spPr/>
    </dgm:pt>
    <dgm:pt modelId="{1B913180-98B2-4319-B308-D447C2E92FFD}" type="pres">
      <dgm:prSet presAssocID="{CB1485E4-D10D-4841-8AC0-EBDDDE0858BF}" presName="node" presStyleLbl="node1" presStyleIdx="2" presStyleCnt="6">
        <dgm:presLayoutVars>
          <dgm:bulletEnabled val="1"/>
        </dgm:presLayoutVars>
      </dgm:prSet>
      <dgm:spPr/>
    </dgm:pt>
    <dgm:pt modelId="{E119661B-A9FE-42EF-B38D-43C2458C4D41}" type="pres">
      <dgm:prSet presAssocID="{CB1485E4-D10D-4841-8AC0-EBDDDE0858BF}" presName="spNode" presStyleCnt="0"/>
      <dgm:spPr/>
    </dgm:pt>
    <dgm:pt modelId="{84FDF596-96F3-42C6-A912-BC8471D3C50D}" type="pres">
      <dgm:prSet presAssocID="{841B8328-490F-4CDB-AE1A-8BB967267468}" presName="sibTrans" presStyleLbl="sibTrans1D1" presStyleIdx="2" presStyleCnt="6"/>
      <dgm:spPr/>
    </dgm:pt>
    <dgm:pt modelId="{7E40BFBF-DC42-4FFC-ACB7-720449B39A26}" type="pres">
      <dgm:prSet presAssocID="{96D9C04C-A628-4DAA-8518-447E74EB0C21}" presName="node" presStyleLbl="node1" presStyleIdx="3" presStyleCnt="6">
        <dgm:presLayoutVars>
          <dgm:bulletEnabled val="1"/>
        </dgm:presLayoutVars>
      </dgm:prSet>
      <dgm:spPr/>
    </dgm:pt>
    <dgm:pt modelId="{58B69B04-4805-4D09-8DAE-09CD7C1AD64F}" type="pres">
      <dgm:prSet presAssocID="{96D9C04C-A628-4DAA-8518-447E74EB0C21}" presName="spNode" presStyleCnt="0"/>
      <dgm:spPr/>
    </dgm:pt>
    <dgm:pt modelId="{A7D1EC3A-E9E1-4719-8E44-D8921357BD09}" type="pres">
      <dgm:prSet presAssocID="{05CC3CF8-04A8-448D-9880-4AE38A84E618}" presName="sibTrans" presStyleLbl="sibTrans1D1" presStyleIdx="3" presStyleCnt="6"/>
      <dgm:spPr/>
    </dgm:pt>
    <dgm:pt modelId="{D78951BC-B383-453B-91C4-572D1CC0E3A8}" type="pres">
      <dgm:prSet presAssocID="{C5EAB296-3D2E-4ABF-9726-DE3F24F244B6}" presName="node" presStyleLbl="node1" presStyleIdx="4" presStyleCnt="6">
        <dgm:presLayoutVars>
          <dgm:bulletEnabled val="1"/>
        </dgm:presLayoutVars>
      </dgm:prSet>
      <dgm:spPr/>
    </dgm:pt>
    <dgm:pt modelId="{7AF49450-463C-428D-BA25-A009D64C4219}" type="pres">
      <dgm:prSet presAssocID="{C5EAB296-3D2E-4ABF-9726-DE3F24F244B6}" presName="spNode" presStyleCnt="0"/>
      <dgm:spPr/>
    </dgm:pt>
    <dgm:pt modelId="{70DDDCA2-5B5E-4986-B358-298497FA3617}" type="pres">
      <dgm:prSet presAssocID="{01F1434E-2EFD-4542-A4A9-4A497468960B}" presName="sibTrans" presStyleLbl="sibTrans1D1" presStyleIdx="4" presStyleCnt="6"/>
      <dgm:spPr/>
    </dgm:pt>
    <dgm:pt modelId="{A7958E33-0727-4D4C-B17D-867D0560D064}" type="pres">
      <dgm:prSet presAssocID="{FAC69CD3-8DBD-4F9C-8EBD-454363E75368}" presName="node" presStyleLbl="node1" presStyleIdx="5" presStyleCnt="6">
        <dgm:presLayoutVars>
          <dgm:bulletEnabled val="1"/>
        </dgm:presLayoutVars>
      </dgm:prSet>
      <dgm:spPr/>
    </dgm:pt>
    <dgm:pt modelId="{358D61FF-C5D7-4BC5-9D42-2C759E251DD2}" type="pres">
      <dgm:prSet presAssocID="{FAC69CD3-8DBD-4F9C-8EBD-454363E75368}" presName="spNode" presStyleCnt="0"/>
      <dgm:spPr/>
    </dgm:pt>
    <dgm:pt modelId="{61564B61-2198-4458-911E-8AF1316D8767}" type="pres">
      <dgm:prSet presAssocID="{1C9153F0-C0B1-42BC-8BFC-A98DC2F864E3}" presName="sibTrans" presStyleLbl="sibTrans1D1" presStyleIdx="5" presStyleCnt="6"/>
      <dgm:spPr/>
    </dgm:pt>
  </dgm:ptLst>
  <dgm:cxnLst>
    <dgm:cxn modelId="{E338CA06-B0D0-4328-872A-5C24200F1EAC}" type="presOf" srcId="{96D9C04C-A628-4DAA-8518-447E74EB0C21}" destId="{7E40BFBF-DC42-4FFC-ACB7-720449B39A26}" srcOrd="0" destOrd="0" presId="urn:microsoft.com/office/officeart/2005/8/layout/cycle5"/>
    <dgm:cxn modelId="{72857112-45E0-41EF-BF58-570E143B3B3A}" srcId="{54619CCE-3B1C-44C5-BA3D-BBE5F7373FBC}" destId="{F993C167-A3C3-4DE8-B13A-7B1C3506ED54}" srcOrd="0" destOrd="0" parTransId="{8FE9A383-A4C7-4240-B31C-562FFC67DD17}" sibTransId="{75854A25-7242-4667-ADCE-395D0F434E5A}"/>
    <dgm:cxn modelId="{C944083D-527A-43B3-AD99-FF61E540B190}" type="presOf" srcId="{33E8B633-F2AC-4988-AAB2-E24135C86CF1}" destId="{0F4ADB05-3C8C-47A9-B271-78FB8EE9CCE5}" srcOrd="0" destOrd="0" presId="urn:microsoft.com/office/officeart/2005/8/layout/cycle5"/>
    <dgm:cxn modelId="{4D791168-809D-4248-95EF-1BF00D4078F4}" type="presOf" srcId="{05CC3CF8-04A8-448D-9880-4AE38A84E618}" destId="{A7D1EC3A-E9E1-4719-8E44-D8921357BD09}" srcOrd="0" destOrd="0" presId="urn:microsoft.com/office/officeart/2005/8/layout/cycle5"/>
    <dgm:cxn modelId="{BBEA7070-CB3C-4510-BFEF-811D49042CC6}" srcId="{54619CCE-3B1C-44C5-BA3D-BBE5F7373FBC}" destId="{FAC69CD3-8DBD-4F9C-8EBD-454363E75368}" srcOrd="5" destOrd="0" parTransId="{6F0405F6-4610-4BB5-A50C-110FB585B75A}" sibTransId="{1C9153F0-C0B1-42BC-8BFC-A98DC2F864E3}"/>
    <dgm:cxn modelId="{C8C13C7E-70A1-4D40-AA3D-3C1E686454A0}" type="presOf" srcId="{FAC69CD3-8DBD-4F9C-8EBD-454363E75368}" destId="{A7958E33-0727-4D4C-B17D-867D0560D064}" srcOrd="0" destOrd="0" presId="urn:microsoft.com/office/officeart/2005/8/layout/cycle5"/>
    <dgm:cxn modelId="{41C6CF82-52D2-4E09-8B35-4E05E53F4BF0}" srcId="{54619CCE-3B1C-44C5-BA3D-BBE5F7373FBC}" destId="{96D9C04C-A628-4DAA-8518-447E74EB0C21}" srcOrd="3" destOrd="0" parTransId="{EA289BB7-53C6-4605-A5C6-E0CCF1C780A6}" sibTransId="{05CC3CF8-04A8-448D-9880-4AE38A84E618}"/>
    <dgm:cxn modelId="{63F7B995-5A64-487C-8F71-938BA0F3FB12}" type="presOf" srcId="{F993C167-A3C3-4DE8-B13A-7B1C3506ED54}" destId="{4BD51AAB-4BD5-4B16-B821-7CDA50DEB3B2}" srcOrd="0" destOrd="0" presId="urn:microsoft.com/office/officeart/2005/8/layout/cycle5"/>
    <dgm:cxn modelId="{D4AF39A0-CDDE-43EB-8983-082248F35778}" type="presOf" srcId="{CB1485E4-D10D-4841-8AC0-EBDDDE0858BF}" destId="{1B913180-98B2-4319-B308-D447C2E92FFD}" srcOrd="0" destOrd="0" presId="urn:microsoft.com/office/officeart/2005/8/layout/cycle5"/>
    <dgm:cxn modelId="{774BF7AF-4681-48A0-8416-C9F2AE075532}" srcId="{54619CCE-3B1C-44C5-BA3D-BBE5F7373FBC}" destId="{CB1485E4-D10D-4841-8AC0-EBDDDE0858BF}" srcOrd="2" destOrd="0" parTransId="{6E3D4E1F-6D48-456D-8F54-B56289876246}" sibTransId="{841B8328-490F-4CDB-AE1A-8BB967267468}"/>
    <dgm:cxn modelId="{8DDFCEB0-B608-451A-A380-229B961E5E67}" type="presOf" srcId="{54619CCE-3B1C-44C5-BA3D-BBE5F7373FBC}" destId="{B652824C-301B-4E3F-9EDD-B1FCDBA9AF23}" srcOrd="0" destOrd="0" presId="urn:microsoft.com/office/officeart/2005/8/layout/cycle5"/>
    <dgm:cxn modelId="{1E2EB3BF-1812-4E0C-8AD8-FFC73540F6A6}" type="presOf" srcId="{1C9153F0-C0B1-42BC-8BFC-A98DC2F864E3}" destId="{61564B61-2198-4458-911E-8AF1316D8767}" srcOrd="0" destOrd="0" presId="urn:microsoft.com/office/officeart/2005/8/layout/cycle5"/>
    <dgm:cxn modelId="{EB0302CC-86CD-4DA7-ACC6-B937CBD551BE}" type="presOf" srcId="{01F1434E-2EFD-4542-A4A9-4A497468960B}" destId="{70DDDCA2-5B5E-4986-B358-298497FA3617}" srcOrd="0" destOrd="0" presId="urn:microsoft.com/office/officeart/2005/8/layout/cycle5"/>
    <dgm:cxn modelId="{8355C5D7-8920-478B-87BC-5C041EC6F071}" type="presOf" srcId="{C5EAB296-3D2E-4ABF-9726-DE3F24F244B6}" destId="{D78951BC-B383-453B-91C4-572D1CC0E3A8}" srcOrd="0" destOrd="0" presId="urn:microsoft.com/office/officeart/2005/8/layout/cycle5"/>
    <dgm:cxn modelId="{2EC6E3E0-37DD-4D17-B28A-55E1658B4BEF}" type="presOf" srcId="{75854A25-7242-4667-ADCE-395D0F434E5A}" destId="{2DE9C9B1-FB6C-49FC-BE91-83579D5EFC1F}" srcOrd="0" destOrd="0" presId="urn:microsoft.com/office/officeart/2005/8/layout/cycle5"/>
    <dgm:cxn modelId="{47836CE2-ED6D-465A-8800-4BAA2B8EA9A4}" srcId="{54619CCE-3B1C-44C5-BA3D-BBE5F7373FBC}" destId="{C5EAB296-3D2E-4ABF-9726-DE3F24F244B6}" srcOrd="4" destOrd="0" parTransId="{B173E60C-AC12-4543-8561-481533804B15}" sibTransId="{01F1434E-2EFD-4542-A4A9-4A497468960B}"/>
    <dgm:cxn modelId="{C3570FE8-9835-4C40-A8C9-55E875EAD1E7}" srcId="{54619CCE-3B1C-44C5-BA3D-BBE5F7373FBC}" destId="{84507F8B-A85C-497F-9DAE-232787E250CD}" srcOrd="1" destOrd="0" parTransId="{40835101-BA2C-434D-A57C-ECBA000FC6B6}" sibTransId="{33E8B633-F2AC-4988-AAB2-E24135C86CF1}"/>
    <dgm:cxn modelId="{96B805F5-5442-4935-A63B-10B03CC99860}" type="presOf" srcId="{84507F8B-A85C-497F-9DAE-232787E250CD}" destId="{4B844457-E827-4286-9102-16622879CF57}" srcOrd="0" destOrd="0" presId="urn:microsoft.com/office/officeart/2005/8/layout/cycle5"/>
    <dgm:cxn modelId="{CC3CB4F5-A107-407E-8B6B-CC2DADC05AF6}" type="presOf" srcId="{841B8328-490F-4CDB-AE1A-8BB967267468}" destId="{84FDF596-96F3-42C6-A912-BC8471D3C50D}" srcOrd="0" destOrd="0" presId="urn:microsoft.com/office/officeart/2005/8/layout/cycle5"/>
    <dgm:cxn modelId="{F12F36E1-C550-48FC-80FC-7CA4B7C8E5F0}" type="presParOf" srcId="{B652824C-301B-4E3F-9EDD-B1FCDBA9AF23}" destId="{4BD51AAB-4BD5-4B16-B821-7CDA50DEB3B2}" srcOrd="0" destOrd="0" presId="urn:microsoft.com/office/officeart/2005/8/layout/cycle5"/>
    <dgm:cxn modelId="{D0895865-A1A6-42A4-9354-35D4D248F02A}" type="presParOf" srcId="{B652824C-301B-4E3F-9EDD-B1FCDBA9AF23}" destId="{7375C980-3C60-4B38-8DD1-D718E182DB16}" srcOrd="1" destOrd="0" presId="urn:microsoft.com/office/officeart/2005/8/layout/cycle5"/>
    <dgm:cxn modelId="{35DDA497-5AF5-4155-BA4F-916D43AAB2DC}" type="presParOf" srcId="{B652824C-301B-4E3F-9EDD-B1FCDBA9AF23}" destId="{2DE9C9B1-FB6C-49FC-BE91-83579D5EFC1F}" srcOrd="2" destOrd="0" presId="urn:microsoft.com/office/officeart/2005/8/layout/cycle5"/>
    <dgm:cxn modelId="{D95599DF-9DAA-463C-816D-6F0C333B6585}" type="presParOf" srcId="{B652824C-301B-4E3F-9EDD-B1FCDBA9AF23}" destId="{4B844457-E827-4286-9102-16622879CF57}" srcOrd="3" destOrd="0" presId="urn:microsoft.com/office/officeart/2005/8/layout/cycle5"/>
    <dgm:cxn modelId="{7C60FC22-8F3C-445D-97DF-0231982DB19E}" type="presParOf" srcId="{B652824C-301B-4E3F-9EDD-B1FCDBA9AF23}" destId="{F775250C-8758-495C-AD7F-B3F0A10CC2EE}" srcOrd="4" destOrd="0" presId="urn:microsoft.com/office/officeart/2005/8/layout/cycle5"/>
    <dgm:cxn modelId="{0C9D616D-BD4C-443A-A793-F06A9E391ADE}" type="presParOf" srcId="{B652824C-301B-4E3F-9EDD-B1FCDBA9AF23}" destId="{0F4ADB05-3C8C-47A9-B271-78FB8EE9CCE5}" srcOrd="5" destOrd="0" presId="urn:microsoft.com/office/officeart/2005/8/layout/cycle5"/>
    <dgm:cxn modelId="{12A36243-1208-48A2-B791-0E20A3C9A9EC}" type="presParOf" srcId="{B652824C-301B-4E3F-9EDD-B1FCDBA9AF23}" destId="{1B913180-98B2-4319-B308-D447C2E92FFD}" srcOrd="6" destOrd="0" presId="urn:microsoft.com/office/officeart/2005/8/layout/cycle5"/>
    <dgm:cxn modelId="{5FF89438-1940-4A0D-886E-89D2551B2E5C}" type="presParOf" srcId="{B652824C-301B-4E3F-9EDD-B1FCDBA9AF23}" destId="{E119661B-A9FE-42EF-B38D-43C2458C4D41}" srcOrd="7" destOrd="0" presId="urn:microsoft.com/office/officeart/2005/8/layout/cycle5"/>
    <dgm:cxn modelId="{E2C3C5B4-91F5-48CC-862B-BC3C8E1B2A62}" type="presParOf" srcId="{B652824C-301B-4E3F-9EDD-B1FCDBA9AF23}" destId="{84FDF596-96F3-42C6-A912-BC8471D3C50D}" srcOrd="8" destOrd="0" presId="urn:microsoft.com/office/officeart/2005/8/layout/cycle5"/>
    <dgm:cxn modelId="{E030E828-4265-47A7-9E01-4AB1C8CDB0A5}" type="presParOf" srcId="{B652824C-301B-4E3F-9EDD-B1FCDBA9AF23}" destId="{7E40BFBF-DC42-4FFC-ACB7-720449B39A26}" srcOrd="9" destOrd="0" presId="urn:microsoft.com/office/officeart/2005/8/layout/cycle5"/>
    <dgm:cxn modelId="{613E483A-4712-4E75-B9D7-978D745FE383}" type="presParOf" srcId="{B652824C-301B-4E3F-9EDD-B1FCDBA9AF23}" destId="{58B69B04-4805-4D09-8DAE-09CD7C1AD64F}" srcOrd="10" destOrd="0" presId="urn:microsoft.com/office/officeart/2005/8/layout/cycle5"/>
    <dgm:cxn modelId="{93E09D9A-3979-4E53-876F-84B18E321051}" type="presParOf" srcId="{B652824C-301B-4E3F-9EDD-B1FCDBA9AF23}" destId="{A7D1EC3A-E9E1-4719-8E44-D8921357BD09}" srcOrd="11" destOrd="0" presId="urn:microsoft.com/office/officeart/2005/8/layout/cycle5"/>
    <dgm:cxn modelId="{5AF031DC-BCBA-49F6-B287-58BBDFA06BB6}" type="presParOf" srcId="{B652824C-301B-4E3F-9EDD-B1FCDBA9AF23}" destId="{D78951BC-B383-453B-91C4-572D1CC0E3A8}" srcOrd="12" destOrd="0" presId="urn:microsoft.com/office/officeart/2005/8/layout/cycle5"/>
    <dgm:cxn modelId="{3F077178-74FF-42C3-8EC2-75F304A9501C}" type="presParOf" srcId="{B652824C-301B-4E3F-9EDD-B1FCDBA9AF23}" destId="{7AF49450-463C-428D-BA25-A009D64C4219}" srcOrd="13" destOrd="0" presId="urn:microsoft.com/office/officeart/2005/8/layout/cycle5"/>
    <dgm:cxn modelId="{FE6D74A0-C3B7-4904-900B-9C46025506CF}" type="presParOf" srcId="{B652824C-301B-4E3F-9EDD-B1FCDBA9AF23}" destId="{70DDDCA2-5B5E-4986-B358-298497FA3617}" srcOrd="14" destOrd="0" presId="urn:microsoft.com/office/officeart/2005/8/layout/cycle5"/>
    <dgm:cxn modelId="{E50D9A30-892F-4931-A645-125FA6AC1CC1}" type="presParOf" srcId="{B652824C-301B-4E3F-9EDD-B1FCDBA9AF23}" destId="{A7958E33-0727-4D4C-B17D-867D0560D064}" srcOrd="15" destOrd="0" presId="urn:microsoft.com/office/officeart/2005/8/layout/cycle5"/>
    <dgm:cxn modelId="{D09E8C52-1F5E-4EA9-BEF1-FF3B1564B3B2}" type="presParOf" srcId="{B652824C-301B-4E3F-9EDD-B1FCDBA9AF23}" destId="{358D61FF-C5D7-4BC5-9D42-2C759E251DD2}" srcOrd="16" destOrd="0" presId="urn:microsoft.com/office/officeart/2005/8/layout/cycle5"/>
    <dgm:cxn modelId="{CC9EEC26-8405-4E07-A80B-726CF607BCD5}" type="presParOf" srcId="{B652824C-301B-4E3F-9EDD-B1FCDBA9AF23}" destId="{61564B61-2198-4458-911E-8AF1316D8767}"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51AAB-4BD5-4B16-B821-7CDA50DEB3B2}">
      <dsp:nvSpPr>
        <dsp:cNvPr id="0" name=""/>
        <dsp:cNvSpPr/>
      </dsp:nvSpPr>
      <dsp:spPr>
        <a:xfrm>
          <a:off x="2189612" y="1272"/>
          <a:ext cx="1340578" cy="871376"/>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Survey</a:t>
          </a:r>
        </a:p>
      </dsp:txBody>
      <dsp:txXfrm>
        <a:off x="2232149" y="43809"/>
        <a:ext cx="1255504" cy="786302"/>
      </dsp:txXfrm>
    </dsp:sp>
    <dsp:sp modelId="{2DE9C9B1-FB6C-49FC-BE91-83579D5EFC1F}">
      <dsp:nvSpPr>
        <dsp:cNvPr id="0" name=""/>
        <dsp:cNvSpPr/>
      </dsp:nvSpPr>
      <dsp:spPr>
        <a:xfrm>
          <a:off x="808204" y="436960"/>
          <a:ext cx="4103393" cy="4103393"/>
        </a:xfrm>
        <a:custGeom>
          <a:avLst/>
          <a:gdLst/>
          <a:ahLst/>
          <a:cxnLst/>
          <a:rect l="0" t="0" r="0" b="0"/>
          <a:pathLst>
            <a:path>
              <a:moveTo>
                <a:pt x="2890366" y="179240"/>
              </a:moveTo>
              <a:arcTo wR="2051696" hR="2051696" stAng="17647650" swAng="92320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4B844457-E827-4286-9102-16622879CF57}">
      <dsp:nvSpPr>
        <dsp:cNvPr id="0" name=""/>
        <dsp:cNvSpPr/>
      </dsp:nvSpPr>
      <dsp:spPr>
        <a:xfrm>
          <a:off x="3966433" y="1027120"/>
          <a:ext cx="1340578" cy="871376"/>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Design</a:t>
          </a:r>
        </a:p>
      </dsp:txBody>
      <dsp:txXfrm>
        <a:off x="4008970" y="1069657"/>
        <a:ext cx="1255504" cy="786302"/>
      </dsp:txXfrm>
    </dsp:sp>
    <dsp:sp modelId="{0F4ADB05-3C8C-47A9-B271-78FB8EE9CCE5}">
      <dsp:nvSpPr>
        <dsp:cNvPr id="0" name=""/>
        <dsp:cNvSpPr/>
      </dsp:nvSpPr>
      <dsp:spPr>
        <a:xfrm>
          <a:off x="808204" y="436960"/>
          <a:ext cx="4103393" cy="4103393"/>
        </a:xfrm>
        <a:custGeom>
          <a:avLst/>
          <a:gdLst/>
          <a:ahLst/>
          <a:cxnLst/>
          <a:rect l="0" t="0" r="0" b="0"/>
          <a:pathLst>
            <a:path>
              <a:moveTo>
                <a:pt x="4071444" y="1691027"/>
              </a:moveTo>
              <a:arcTo wR="2051696" hR="2051696" stAng="20992519" swAng="1214962"/>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B913180-98B2-4319-B308-D447C2E92FFD}">
      <dsp:nvSpPr>
        <dsp:cNvPr id="0" name=""/>
        <dsp:cNvSpPr/>
      </dsp:nvSpPr>
      <dsp:spPr>
        <a:xfrm>
          <a:off x="3966433" y="3078817"/>
          <a:ext cx="1340578" cy="871376"/>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Construction</a:t>
          </a:r>
        </a:p>
      </dsp:txBody>
      <dsp:txXfrm>
        <a:off x="4008970" y="3121354"/>
        <a:ext cx="1255504" cy="786302"/>
      </dsp:txXfrm>
    </dsp:sp>
    <dsp:sp modelId="{84FDF596-96F3-42C6-A912-BC8471D3C50D}">
      <dsp:nvSpPr>
        <dsp:cNvPr id="0" name=""/>
        <dsp:cNvSpPr/>
      </dsp:nvSpPr>
      <dsp:spPr>
        <a:xfrm>
          <a:off x="808204" y="436960"/>
          <a:ext cx="4103393" cy="4103393"/>
        </a:xfrm>
        <a:custGeom>
          <a:avLst/>
          <a:gdLst/>
          <a:ahLst/>
          <a:cxnLst/>
          <a:rect l="0" t="0" r="0" b="0"/>
          <a:pathLst>
            <a:path>
              <a:moveTo>
                <a:pt x="3357130" y="3634512"/>
              </a:moveTo>
              <a:arcTo wR="2051696" hR="2051696" stAng="3029145" swAng="92320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7E40BFBF-DC42-4FFC-ACB7-720449B39A26}">
      <dsp:nvSpPr>
        <dsp:cNvPr id="0" name=""/>
        <dsp:cNvSpPr/>
      </dsp:nvSpPr>
      <dsp:spPr>
        <a:xfrm>
          <a:off x="2189612" y="4104666"/>
          <a:ext cx="1340578" cy="871376"/>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Operations</a:t>
          </a:r>
        </a:p>
      </dsp:txBody>
      <dsp:txXfrm>
        <a:off x="2232149" y="4147203"/>
        <a:ext cx="1255504" cy="786302"/>
      </dsp:txXfrm>
    </dsp:sp>
    <dsp:sp modelId="{A7D1EC3A-E9E1-4719-8E44-D8921357BD09}">
      <dsp:nvSpPr>
        <dsp:cNvPr id="0" name=""/>
        <dsp:cNvSpPr/>
      </dsp:nvSpPr>
      <dsp:spPr>
        <a:xfrm>
          <a:off x="808204" y="436960"/>
          <a:ext cx="4103393" cy="4103393"/>
        </a:xfrm>
        <a:custGeom>
          <a:avLst/>
          <a:gdLst/>
          <a:ahLst/>
          <a:cxnLst/>
          <a:rect l="0" t="0" r="0" b="0"/>
          <a:pathLst>
            <a:path>
              <a:moveTo>
                <a:pt x="1213027" y="3924153"/>
              </a:moveTo>
              <a:arcTo wR="2051696" hR="2051696" stAng="6847650" swAng="92320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8951BC-B383-453B-91C4-572D1CC0E3A8}">
      <dsp:nvSpPr>
        <dsp:cNvPr id="0" name=""/>
        <dsp:cNvSpPr/>
      </dsp:nvSpPr>
      <dsp:spPr>
        <a:xfrm>
          <a:off x="412790" y="3078817"/>
          <a:ext cx="1340578" cy="871376"/>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Maintenance</a:t>
          </a:r>
        </a:p>
      </dsp:txBody>
      <dsp:txXfrm>
        <a:off x="455327" y="3121354"/>
        <a:ext cx="1255504" cy="786302"/>
      </dsp:txXfrm>
    </dsp:sp>
    <dsp:sp modelId="{70DDDCA2-5B5E-4986-B358-298497FA3617}">
      <dsp:nvSpPr>
        <dsp:cNvPr id="0" name=""/>
        <dsp:cNvSpPr/>
      </dsp:nvSpPr>
      <dsp:spPr>
        <a:xfrm>
          <a:off x="808204" y="436960"/>
          <a:ext cx="4103393" cy="4103393"/>
        </a:xfrm>
        <a:custGeom>
          <a:avLst/>
          <a:gdLst/>
          <a:ahLst/>
          <a:cxnLst/>
          <a:rect l="0" t="0" r="0" b="0"/>
          <a:pathLst>
            <a:path>
              <a:moveTo>
                <a:pt x="31949" y="2412366"/>
              </a:moveTo>
              <a:arcTo wR="2051696" hR="2051696" stAng="10192519" swAng="1214962"/>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7958E33-0727-4D4C-B17D-867D0560D064}">
      <dsp:nvSpPr>
        <dsp:cNvPr id="0" name=""/>
        <dsp:cNvSpPr/>
      </dsp:nvSpPr>
      <dsp:spPr>
        <a:xfrm>
          <a:off x="412790" y="1027120"/>
          <a:ext cx="1340578" cy="871376"/>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Planning</a:t>
          </a:r>
        </a:p>
      </dsp:txBody>
      <dsp:txXfrm>
        <a:off x="455327" y="1069657"/>
        <a:ext cx="1255504" cy="786302"/>
      </dsp:txXfrm>
    </dsp:sp>
    <dsp:sp modelId="{61564B61-2198-4458-911E-8AF1316D8767}">
      <dsp:nvSpPr>
        <dsp:cNvPr id="0" name=""/>
        <dsp:cNvSpPr/>
      </dsp:nvSpPr>
      <dsp:spPr>
        <a:xfrm>
          <a:off x="808204" y="436960"/>
          <a:ext cx="4103393" cy="4103393"/>
        </a:xfrm>
        <a:custGeom>
          <a:avLst/>
          <a:gdLst/>
          <a:ahLst/>
          <a:cxnLst/>
          <a:rect l="0" t="0" r="0" b="0"/>
          <a:pathLst>
            <a:path>
              <a:moveTo>
                <a:pt x="746263" y="468881"/>
              </a:moveTo>
              <a:arcTo wR="2051696" hR="2051696" stAng="13829145" swAng="92320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7AA9F1-2D11-41E0-AE35-FB7AB8F09227}"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47D415-6C1B-43BC-A522-780C5C076F65}" type="slidenum">
              <a:rPr lang="en-US" smtClean="0"/>
              <a:t>‹#›</a:t>
            </a:fld>
            <a:endParaRPr lang="en-US"/>
          </a:p>
        </p:txBody>
      </p:sp>
    </p:spTree>
    <p:extLst>
      <p:ext uri="{BB962C8B-B14F-4D97-AF65-F5344CB8AC3E}">
        <p14:creationId xmlns:p14="http://schemas.microsoft.com/office/powerpoint/2010/main" val="3455300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AAC738-2344-419B-ADE9-CE7E51E9E9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368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F896F-3C51-C0B6-15A6-6C774CF3C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279A2E-7902-4A59-DF87-D700F59894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F0F53-F7E3-FE7D-8AAA-D33C295824EA}"/>
              </a:ext>
            </a:extLst>
          </p:cNvPr>
          <p:cNvSpPr>
            <a:spLocks noGrp="1"/>
          </p:cNvSpPr>
          <p:nvPr>
            <p:ph type="body" idx="1"/>
          </p:nvPr>
        </p:nvSpPr>
        <p:spPr/>
        <p:txBody>
          <a:bodyPr/>
          <a:lstStyle/>
          <a:p>
            <a:r>
              <a:rPr lang="en-US"/>
              <a:t>Grant</a:t>
            </a:r>
          </a:p>
          <a:p>
            <a:r>
              <a:rPr lang="en-US"/>
              <a:t>Targeting LOD400 for most elements</a:t>
            </a:r>
          </a:p>
        </p:txBody>
      </p:sp>
      <p:sp>
        <p:nvSpPr>
          <p:cNvPr id="4" name="Slide Number Placeholder 3">
            <a:extLst>
              <a:ext uri="{FF2B5EF4-FFF2-40B4-BE49-F238E27FC236}">
                <a16:creationId xmlns:a16="http://schemas.microsoft.com/office/drawing/2014/main" id="{296BCEE5-E225-1164-A893-C318F0811483}"/>
              </a:ext>
            </a:extLst>
          </p:cNvPr>
          <p:cNvSpPr>
            <a:spLocks noGrp="1"/>
          </p:cNvSpPr>
          <p:nvPr>
            <p:ph type="sldNum" sz="quarter" idx="5"/>
          </p:nvPr>
        </p:nvSpPr>
        <p:spPr/>
        <p:txBody>
          <a:bodyPr/>
          <a:lstStyle/>
          <a:p>
            <a:fld id="{E6CD5482-4B6F-4836-973A-398FFD596590}" type="slidenum">
              <a:rPr lang="en-US" smtClean="0"/>
              <a:t>4</a:t>
            </a:fld>
            <a:endParaRPr lang="en-US"/>
          </a:p>
        </p:txBody>
      </p:sp>
    </p:spTree>
    <p:extLst>
      <p:ext uri="{BB962C8B-B14F-4D97-AF65-F5344CB8AC3E}">
        <p14:creationId xmlns:p14="http://schemas.microsoft.com/office/powerpoint/2010/main" val="2702827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A29DE-2A21-A974-F34F-A7DA1698D8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B9FE4-9A68-75CC-632B-DDBA5A8433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FEA374-911F-6A2E-F788-0F07EDAFD4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4C3267-3DC3-7DBE-72ED-D872A2FA2599}"/>
              </a:ext>
            </a:extLst>
          </p:cNvPr>
          <p:cNvSpPr>
            <a:spLocks noGrp="1"/>
          </p:cNvSpPr>
          <p:nvPr>
            <p:ph type="sldNum" sz="quarter" idx="5"/>
          </p:nvPr>
        </p:nvSpPr>
        <p:spPr/>
        <p:txBody>
          <a:bodyPr/>
          <a:lstStyle/>
          <a:p>
            <a:fld id="{E6CD5482-4B6F-4836-973A-398FFD596590}" type="slidenum">
              <a:rPr lang="en-US" smtClean="0"/>
              <a:t>5</a:t>
            </a:fld>
            <a:endParaRPr lang="en-US"/>
          </a:p>
        </p:txBody>
      </p:sp>
    </p:spTree>
    <p:extLst>
      <p:ext uri="{BB962C8B-B14F-4D97-AF65-F5344CB8AC3E}">
        <p14:creationId xmlns:p14="http://schemas.microsoft.com/office/powerpoint/2010/main" val="2582379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49737-EEBD-6637-CF94-774AECFF8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BDB9D-9F9F-F31E-ECD4-9923FAB35C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F52265-F45A-0DA3-9D8E-2F476279E2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557CAD-ABD5-9C54-7874-71A8B648B43A}"/>
              </a:ext>
            </a:extLst>
          </p:cNvPr>
          <p:cNvSpPr>
            <a:spLocks noGrp="1"/>
          </p:cNvSpPr>
          <p:nvPr>
            <p:ph type="sldNum" sz="quarter" idx="5"/>
          </p:nvPr>
        </p:nvSpPr>
        <p:spPr/>
        <p:txBody>
          <a:bodyPr/>
          <a:lstStyle/>
          <a:p>
            <a:fld id="{E6CD5482-4B6F-4836-973A-398FFD596590}" type="slidenum">
              <a:rPr lang="en-US" smtClean="0"/>
              <a:t>6</a:t>
            </a:fld>
            <a:endParaRPr lang="en-US"/>
          </a:p>
        </p:txBody>
      </p:sp>
    </p:spTree>
    <p:extLst>
      <p:ext uri="{BB962C8B-B14F-4D97-AF65-F5344CB8AC3E}">
        <p14:creationId xmlns:p14="http://schemas.microsoft.com/office/powerpoint/2010/main" val="3086730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9C519-8854-B2E8-1D10-AA140BB5F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49B9D-CBFE-35AE-463C-43226B542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EED0D0-5E9A-A56F-BDDD-44E5FBA870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5C22EB-0A44-31E5-8A58-8E76EBE7E3AA}"/>
              </a:ext>
            </a:extLst>
          </p:cNvPr>
          <p:cNvSpPr>
            <a:spLocks noGrp="1"/>
          </p:cNvSpPr>
          <p:nvPr>
            <p:ph type="sldNum" sz="quarter" idx="5"/>
          </p:nvPr>
        </p:nvSpPr>
        <p:spPr/>
        <p:txBody>
          <a:bodyPr/>
          <a:lstStyle/>
          <a:p>
            <a:fld id="{E6CD5482-4B6F-4836-973A-398FFD596590}" type="slidenum">
              <a:rPr lang="en-US" smtClean="0"/>
              <a:t>7</a:t>
            </a:fld>
            <a:endParaRPr lang="en-US"/>
          </a:p>
        </p:txBody>
      </p:sp>
    </p:spTree>
    <p:extLst>
      <p:ext uri="{BB962C8B-B14F-4D97-AF65-F5344CB8AC3E}">
        <p14:creationId xmlns:p14="http://schemas.microsoft.com/office/powerpoint/2010/main" val="2279441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Foot-Inch dimensions are needed for most aspects of bridge construction but software makes elevations to be foot-inch as well when you would want decimal.</a:t>
            </a:r>
          </a:p>
        </p:txBody>
      </p:sp>
      <p:sp>
        <p:nvSpPr>
          <p:cNvPr id="4" name="Slide Number Placeholder 3"/>
          <p:cNvSpPr>
            <a:spLocks noGrp="1"/>
          </p:cNvSpPr>
          <p:nvPr>
            <p:ph type="sldNum" sz="quarter" idx="5"/>
          </p:nvPr>
        </p:nvSpPr>
        <p:spPr/>
        <p:txBody>
          <a:bodyPr/>
          <a:lstStyle/>
          <a:p>
            <a:fld id="{6560BCEE-86F1-4BBA-8A66-1D03ADEEB804}" type="slidenum">
              <a:rPr lang="en-US" smtClean="0"/>
              <a:t>8</a:t>
            </a:fld>
            <a:endParaRPr lang="en-US"/>
          </a:p>
        </p:txBody>
      </p:sp>
    </p:spTree>
    <p:extLst>
      <p:ext uri="{BB962C8B-B14F-4D97-AF65-F5344CB8AC3E}">
        <p14:creationId xmlns:p14="http://schemas.microsoft.com/office/powerpoint/2010/main" val="1149016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never conclusively identified the root cause of the geospatial location issue within </a:t>
            </a:r>
            <a:r>
              <a:rPr lang="en-US" sz="1200" kern="1200" dirty="0" err="1">
                <a:solidFill>
                  <a:schemeClr val="tx1"/>
                </a:solidFill>
                <a:effectLst/>
                <a:latin typeface="+mn-lt"/>
                <a:ea typeface="+mn-ea"/>
                <a:cs typeface="+mn-cs"/>
              </a:rPr>
              <a:t>SiteVision</a:t>
            </a:r>
            <a:r>
              <a:rPr lang="en-US" sz="1200" kern="1200" dirty="0">
                <a:solidFill>
                  <a:schemeClr val="tx1"/>
                </a:solidFill>
                <a:effectLst/>
                <a:latin typeface="+mn-lt"/>
                <a:ea typeface="+mn-ea"/>
                <a:cs typeface="+mn-cs"/>
              </a:rPr>
              <a:t>, but I believe it has to do with </a:t>
            </a:r>
            <a:r>
              <a:rPr lang="en-US" sz="1200" kern="1200" dirty="0" err="1">
                <a:solidFill>
                  <a:schemeClr val="tx1"/>
                </a:solidFill>
                <a:effectLst/>
                <a:latin typeface="+mn-lt"/>
                <a:ea typeface="+mn-ea"/>
                <a:cs typeface="+mn-cs"/>
              </a:rPr>
              <a:t>SiteVision</a:t>
            </a:r>
            <a:r>
              <a:rPr lang="en-US" sz="1200" kern="1200" dirty="0">
                <a:solidFill>
                  <a:schemeClr val="tx1"/>
                </a:solidFill>
                <a:effectLst/>
                <a:latin typeface="+mn-lt"/>
                <a:ea typeface="+mn-ea"/>
                <a:cs typeface="+mn-cs"/>
              </a:rPr>
              <a:t> reading the entities that define geospatial location within an IFC 4.3 incorrectly. Trimble Connect read the same IFC file and located the model correctly so it gives me confidence that it’s a issue with the tool, not the model. The model also passes validation service and shows up correctly in other viewers correctly.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solution that Seiler came up with was to import the IFC file into Trimble Business Center and export as a </a:t>
            </a:r>
            <a:r>
              <a:rPr lang="en-US" sz="1200" kern="1200" dirty="0" err="1">
                <a:solidFill>
                  <a:schemeClr val="tx1"/>
                </a:solidFill>
                <a:effectLst/>
                <a:latin typeface="+mn-lt"/>
                <a:ea typeface="+mn-ea"/>
                <a:cs typeface="+mn-cs"/>
              </a:rPr>
              <a:t>TrimBIM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trb</a:t>
            </a:r>
            <a:r>
              <a:rPr lang="en-US" sz="1200" kern="1200" dirty="0">
                <a:solidFill>
                  <a:schemeClr val="tx1"/>
                </a:solidFill>
                <a:effectLst/>
                <a:latin typeface="+mn-lt"/>
                <a:ea typeface="+mn-ea"/>
                <a:cs typeface="+mn-cs"/>
              </a:rPr>
              <a:t>) file. This native Trimble file format put the bridge in the correct location but eroded some of the other components within the IFC file. The result was a file that went from ~60 MB to nearly a 1 Gig. This </a:t>
            </a:r>
            <a:r>
              <a:rPr lang="en-US" sz="1200" kern="1200" dirty="0" err="1">
                <a:solidFill>
                  <a:schemeClr val="tx1"/>
                </a:solidFill>
                <a:effectLst/>
                <a:latin typeface="+mn-lt"/>
                <a:ea typeface="+mn-ea"/>
                <a:cs typeface="+mn-cs"/>
              </a:rPr>
              <a:t>TrimBIM</a:t>
            </a:r>
            <a:r>
              <a:rPr lang="en-US" sz="1200" kern="1200" dirty="0">
                <a:solidFill>
                  <a:schemeClr val="tx1"/>
                </a:solidFill>
                <a:effectLst/>
                <a:latin typeface="+mn-lt"/>
                <a:ea typeface="+mn-ea"/>
                <a:cs typeface="+mn-cs"/>
              </a:rPr>
              <a:t> file was uploaded to a Trimble Connect project that Seiler hosted.</a:t>
            </a:r>
          </a:p>
          <a:p>
            <a:endParaRPr lang="en-US" dirty="0"/>
          </a:p>
        </p:txBody>
      </p:sp>
      <p:sp>
        <p:nvSpPr>
          <p:cNvPr id="4" name="Slide Number Placeholder 3"/>
          <p:cNvSpPr>
            <a:spLocks noGrp="1"/>
          </p:cNvSpPr>
          <p:nvPr>
            <p:ph type="sldNum" sz="quarter" idx="5"/>
          </p:nvPr>
        </p:nvSpPr>
        <p:spPr/>
        <p:txBody>
          <a:bodyPr/>
          <a:lstStyle/>
          <a:p>
            <a:fld id="{5F47D415-6C1B-43BC-A522-780C5C076F65}" type="slidenum">
              <a:rPr lang="en-US" smtClean="0"/>
              <a:t>10</a:t>
            </a:fld>
            <a:endParaRPr lang="en-US"/>
          </a:p>
        </p:txBody>
      </p:sp>
    </p:spTree>
    <p:extLst>
      <p:ext uri="{BB962C8B-B14F-4D97-AF65-F5344CB8AC3E}">
        <p14:creationId xmlns:p14="http://schemas.microsoft.com/office/powerpoint/2010/main" val="2134246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rot="5400000">
            <a:off x="4392272" y="-4395221"/>
            <a:ext cx="3407455" cy="12192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accent1"/>
              </a:solidFill>
            </a:endParaRPr>
          </a:p>
        </p:txBody>
      </p:sp>
      <p:sp>
        <p:nvSpPr>
          <p:cNvPr id="2" name="Title 1"/>
          <p:cNvSpPr>
            <a:spLocks noGrp="1"/>
          </p:cNvSpPr>
          <p:nvPr>
            <p:ph type="ctrTitle" hasCustomPrompt="1"/>
          </p:nvPr>
        </p:nvSpPr>
        <p:spPr>
          <a:xfrm>
            <a:off x="1524000" y="606879"/>
            <a:ext cx="9144000" cy="2387600"/>
          </a:xfrm>
        </p:spPr>
        <p:txBody>
          <a:bodyPr anchor="b"/>
          <a:lstStyle>
            <a:lvl1pPr algn="ctr">
              <a:defRPr sz="6000" strike="noStrike">
                <a:solidFill>
                  <a:srgbClr val="0F2441"/>
                </a:solidFill>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p:cNvSpPr/>
          <p:nvPr/>
        </p:nvSpPr>
        <p:spPr>
          <a:xfrm>
            <a:off x="7894864" y="4972051"/>
            <a:ext cx="4297136" cy="1296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1" name="Picture 10">
            <a:extLst>
              <a:ext uri="{FF2B5EF4-FFF2-40B4-BE49-F238E27FC236}">
                <a16:creationId xmlns:a16="http://schemas.microsoft.com/office/drawing/2014/main" id="{CC4D383F-058F-40AD-8BB6-6B3C19A4F699}"/>
              </a:ext>
            </a:extLst>
          </p:cNvPr>
          <p:cNvPicPr/>
          <p:nvPr/>
        </p:nvPicPr>
        <p:blipFill>
          <a:blip r:embed="rId2">
            <a:extLst>
              <a:ext uri="{28A0092B-C50C-407E-A947-70E740481C1C}">
                <a14:useLocalDpi xmlns:a14="http://schemas.microsoft.com/office/drawing/2010/main" val="0"/>
              </a:ext>
            </a:extLst>
          </a:blip>
          <a:srcRect/>
          <a:stretch/>
        </p:blipFill>
        <p:spPr>
          <a:xfrm>
            <a:off x="8718182" y="5130536"/>
            <a:ext cx="2717142" cy="681550"/>
          </a:xfrm>
          <a:prstGeom prst="rect">
            <a:avLst/>
          </a:prstGeom>
        </p:spPr>
      </p:pic>
      <p:sp>
        <p:nvSpPr>
          <p:cNvPr id="12" name="TextBox 11">
            <a:extLst>
              <a:ext uri="{FF2B5EF4-FFF2-40B4-BE49-F238E27FC236}">
                <a16:creationId xmlns:a16="http://schemas.microsoft.com/office/drawing/2014/main" id="{CE10CD0C-9BA2-4051-BBAE-111CB01CE4E1}"/>
              </a:ext>
            </a:extLst>
          </p:cNvPr>
          <p:cNvSpPr txBox="1"/>
          <p:nvPr/>
        </p:nvSpPr>
        <p:spPr>
          <a:xfrm>
            <a:off x="7801721" y="5708961"/>
            <a:ext cx="3633603" cy="261610"/>
          </a:xfrm>
          <a:prstGeom prst="rect">
            <a:avLst/>
          </a:prstGeom>
          <a:noFill/>
        </p:spPr>
        <p:txBody>
          <a:bodyPr wrap="square" rtlCol="0">
            <a:spAutoFit/>
          </a:bodyPr>
          <a:lstStyle/>
          <a:p>
            <a:pPr algn="r"/>
            <a:r>
              <a:rPr lang="en-US" sz="1100" dirty="0">
                <a:solidFill>
                  <a:schemeClr val="bg1"/>
                </a:solidFill>
              </a:rPr>
              <a:t>Digital Delivery</a:t>
            </a:r>
          </a:p>
        </p:txBody>
      </p:sp>
      <p:pic>
        <p:nvPicPr>
          <p:cNvPr id="10" name="Picture 9" descr="A picture containing dome&#10;&#10;Description automatically generated">
            <a:extLst>
              <a:ext uri="{FF2B5EF4-FFF2-40B4-BE49-F238E27FC236}">
                <a16:creationId xmlns:a16="http://schemas.microsoft.com/office/drawing/2014/main" id="{EE34D5DA-1D79-48D2-A1B4-B292FC72DBE3}"/>
              </a:ext>
            </a:extLst>
          </p:cNvPr>
          <p:cNvPicPr>
            <a:picLocks noChangeAspect="1"/>
          </p:cNvPicPr>
          <p:nvPr/>
        </p:nvPicPr>
        <p:blipFill rotWithShape="1">
          <a:blip r:embed="rId3">
            <a:extLst>
              <a:ext uri="{28A0092B-C50C-407E-A947-70E740481C1C}">
                <a14:useLocalDpi xmlns:a14="http://schemas.microsoft.com/office/drawing/2010/main" val="0"/>
              </a:ext>
            </a:extLst>
          </a:blip>
          <a:srcRect l="87005" t="4439" r="11180" b="14046"/>
          <a:stretch/>
        </p:blipFill>
        <p:spPr>
          <a:xfrm>
            <a:off x="-1" y="1"/>
            <a:ext cx="271520" cy="6857999"/>
          </a:xfrm>
          <a:prstGeom prst="rect">
            <a:avLst/>
          </a:prstGeom>
        </p:spPr>
      </p:pic>
    </p:spTree>
    <p:extLst>
      <p:ext uri="{BB962C8B-B14F-4D97-AF65-F5344CB8AC3E}">
        <p14:creationId xmlns:p14="http://schemas.microsoft.com/office/powerpoint/2010/main" val="231324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5" name="Picture 4" descr="A picture containing dome&#10;&#10;Description automatically generated">
            <a:extLst>
              <a:ext uri="{FF2B5EF4-FFF2-40B4-BE49-F238E27FC236}">
                <a16:creationId xmlns:a16="http://schemas.microsoft.com/office/drawing/2014/main" id="{34E07A8D-A861-473C-A6A1-7D24717D7AD0}"/>
              </a:ext>
            </a:extLst>
          </p:cNvPr>
          <p:cNvPicPr>
            <a:picLocks noChangeAspect="1"/>
          </p:cNvPicPr>
          <p:nvPr/>
        </p:nvPicPr>
        <p:blipFill rotWithShape="1">
          <a:blip r:embed="rId2">
            <a:extLst>
              <a:ext uri="{28A0092B-C50C-407E-A947-70E740481C1C}">
                <a14:useLocalDpi xmlns:a14="http://schemas.microsoft.com/office/drawing/2010/main" val="0"/>
              </a:ext>
            </a:extLst>
          </a:blip>
          <a:srcRect t="4440" b="46017"/>
          <a:stretch/>
        </p:blipFill>
        <p:spPr>
          <a:xfrm>
            <a:off x="0" y="0"/>
            <a:ext cx="12192000" cy="3397640"/>
          </a:xfrm>
          <a:prstGeom prst="rect">
            <a:avLst/>
          </a:prstGeom>
        </p:spPr>
      </p:pic>
      <p:sp>
        <p:nvSpPr>
          <p:cNvPr id="2" name="Title 1"/>
          <p:cNvSpPr>
            <a:spLocks noGrp="1"/>
          </p:cNvSpPr>
          <p:nvPr>
            <p:ph type="ctrTitle" hasCustomPrompt="1"/>
          </p:nvPr>
        </p:nvSpPr>
        <p:spPr>
          <a:xfrm>
            <a:off x="1524000" y="1045913"/>
            <a:ext cx="9144000" cy="1948565"/>
          </a:xfrm>
          <a:solidFill>
            <a:srgbClr val="0F2441"/>
          </a:solidFill>
        </p:spPr>
        <p:txBody>
          <a:bodyPr anchor="b"/>
          <a:lstStyle>
            <a:lvl1pPr algn="ctr">
              <a:defRPr sz="6000" strike="noStrike">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p:cNvSpPr/>
          <p:nvPr/>
        </p:nvSpPr>
        <p:spPr>
          <a:xfrm>
            <a:off x="7894864" y="4972051"/>
            <a:ext cx="4297136" cy="1296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1" name="Picture 10">
            <a:extLst>
              <a:ext uri="{FF2B5EF4-FFF2-40B4-BE49-F238E27FC236}">
                <a16:creationId xmlns:a16="http://schemas.microsoft.com/office/drawing/2014/main" id="{CC4D383F-058F-40AD-8BB6-6B3C19A4F699}"/>
              </a:ext>
            </a:extLst>
          </p:cNvPr>
          <p:cNvPicPr/>
          <p:nvPr/>
        </p:nvPicPr>
        <p:blipFill>
          <a:blip r:embed="rId3">
            <a:extLst>
              <a:ext uri="{28A0092B-C50C-407E-A947-70E740481C1C}">
                <a14:useLocalDpi xmlns:a14="http://schemas.microsoft.com/office/drawing/2010/main" val="0"/>
              </a:ext>
            </a:extLst>
          </a:blip>
          <a:srcRect/>
          <a:stretch/>
        </p:blipFill>
        <p:spPr>
          <a:xfrm>
            <a:off x="8718182" y="5130536"/>
            <a:ext cx="2717142" cy="681550"/>
          </a:xfrm>
          <a:prstGeom prst="rect">
            <a:avLst/>
          </a:prstGeom>
        </p:spPr>
      </p:pic>
      <p:sp>
        <p:nvSpPr>
          <p:cNvPr id="12" name="TextBox 11">
            <a:extLst>
              <a:ext uri="{FF2B5EF4-FFF2-40B4-BE49-F238E27FC236}">
                <a16:creationId xmlns:a16="http://schemas.microsoft.com/office/drawing/2014/main" id="{CE10CD0C-9BA2-4051-BBAE-111CB01CE4E1}"/>
              </a:ext>
            </a:extLst>
          </p:cNvPr>
          <p:cNvSpPr txBox="1"/>
          <p:nvPr/>
        </p:nvSpPr>
        <p:spPr>
          <a:xfrm>
            <a:off x="7801721" y="5708961"/>
            <a:ext cx="3633603" cy="261610"/>
          </a:xfrm>
          <a:prstGeom prst="rect">
            <a:avLst/>
          </a:prstGeom>
          <a:noFill/>
        </p:spPr>
        <p:txBody>
          <a:bodyPr wrap="square" rtlCol="0">
            <a:spAutoFit/>
          </a:bodyPr>
          <a:lstStyle/>
          <a:p>
            <a:pPr algn="r"/>
            <a:r>
              <a:rPr lang="en-US" sz="1100" dirty="0">
                <a:solidFill>
                  <a:schemeClr val="bg1"/>
                </a:solidFill>
              </a:rPr>
              <a:t>Digital Delivery</a:t>
            </a:r>
          </a:p>
        </p:txBody>
      </p:sp>
    </p:spTree>
    <p:extLst>
      <p:ext uri="{BB962C8B-B14F-4D97-AF65-F5344CB8AC3E}">
        <p14:creationId xmlns:p14="http://schemas.microsoft.com/office/powerpoint/2010/main" val="2833520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pic>
        <p:nvPicPr>
          <p:cNvPr id="6" name="Picture 5" descr="A picture containing dome&#10;&#10;Description automatically generated">
            <a:extLst>
              <a:ext uri="{FF2B5EF4-FFF2-40B4-BE49-F238E27FC236}">
                <a16:creationId xmlns:a16="http://schemas.microsoft.com/office/drawing/2014/main" id="{D8BFE89B-A274-4696-A234-97D8003D8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 name="Title 1"/>
          <p:cNvSpPr>
            <a:spLocks noGrp="1"/>
          </p:cNvSpPr>
          <p:nvPr>
            <p:ph type="ctrTitle" hasCustomPrompt="1"/>
          </p:nvPr>
        </p:nvSpPr>
        <p:spPr>
          <a:xfrm>
            <a:off x="899432" y="2247240"/>
            <a:ext cx="7757551" cy="2832909"/>
          </a:xfrm>
          <a:noFill/>
        </p:spPr>
        <p:txBody>
          <a:bodyPr anchor="b"/>
          <a:lstStyle>
            <a:lvl1pPr algn="l">
              <a:defRPr sz="6000" strike="noStrike">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899432" y="5337314"/>
            <a:ext cx="9144000" cy="929207"/>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p:cNvSpPr/>
          <p:nvPr/>
        </p:nvSpPr>
        <p:spPr>
          <a:xfrm>
            <a:off x="7894864" y="4972051"/>
            <a:ext cx="4297136" cy="1296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1" name="Picture 10">
            <a:extLst>
              <a:ext uri="{FF2B5EF4-FFF2-40B4-BE49-F238E27FC236}">
                <a16:creationId xmlns:a16="http://schemas.microsoft.com/office/drawing/2014/main" id="{CC4D383F-058F-40AD-8BB6-6B3C19A4F699}"/>
              </a:ext>
            </a:extLst>
          </p:cNvPr>
          <p:cNvPicPr/>
          <p:nvPr/>
        </p:nvPicPr>
        <p:blipFill>
          <a:blip r:embed="rId3">
            <a:extLst>
              <a:ext uri="{28A0092B-C50C-407E-A947-70E740481C1C}">
                <a14:useLocalDpi xmlns:a14="http://schemas.microsoft.com/office/drawing/2010/main" val="0"/>
              </a:ext>
            </a:extLst>
          </a:blip>
          <a:srcRect/>
          <a:stretch/>
        </p:blipFill>
        <p:spPr>
          <a:xfrm>
            <a:off x="8718182" y="5130536"/>
            <a:ext cx="2717142" cy="681550"/>
          </a:xfrm>
          <a:prstGeom prst="rect">
            <a:avLst/>
          </a:prstGeom>
        </p:spPr>
      </p:pic>
      <p:sp>
        <p:nvSpPr>
          <p:cNvPr id="12" name="TextBox 11">
            <a:extLst>
              <a:ext uri="{FF2B5EF4-FFF2-40B4-BE49-F238E27FC236}">
                <a16:creationId xmlns:a16="http://schemas.microsoft.com/office/drawing/2014/main" id="{CE10CD0C-9BA2-4051-BBAE-111CB01CE4E1}"/>
              </a:ext>
            </a:extLst>
          </p:cNvPr>
          <p:cNvSpPr txBox="1"/>
          <p:nvPr/>
        </p:nvSpPr>
        <p:spPr>
          <a:xfrm>
            <a:off x="7801721" y="5757254"/>
            <a:ext cx="3633603" cy="261610"/>
          </a:xfrm>
          <a:prstGeom prst="rect">
            <a:avLst/>
          </a:prstGeom>
          <a:noFill/>
        </p:spPr>
        <p:txBody>
          <a:bodyPr wrap="square" rtlCol="0">
            <a:spAutoFit/>
          </a:bodyPr>
          <a:lstStyle/>
          <a:p>
            <a:pPr algn="r"/>
            <a:r>
              <a:rPr lang="en-US" sz="1100" dirty="0">
                <a:solidFill>
                  <a:schemeClr val="bg1"/>
                </a:solidFill>
              </a:rPr>
              <a:t>Digital Delivery</a:t>
            </a:r>
          </a:p>
        </p:txBody>
      </p:sp>
      <p:cxnSp>
        <p:nvCxnSpPr>
          <p:cNvPr id="13" name="Straight Connector 12">
            <a:extLst>
              <a:ext uri="{FF2B5EF4-FFF2-40B4-BE49-F238E27FC236}">
                <a16:creationId xmlns:a16="http://schemas.microsoft.com/office/drawing/2014/main" id="{DFAEFAF0-5064-4C24-BA21-18DDE0018290}"/>
              </a:ext>
            </a:extLst>
          </p:cNvPr>
          <p:cNvCxnSpPr/>
          <p:nvPr/>
        </p:nvCxnSpPr>
        <p:spPr>
          <a:xfrm>
            <a:off x="899432" y="5129843"/>
            <a:ext cx="2489811" cy="0"/>
          </a:xfrm>
          <a:prstGeom prst="line">
            <a:avLst/>
          </a:prstGeom>
          <a:ln w="57150">
            <a:solidFill>
              <a:schemeClr val="accent4">
                <a:lumMod val="60000"/>
                <a:lumOff val="40000"/>
              </a:schemeClr>
            </a:soli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318202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BFE89B-A274-4696-A234-97D8003D861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12192000" cy="6858000"/>
          </a:xfrm>
          <a:prstGeom prst="rect">
            <a:avLst/>
          </a:prstGeom>
        </p:spPr>
      </p:pic>
      <p:sp>
        <p:nvSpPr>
          <p:cNvPr id="2" name="Title 1"/>
          <p:cNvSpPr>
            <a:spLocks noGrp="1"/>
          </p:cNvSpPr>
          <p:nvPr>
            <p:ph type="ctrTitle" hasCustomPrompt="1"/>
          </p:nvPr>
        </p:nvSpPr>
        <p:spPr>
          <a:xfrm>
            <a:off x="899432" y="740044"/>
            <a:ext cx="9144000" cy="2217769"/>
          </a:xfrm>
          <a:noFill/>
        </p:spPr>
        <p:txBody>
          <a:bodyPr anchor="b"/>
          <a:lstStyle>
            <a:lvl1pPr algn="l">
              <a:defRPr sz="6000" strike="noStrike">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899432" y="3328953"/>
            <a:ext cx="9144000" cy="1186373"/>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p:cNvSpPr/>
          <p:nvPr/>
        </p:nvSpPr>
        <p:spPr>
          <a:xfrm>
            <a:off x="7894864" y="4972051"/>
            <a:ext cx="4297136" cy="1296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1" name="Picture 10">
            <a:extLst>
              <a:ext uri="{FF2B5EF4-FFF2-40B4-BE49-F238E27FC236}">
                <a16:creationId xmlns:a16="http://schemas.microsoft.com/office/drawing/2014/main" id="{CC4D383F-058F-40AD-8BB6-6B3C19A4F699}"/>
              </a:ext>
            </a:extLst>
          </p:cNvPr>
          <p:cNvPicPr/>
          <p:nvPr/>
        </p:nvPicPr>
        <p:blipFill>
          <a:blip r:embed="rId3">
            <a:extLst>
              <a:ext uri="{28A0092B-C50C-407E-A947-70E740481C1C}">
                <a14:useLocalDpi xmlns:a14="http://schemas.microsoft.com/office/drawing/2010/main" val="0"/>
              </a:ext>
            </a:extLst>
          </a:blip>
          <a:srcRect/>
          <a:stretch/>
        </p:blipFill>
        <p:spPr>
          <a:xfrm>
            <a:off x="8718182" y="5130536"/>
            <a:ext cx="2717142" cy="681550"/>
          </a:xfrm>
          <a:prstGeom prst="rect">
            <a:avLst/>
          </a:prstGeom>
        </p:spPr>
      </p:pic>
      <p:sp>
        <p:nvSpPr>
          <p:cNvPr id="12" name="TextBox 11">
            <a:extLst>
              <a:ext uri="{FF2B5EF4-FFF2-40B4-BE49-F238E27FC236}">
                <a16:creationId xmlns:a16="http://schemas.microsoft.com/office/drawing/2014/main" id="{CE10CD0C-9BA2-4051-BBAE-111CB01CE4E1}"/>
              </a:ext>
            </a:extLst>
          </p:cNvPr>
          <p:cNvSpPr txBox="1"/>
          <p:nvPr/>
        </p:nvSpPr>
        <p:spPr>
          <a:xfrm>
            <a:off x="7801721" y="5708961"/>
            <a:ext cx="3633603" cy="261610"/>
          </a:xfrm>
          <a:prstGeom prst="rect">
            <a:avLst/>
          </a:prstGeom>
          <a:noFill/>
        </p:spPr>
        <p:txBody>
          <a:bodyPr wrap="square" rtlCol="0">
            <a:spAutoFit/>
          </a:bodyPr>
          <a:lstStyle/>
          <a:p>
            <a:pPr algn="r"/>
            <a:r>
              <a:rPr lang="en-US" sz="1100" dirty="0">
                <a:solidFill>
                  <a:schemeClr val="bg1"/>
                </a:solidFill>
              </a:rPr>
              <a:t>Digital Delivery</a:t>
            </a:r>
          </a:p>
        </p:txBody>
      </p:sp>
      <p:cxnSp>
        <p:nvCxnSpPr>
          <p:cNvPr id="5" name="Straight Connector 4">
            <a:extLst>
              <a:ext uri="{FF2B5EF4-FFF2-40B4-BE49-F238E27FC236}">
                <a16:creationId xmlns:a16="http://schemas.microsoft.com/office/drawing/2014/main" id="{9B731F9F-BFCB-4BE6-979F-9ED2B9B72705}"/>
              </a:ext>
            </a:extLst>
          </p:cNvPr>
          <p:cNvCxnSpPr/>
          <p:nvPr/>
        </p:nvCxnSpPr>
        <p:spPr>
          <a:xfrm>
            <a:off x="899432" y="3116298"/>
            <a:ext cx="2489811" cy="0"/>
          </a:xfrm>
          <a:prstGeom prst="line">
            <a:avLst/>
          </a:prstGeom>
          <a:ln w="57150">
            <a:solidFill>
              <a:schemeClr val="accent4">
                <a:lumMod val="60000"/>
                <a:lumOff val="40000"/>
              </a:schemeClr>
            </a:soli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822274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457200" indent="-457200">
              <a:buClr>
                <a:schemeClr val="tx2"/>
              </a:buClr>
              <a:buFont typeface="Arial" panose="020B0604020202020204" pitchFamily="34" charset="0"/>
              <a:buChar char="•"/>
              <a:defRPr/>
            </a:lvl1pPr>
            <a:lvl2pPr marL="800100" indent="-342900">
              <a:buClr>
                <a:schemeClr val="tx2"/>
              </a:buClr>
              <a:buFont typeface="Arial" panose="020B0604020202020204" pitchFamily="34" charset="0"/>
              <a:buChar char="•"/>
              <a:defRPr/>
            </a:lvl2pPr>
            <a:lvl3pPr marL="1257300" indent="-342900">
              <a:buClr>
                <a:schemeClr val="tx2"/>
              </a:buClr>
              <a:buFont typeface="Arial" panose="020B0604020202020204" pitchFamily="34" charset="0"/>
              <a:buChar char="•"/>
              <a:defRPr/>
            </a:lvl3pPr>
            <a:lvl4pPr marL="1657350" indent="-285750">
              <a:buClr>
                <a:schemeClr val="tx2"/>
              </a:buClr>
              <a:buFont typeface="Arial" panose="020B0604020202020204" pitchFamily="34" charset="0"/>
              <a:buChar char="•"/>
              <a:defRPr/>
            </a:lvl4pPr>
            <a:lvl5pPr marL="2114550" indent="-28575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04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5" name="Picture 4" descr="Chart, radar chart&#10;&#10;Description automatically generated">
            <a:extLst>
              <a:ext uri="{FF2B5EF4-FFF2-40B4-BE49-F238E27FC236}">
                <a16:creationId xmlns:a16="http://schemas.microsoft.com/office/drawing/2014/main" id="{0D43553D-39A1-4E12-BA49-08FADD80E2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solidFill>
            <a:schemeClr val="bg1">
              <a:alpha val="80000"/>
            </a:schemeClr>
          </a:solidFill>
        </p:spPr>
        <p:txBody>
          <a:bodyPr/>
          <a:lstStyle/>
          <a:p>
            <a:r>
              <a:rPr lang="en-US"/>
              <a:t>Click to edit Master title style</a:t>
            </a:r>
            <a:endParaRPr lang="en-US" dirty="0"/>
          </a:p>
        </p:txBody>
      </p:sp>
      <p:sp>
        <p:nvSpPr>
          <p:cNvPr id="3" name="Content Placeholder 2"/>
          <p:cNvSpPr>
            <a:spLocks noGrp="1"/>
          </p:cNvSpPr>
          <p:nvPr>
            <p:ph idx="1"/>
          </p:nvPr>
        </p:nvSpPr>
        <p:spPr>
          <a:solidFill>
            <a:schemeClr val="bg1">
              <a:alpha val="80000"/>
            </a:schemeClr>
          </a:solidFill>
        </p:spPr>
        <p:txBody>
          <a:bodyPr/>
          <a:lstStyle>
            <a:lvl1pPr marL="457200" indent="-457200">
              <a:buClr>
                <a:schemeClr val="tx2"/>
              </a:buClr>
              <a:buFont typeface="Arial" panose="020B0604020202020204" pitchFamily="34" charset="0"/>
              <a:buChar char="•"/>
              <a:defRPr/>
            </a:lvl1pPr>
            <a:lvl2pPr marL="800100" indent="-342900">
              <a:buClr>
                <a:schemeClr val="tx2"/>
              </a:buClr>
              <a:buFont typeface="Arial" panose="020B0604020202020204" pitchFamily="34" charset="0"/>
              <a:buChar char="•"/>
              <a:defRPr/>
            </a:lvl2pPr>
            <a:lvl3pPr marL="1257300" indent="-342900">
              <a:buClr>
                <a:schemeClr val="tx2"/>
              </a:buClr>
              <a:buFont typeface="Arial" panose="020B0604020202020204" pitchFamily="34" charset="0"/>
              <a:buChar char="•"/>
              <a:defRPr/>
            </a:lvl3pPr>
            <a:lvl4pPr marL="1657350" indent="-285750">
              <a:buClr>
                <a:schemeClr val="tx2"/>
              </a:buClr>
              <a:buFont typeface="Arial" panose="020B0604020202020204" pitchFamily="34" charset="0"/>
              <a:buChar char="•"/>
              <a:defRPr/>
            </a:lvl4pPr>
            <a:lvl5pPr marL="2114550" indent="-28575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898785B2-94B9-4D08-987D-11E986C25F21}"/>
              </a:ext>
            </a:extLst>
          </p:cNvPr>
          <p:cNvSpPr/>
          <p:nvPr/>
        </p:nvSpPr>
        <p:spPr>
          <a:xfrm>
            <a:off x="9385253" y="5845629"/>
            <a:ext cx="2596515" cy="1012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7" name="Picture 6">
            <a:extLst>
              <a:ext uri="{FF2B5EF4-FFF2-40B4-BE49-F238E27FC236}">
                <a16:creationId xmlns:a16="http://schemas.microsoft.com/office/drawing/2014/main" id="{ECED2A5B-E6FB-4229-91F0-3FA7D824A017}"/>
              </a:ext>
            </a:extLst>
          </p:cNvPr>
          <p:cNvPicPr/>
          <p:nvPr/>
        </p:nvPicPr>
        <p:blipFill>
          <a:blip r:embed="rId3">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8" name="TextBox 7">
            <a:extLst>
              <a:ext uri="{FF2B5EF4-FFF2-40B4-BE49-F238E27FC236}">
                <a16:creationId xmlns:a16="http://schemas.microsoft.com/office/drawing/2014/main" id="{16A88125-4E34-483D-9EAA-1577BF925F77}"/>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bg1"/>
                </a:solidFill>
              </a:rPr>
              <a:t>Digital Delivery</a:t>
            </a:r>
          </a:p>
        </p:txBody>
      </p:sp>
    </p:spTree>
    <p:extLst>
      <p:ext uri="{BB962C8B-B14F-4D97-AF65-F5344CB8AC3E}">
        <p14:creationId xmlns:p14="http://schemas.microsoft.com/office/powerpoint/2010/main" val="411751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43553D-39A1-4E12-BA49-08FADD80E27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p:cNvSpPr>
            <a:spLocks noGrp="1"/>
          </p:cNvSpPr>
          <p:nvPr>
            <p:ph type="title"/>
          </p:nvPr>
        </p:nvSpPr>
        <p:spPr>
          <a:solidFill>
            <a:srgbClr val="0F2441">
              <a:alpha val="80000"/>
            </a:srgbClr>
          </a:solidFill>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solidFill>
            <a:srgbClr val="0F2441">
              <a:alpha val="80000"/>
            </a:srgbClr>
          </a:solidFill>
        </p:spPr>
        <p:txBody>
          <a:bodyPr/>
          <a:lstStyle>
            <a:lvl1pPr marL="457200" indent="-457200">
              <a:buClr>
                <a:schemeClr val="accent4">
                  <a:lumMod val="60000"/>
                  <a:lumOff val="40000"/>
                </a:schemeClr>
              </a:buClr>
              <a:buFont typeface="Arial" panose="020B0604020202020204" pitchFamily="34" charset="0"/>
              <a:buChar char="•"/>
              <a:defRPr>
                <a:solidFill>
                  <a:schemeClr val="bg1"/>
                </a:solidFill>
              </a:defRPr>
            </a:lvl1pPr>
            <a:lvl2pPr marL="800100" indent="-342900">
              <a:buClr>
                <a:schemeClr val="accent4">
                  <a:lumMod val="60000"/>
                  <a:lumOff val="40000"/>
                </a:schemeClr>
              </a:buClr>
              <a:buFont typeface="Arial" panose="020B0604020202020204" pitchFamily="34" charset="0"/>
              <a:buChar char="•"/>
              <a:defRPr>
                <a:solidFill>
                  <a:schemeClr val="bg1"/>
                </a:solidFill>
              </a:defRPr>
            </a:lvl2pPr>
            <a:lvl3pPr marL="1257300" indent="-342900">
              <a:buClr>
                <a:schemeClr val="accent4">
                  <a:lumMod val="60000"/>
                  <a:lumOff val="40000"/>
                </a:schemeClr>
              </a:buClr>
              <a:buFont typeface="Arial" panose="020B0604020202020204" pitchFamily="34" charset="0"/>
              <a:buChar char="•"/>
              <a:defRPr>
                <a:solidFill>
                  <a:schemeClr val="bg1"/>
                </a:solidFill>
              </a:defRPr>
            </a:lvl3pPr>
            <a:lvl4pPr marL="1657350" indent="-285750">
              <a:buClr>
                <a:schemeClr val="accent4">
                  <a:lumMod val="60000"/>
                  <a:lumOff val="40000"/>
                </a:schemeClr>
              </a:buClr>
              <a:buFont typeface="Arial" panose="020B0604020202020204" pitchFamily="34" charset="0"/>
              <a:buChar char="•"/>
              <a:defRPr>
                <a:solidFill>
                  <a:schemeClr val="bg1"/>
                </a:solidFill>
              </a:defRPr>
            </a:lvl4pPr>
            <a:lvl5pPr marL="2114550" indent="-285750">
              <a:buClr>
                <a:schemeClr val="accent4">
                  <a:lumMod val="60000"/>
                  <a:lumOff val="40000"/>
                </a:schemeClr>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898785B2-94B9-4D08-987D-11E986C25F21}"/>
              </a:ext>
            </a:extLst>
          </p:cNvPr>
          <p:cNvSpPr/>
          <p:nvPr/>
        </p:nvSpPr>
        <p:spPr>
          <a:xfrm>
            <a:off x="9385253" y="5845629"/>
            <a:ext cx="2596515" cy="1012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7" name="Picture 6">
            <a:extLst>
              <a:ext uri="{FF2B5EF4-FFF2-40B4-BE49-F238E27FC236}">
                <a16:creationId xmlns:a16="http://schemas.microsoft.com/office/drawing/2014/main" id="{ECED2A5B-E6FB-4229-91F0-3FA7D824A017}"/>
              </a:ext>
            </a:extLst>
          </p:cNvPr>
          <p:cNvPicPr/>
          <p:nvPr/>
        </p:nvPicPr>
        <p:blipFill>
          <a:blip r:embed="rId3">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8" name="TextBox 7">
            <a:extLst>
              <a:ext uri="{FF2B5EF4-FFF2-40B4-BE49-F238E27FC236}">
                <a16:creationId xmlns:a16="http://schemas.microsoft.com/office/drawing/2014/main" id="{16A88125-4E34-483D-9EAA-1577BF925F77}"/>
              </a:ext>
            </a:extLst>
          </p:cNvPr>
          <p:cNvSpPr txBox="1"/>
          <p:nvPr/>
        </p:nvSpPr>
        <p:spPr>
          <a:xfrm>
            <a:off x="9249293" y="6402065"/>
            <a:ext cx="2290395" cy="230832"/>
          </a:xfrm>
          <a:prstGeom prst="rect">
            <a:avLst/>
          </a:prstGeom>
          <a:noFill/>
        </p:spPr>
        <p:txBody>
          <a:bodyPr wrap="square" rtlCol="0">
            <a:spAutoFit/>
          </a:bodyPr>
          <a:lstStyle/>
          <a:p>
            <a:pPr algn="r"/>
            <a:r>
              <a:rPr lang="en-US" sz="900" dirty="0">
                <a:solidFill>
                  <a:schemeClr val="bg1"/>
                </a:solidFill>
              </a:rPr>
              <a:t>Digital Delivery</a:t>
            </a:r>
          </a:p>
        </p:txBody>
      </p:sp>
    </p:spTree>
    <p:extLst>
      <p:ext uri="{BB962C8B-B14F-4D97-AF65-F5344CB8AC3E}">
        <p14:creationId xmlns:p14="http://schemas.microsoft.com/office/powerpoint/2010/main" val="863164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5" name="Picture 4" descr="A picture containing umbrella, dome&#10;&#10;Description automatically generated">
            <a:extLst>
              <a:ext uri="{FF2B5EF4-FFF2-40B4-BE49-F238E27FC236}">
                <a16:creationId xmlns:a16="http://schemas.microsoft.com/office/drawing/2014/main" id="{9180E48F-4843-41B4-B624-0D3EF72C225D}"/>
              </a:ext>
            </a:extLst>
          </p:cNvPr>
          <p:cNvPicPr>
            <a:picLocks noChangeAspect="1"/>
          </p:cNvPicPr>
          <p:nvPr/>
        </p:nvPicPr>
        <p:blipFill rotWithShape="1">
          <a:blip r:embed="rId2">
            <a:extLst>
              <a:ext uri="{28A0092B-C50C-407E-A947-70E740481C1C}">
                <a14:useLocalDpi xmlns:a14="http://schemas.microsoft.com/office/drawing/2010/main" val="0"/>
              </a:ext>
            </a:extLst>
          </a:blip>
          <a:srcRect l="51806" r="24253"/>
          <a:stretch/>
        </p:blipFill>
        <p:spPr>
          <a:xfrm>
            <a:off x="9274627" y="-1865"/>
            <a:ext cx="2917373" cy="6858001"/>
          </a:xfrm>
          <a:prstGeom prst="rect">
            <a:avLst/>
          </a:prstGeom>
        </p:spPr>
      </p:pic>
      <p:sp>
        <p:nvSpPr>
          <p:cNvPr id="2" name="Title 1"/>
          <p:cNvSpPr>
            <a:spLocks noGrp="1"/>
          </p:cNvSpPr>
          <p:nvPr>
            <p:ph type="title"/>
          </p:nvPr>
        </p:nvSpPr>
        <p:spPr>
          <a:xfrm>
            <a:off x="464457" y="1367610"/>
            <a:ext cx="8590091" cy="2852737"/>
          </a:xfrm>
        </p:spPr>
        <p:txBody>
          <a:bodyPr anchor="b"/>
          <a:lstStyle>
            <a:lvl1pPr>
              <a:defRPr sz="600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464457" y="4247335"/>
            <a:ext cx="859009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15308136-E00E-4A33-8B58-8EB9C2B23A25}"/>
              </a:ext>
            </a:extLst>
          </p:cNvPr>
          <p:cNvSpPr/>
          <p:nvPr/>
        </p:nvSpPr>
        <p:spPr>
          <a:xfrm>
            <a:off x="9385253" y="5845629"/>
            <a:ext cx="2596515" cy="1012371"/>
          </a:xfrm>
          <a:prstGeom prst="rect">
            <a:avLst/>
          </a:prstGeom>
          <a:solidFill>
            <a:srgbClr val="0F24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1" name="Picture 10">
            <a:extLst>
              <a:ext uri="{FF2B5EF4-FFF2-40B4-BE49-F238E27FC236}">
                <a16:creationId xmlns:a16="http://schemas.microsoft.com/office/drawing/2014/main" id="{F7E7F2F2-CEC8-492F-80D1-C8C6248BEF30}"/>
              </a:ext>
            </a:extLst>
          </p:cNvPr>
          <p:cNvPicPr/>
          <p:nvPr/>
        </p:nvPicPr>
        <p:blipFill>
          <a:blip r:embed="rId3">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12" name="TextBox 11">
            <a:extLst>
              <a:ext uri="{FF2B5EF4-FFF2-40B4-BE49-F238E27FC236}">
                <a16:creationId xmlns:a16="http://schemas.microsoft.com/office/drawing/2014/main" id="{161CAE1A-E049-4586-9DD7-E5AA5A469A6B}"/>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bg1"/>
                </a:solidFill>
              </a:rPr>
              <a:t>Digital Delivery</a:t>
            </a:r>
          </a:p>
        </p:txBody>
      </p:sp>
    </p:spTree>
    <p:extLst>
      <p:ext uri="{BB962C8B-B14F-4D97-AF65-F5344CB8AC3E}">
        <p14:creationId xmlns:p14="http://schemas.microsoft.com/office/powerpoint/2010/main" val="3152262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9831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23460" y="365125"/>
            <a:ext cx="10515600" cy="1325563"/>
          </a:xfrm>
        </p:spPr>
        <p:txBody>
          <a:bodyPr/>
          <a:lstStyle/>
          <a:p>
            <a:r>
              <a:rPr lang="en-US"/>
              <a:t>Click to edit Master title style</a:t>
            </a:r>
          </a:p>
        </p:txBody>
      </p:sp>
      <p:sp>
        <p:nvSpPr>
          <p:cNvPr id="4" name="Content Placeholder 3"/>
          <p:cNvSpPr>
            <a:spLocks noGrp="1"/>
          </p:cNvSpPr>
          <p:nvPr>
            <p:ph sz="half" idx="2"/>
          </p:nvPr>
        </p:nvSpPr>
        <p:spPr>
          <a:xfrm>
            <a:off x="82346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810759" y="1690688"/>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1816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Comparison">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23460" y="365125"/>
            <a:ext cx="10515600" cy="1325563"/>
          </a:xfrm>
        </p:spPr>
        <p:txBody>
          <a:bodyPr/>
          <a:lstStyle>
            <a:lvl1pPr>
              <a:defRPr>
                <a:solidFill>
                  <a:schemeClr val="tx2"/>
                </a:solidFill>
              </a:defRPr>
            </a:lvl1pPr>
          </a:lstStyle>
          <a:p>
            <a:r>
              <a:rPr lang="en-US" dirty="0"/>
              <a:t>CLICK TO EDIT MASTER TITLE STYLE</a:t>
            </a:r>
          </a:p>
        </p:txBody>
      </p:sp>
      <p:sp>
        <p:nvSpPr>
          <p:cNvPr id="4" name="Content Placeholder 3"/>
          <p:cNvSpPr>
            <a:spLocks noGrp="1"/>
          </p:cNvSpPr>
          <p:nvPr>
            <p:ph sz="half" idx="2"/>
          </p:nvPr>
        </p:nvSpPr>
        <p:spPr>
          <a:xfrm>
            <a:off x="823460" y="2152174"/>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172200" y="2152174"/>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8B62270E-E305-4E21-9B16-D525D994627E}" type="datetimeFigureOut">
              <a:rPr lang="en-US" smtClean="0"/>
              <a:t>9/28/2026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92D29373-C906-4A63-9560-E1E26BCA0591}" type="slidenum">
              <a:rPr lang="en-US" smtClean="0"/>
              <a:t>‹#›</a:t>
            </a:fld>
            <a:endParaRPr lang="en-US"/>
          </a:p>
        </p:txBody>
      </p:sp>
      <p:sp>
        <p:nvSpPr>
          <p:cNvPr id="10" name="Rectangle 9"/>
          <p:cNvSpPr/>
          <p:nvPr/>
        </p:nvSpPr>
        <p:spPr>
          <a:xfrm>
            <a:off x="0" y="5845629"/>
            <a:ext cx="12192000" cy="10123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3" name="Picture 12">
            <a:extLst>
              <a:ext uri="{FF2B5EF4-FFF2-40B4-BE49-F238E27FC236}">
                <a16:creationId xmlns:a16="http://schemas.microsoft.com/office/drawing/2014/main" id="{BB9D7E5F-61AF-4C8E-88B0-D5E2D20F843A}"/>
              </a:ext>
            </a:extLst>
          </p:cNvPr>
          <p:cNvPicPr/>
          <p:nvPr/>
        </p:nvPicPr>
        <p:blipFill>
          <a:blip r:embed="rId2">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14" name="TextBox 13">
            <a:extLst>
              <a:ext uri="{FF2B5EF4-FFF2-40B4-BE49-F238E27FC236}">
                <a16:creationId xmlns:a16="http://schemas.microsoft.com/office/drawing/2014/main" id="{653E61A7-666C-4A8E-843B-FA16C82D25E1}"/>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bg1"/>
                </a:solidFill>
              </a:rPr>
              <a:t>Digital Delivery</a:t>
            </a:r>
          </a:p>
        </p:txBody>
      </p:sp>
    </p:spTree>
    <p:extLst>
      <p:ext uri="{BB962C8B-B14F-4D97-AF65-F5344CB8AC3E}">
        <p14:creationId xmlns:p14="http://schemas.microsoft.com/office/powerpoint/2010/main" val="228035570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751284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2046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1_Blank">
    <p:bg>
      <p:bgRef idx="1001">
        <a:schemeClr val="bg2"/>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F44BB83-C744-476A-8FA2-D54E532ABC95}"/>
              </a:ext>
            </a:extLst>
          </p:cNvPr>
          <p:cNvPicPr/>
          <p:nvPr/>
        </p:nvPicPr>
        <p:blipFill>
          <a:blip r:embed="rId2">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9" name="TextBox 8">
            <a:extLst>
              <a:ext uri="{FF2B5EF4-FFF2-40B4-BE49-F238E27FC236}">
                <a16:creationId xmlns:a16="http://schemas.microsoft.com/office/drawing/2014/main" id="{4963FAEE-1C2B-4DAF-A8ED-2C4B8B6CE372}"/>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tx1"/>
                </a:solidFill>
              </a:rPr>
              <a:t>Digital Delivery</a:t>
            </a:r>
          </a:p>
        </p:txBody>
      </p:sp>
    </p:spTree>
    <p:extLst>
      <p:ext uri="{BB962C8B-B14F-4D97-AF65-F5344CB8AC3E}">
        <p14:creationId xmlns:p14="http://schemas.microsoft.com/office/powerpoint/2010/main" val="129670074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6_Blank">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F818776-8180-4AE6-8455-03B359424BB8}"/>
              </a:ext>
            </a:extLst>
          </p:cNvPr>
          <p:cNvSpPr/>
          <p:nvPr/>
        </p:nvSpPr>
        <p:spPr>
          <a:xfrm>
            <a:off x="9385253" y="5845629"/>
            <a:ext cx="2596515" cy="10123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5" name="Picture 4">
            <a:extLst>
              <a:ext uri="{FF2B5EF4-FFF2-40B4-BE49-F238E27FC236}">
                <a16:creationId xmlns:a16="http://schemas.microsoft.com/office/drawing/2014/main" id="{C434CE5B-36F2-4107-AD34-34457E587C5C}"/>
              </a:ext>
            </a:extLst>
          </p:cNvPr>
          <p:cNvPicPr/>
          <p:nvPr/>
        </p:nvPicPr>
        <p:blipFill>
          <a:blip r:embed="rId2">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6" name="TextBox 5">
            <a:extLst>
              <a:ext uri="{FF2B5EF4-FFF2-40B4-BE49-F238E27FC236}">
                <a16:creationId xmlns:a16="http://schemas.microsoft.com/office/drawing/2014/main" id="{293F6D1D-E3CE-4A24-9157-F7F3849FF14E}"/>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bg1"/>
                </a:solidFill>
              </a:rPr>
              <a:t>Digital Delivery</a:t>
            </a:r>
          </a:p>
        </p:txBody>
      </p:sp>
    </p:spTree>
    <p:extLst>
      <p:ext uri="{BB962C8B-B14F-4D97-AF65-F5344CB8AC3E}">
        <p14:creationId xmlns:p14="http://schemas.microsoft.com/office/powerpoint/2010/main" val="323792492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2_Blank">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EEA2C4-EA2E-4686-BC5F-DF99B97CB99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314" y="0"/>
            <a:ext cx="12185373" cy="6858000"/>
          </a:xfrm>
          <a:prstGeom prst="rect">
            <a:avLst/>
          </a:prstGeom>
        </p:spPr>
      </p:pic>
      <p:pic>
        <p:nvPicPr>
          <p:cNvPr id="8" name="Picture 7">
            <a:extLst>
              <a:ext uri="{FF2B5EF4-FFF2-40B4-BE49-F238E27FC236}">
                <a16:creationId xmlns:a16="http://schemas.microsoft.com/office/drawing/2014/main" id="{2F44BB83-C744-476A-8FA2-D54E532ABC95}"/>
              </a:ext>
            </a:extLst>
          </p:cNvPr>
          <p:cNvPicPr/>
          <p:nvPr/>
        </p:nvPicPr>
        <p:blipFill>
          <a:blip r:embed="rId3">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9" name="TextBox 8">
            <a:extLst>
              <a:ext uri="{FF2B5EF4-FFF2-40B4-BE49-F238E27FC236}">
                <a16:creationId xmlns:a16="http://schemas.microsoft.com/office/drawing/2014/main" id="{4963FAEE-1C2B-4DAF-A8ED-2C4B8B6CE372}"/>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tx1"/>
                </a:solidFill>
              </a:rPr>
              <a:t>Digital Delivery</a:t>
            </a:r>
          </a:p>
        </p:txBody>
      </p:sp>
    </p:spTree>
    <p:extLst>
      <p:ext uri="{BB962C8B-B14F-4D97-AF65-F5344CB8AC3E}">
        <p14:creationId xmlns:p14="http://schemas.microsoft.com/office/powerpoint/2010/main" val="4269701859"/>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3_Blank">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EEA2C4-EA2E-4686-BC5F-DF99B97CB9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8" name="Picture 7">
            <a:extLst>
              <a:ext uri="{FF2B5EF4-FFF2-40B4-BE49-F238E27FC236}">
                <a16:creationId xmlns:a16="http://schemas.microsoft.com/office/drawing/2014/main" id="{2F44BB83-C744-476A-8FA2-D54E532ABC95}"/>
              </a:ext>
            </a:extLst>
          </p:cNvPr>
          <p:cNvPicPr/>
          <p:nvPr/>
        </p:nvPicPr>
        <p:blipFill>
          <a:blip r:embed="rId3">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9" name="TextBox 8">
            <a:extLst>
              <a:ext uri="{FF2B5EF4-FFF2-40B4-BE49-F238E27FC236}">
                <a16:creationId xmlns:a16="http://schemas.microsoft.com/office/drawing/2014/main" id="{4963FAEE-1C2B-4DAF-A8ED-2C4B8B6CE372}"/>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tx1"/>
                </a:solidFill>
              </a:rPr>
              <a:t>Digital Delivery</a:t>
            </a:r>
          </a:p>
        </p:txBody>
      </p:sp>
    </p:spTree>
    <p:extLst>
      <p:ext uri="{BB962C8B-B14F-4D97-AF65-F5344CB8AC3E}">
        <p14:creationId xmlns:p14="http://schemas.microsoft.com/office/powerpoint/2010/main" val="622141717"/>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4_Blank">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EEA2C4-EA2E-4686-BC5F-DF99B97CB99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8" name="Picture 7">
            <a:extLst>
              <a:ext uri="{FF2B5EF4-FFF2-40B4-BE49-F238E27FC236}">
                <a16:creationId xmlns:a16="http://schemas.microsoft.com/office/drawing/2014/main" id="{2F44BB83-C744-476A-8FA2-D54E532ABC95}"/>
              </a:ext>
            </a:extLst>
          </p:cNvPr>
          <p:cNvPicPr/>
          <p:nvPr/>
        </p:nvPicPr>
        <p:blipFill>
          <a:blip r:embed="rId3">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9" name="TextBox 8">
            <a:extLst>
              <a:ext uri="{FF2B5EF4-FFF2-40B4-BE49-F238E27FC236}">
                <a16:creationId xmlns:a16="http://schemas.microsoft.com/office/drawing/2014/main" id="{4963FAEE-1C2B-4DAF-A8ED-2C4B8B6CE372}"/>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tx1"/>
                </a:solidFill>
              </a:rPr>
              <a:t>Digital Delivery</a:t>
            </a:r>
          </a:p>
        </p:txBody>
      </p:sp>
    </p:spTree>
    <p:extLst>
      <p:ext uri="{BB962C8B-B14F-4D97-AF65-F5344CB8AC3E}">
        <p14:creationId xmlns:p14="http://schemas.microsoft.com/office/powerpoint/2010/main" val="3592032642"/>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5_Blank">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EEA2C4-EA2E-4686-BC5F-DF99B97CB99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8" name="Picture 7">
            <a:extLst>
              <a:ext uri="{FF2B5EF4-FFF2-40B4-BE49-F238E27FC236}">
                <a16:creationId xmlns:a16="http://schemas.microsoft.com/office/drawing/2014/main" id="{2F44BB83-C744-476A-8FA2-D54E532ABC95}"/>
              </a:ext>
            </a:extLst>
          </p:cNvPr>
          <p:cNvPicPr/>
          <p:nvPr/>
        </p:nvPicPr>
        <p:blipFill>
          <a:blip r:embed="rId3">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9" name="TextBox 8">
            <a:extLst>
              <a:ext uri="{FF2B5EF4-FFF2-40B4-BE49-F238E27FC236}">
                <a16:creationId xmlns:a16="http://schemas.microsoft.com/office/drawing/2014/main" id="{4963FAEE-1C2B-4DAF-A8ED-2C4B8B6CE372}"/>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tx1"/>
                </a:solidFill>
              </a:rPr>
              <a:t>Digital Delivery</a:t>
            </a:r>
          </a:p>
        </p:txBody>
      </p:sp>
    </p:spTree>
    <p:extLst>
      <p:ext uri="{BB962C8B-B14F-4D97-AF65-F5344CB8AC3E}">
        <p14:creationId xmlns:p14="http://schemas.microsoft.com/office/powerpoint/2010/main" val="1260124032"/>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rot="5400000">
            <a:off x="-1042988" y="1042987"/>
            <a:ext cx="6858000" cy="4772025"/>
          </a:xfrm>
          <a:prstGeom prst="rect">
            <a:avLst/>
          </a:prstGeom>
          <a:solidFill>
            <a:srgbClr val="0F24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schemeClr val="accent1"/>
              </a:solidFill>
            </a:endParaRPr>
          </a:p>
        </p:txBody>
      </p:sp>
      <p:sp>
        <p:nvSpPr>
          <p:cNvPr id="2" name="Title 1"/>
          <p:cNvSpPr>
            <a:spLocks noGrp="1"/>
          </p:cNvSpPr>
          <p:nvPr>
            <p:ph type="title"/>
          </p:nvPr>
        </p:nvSpPr>
        <p:spPr>
          <a:xfrm>
            <a:off x="666534" y="457200"/>
            <a:ext cx="3932237" cy="1600200"/>
          </a:xfrm>
        </p:spPr>
        <p:txBody>
          <a:bodyPr anchor="b"/>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66534"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ectangle 10">
            <a:extLst>
              <a:ext uri="{FF2B5EF4-FFF2-40B4-BE49-F238E27FC236}">
                <a16:creationId xmlns:a16="http://schemas.microsoft.com/office/drawing/2014/main" id="{D00502EC-CE96-4550-A14E-0ECC094E63A8}"/>
              </a:ext>
            </a:extLst>
          </p:cNvPr>
          <p:cNvSpPr/>
          <p:nvPr/>
        </p:nvSpPr>
        <p:spPr>
          <a:xfrm>
            <a:off x="9385253" y="5845629"/>
            <a:ext cx="2596515" cy="1012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2" name="Picture 11">
            <a:extLst>
              <a:ext uri="{FF2B5EF4-FFF2-40B4-BE49-F238E27FC236}">
                <a16:creationId xmlns:a16="http://schemas.microsoft.com/office/drawing/2014/main" id="{3836C356-2601-4F22-B9D2-10326BA20325}"/>
              </a:ext>
            </a:extLst>
          </p:cNvPr>
          <p:cNvPicPr/>
          <p:nvPr/>
        </p:nvPicPr>
        <p:blipFill>
          <a:blip r:embed="rId2">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13" name="TextBox 12">
            <a:extLst>
              <a:ext uri="{FF2B5EF4-FFF2-40B4-BE49-F238E27FC236}">
                <a16:creationId xmlns:a16="http://schemas.microsoft.com/office/drawing/2014/main" id="{D480F138-60E9-420D-9E47-72074FF0FED5}"/>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bg1"/>
                </a:solidFill>
              </a:rPr>
              <a:t>Digital Delivery</a:t>
            </a:r>
          </a:p>
        </p:txBody>
      </p:sp>
    </p:spTree>
    <p:extLst>
      <p:ext uri="{BB962C8B-B14F-4D97-AF65-F5344CB8AC3E}">
        <p14:creationId xmlns:p14="http://schemas.microsoft.com/office/powerpoint/2010/main" val="3737115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61664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6" name="Picture 5" descr="Chart, radar chart&#10;&#10;Description automatically generated">
            <a:extLst>
              <a:ext uri="{FF2B5EF4-FFF2-40B4-BE49-F238E27FC236}">
                <a16:creationId xmlns:a16="http://schemas.microsoft.com/office/drawing/2014/main" id="{C61C2129-CFAB-4C68-BA8C-922FF81FA4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9788" y="457200"/>
            <a:ext cx="3932237" cy="1600200"/>
          </a:xfrm>
          <a:solidFill>
            <a:schemeClr val="bg1">
              <a:alpha val="80000"/>
            </a:schemeClr>
          </a:solidFill>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solidFill>
            <a:schemeClr val="bg1">
              <a:alpha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a:solidFill>
            <a:schemeClr val="bg1">
              <a:alpha val="80000"/>
            </a:scheme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ectangle 6">
            <a:extLst>
              <a:ext uri="{FF2B5EF4-FFF2-40B4-BE49-F238E27FC236}">
                <a16:creationId xmlns:a16="http://schemas.microsoft.com/office/drawing/2014/main" id="{B662B412-4DE0-48F3-BC69-99888D24ECD9}"/>
              </a:ext>
            </a:extLst>
          </p:cNvPr>
          <p:cNvSpPr/>
          <p:nvPr/>
        </p:nvSpPr>
        <p:spPr>
          <a:xfrm>
            <a:off x="9385253" y="5845629"/>
            <a:ext cx="2596515" cy="1012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8" name="Picture 7">
            <a:extLst>
              <a:ext uri="{FF2B5EF4-FFF2-40B4-BE49-F238E27FC236}">
                <a16:creationId xmlns:a16="http://schemas.microsoft.com/office/drawing/2014/main" id="{930CEFF8-CD16-48AD-8486-5BF524280BD1}"/>
              </a:ext>
            </a:extLst>
          </p:cNvPr>
          <p:cNvPicPr/>
          <p:nvPr/>
        </p:nvPicPr>
        <p:blipFill>
          <a:blip r:embed="rId3">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9" name="TextBox 8">
            <a:extLst>
              <a:ext uri="{FF2B5EF4-FFF2-40B4-BE49-F238E27FC236}">
                <a16:creationId xmlns:a16="http://schemas.microsoft.com/office/drawing/2014/main" id="{6E89C433-D0CA-435C-A5E6-902010767110}"/>
              </a:ext>
            </a:extLst>
          </p:cNvPr>
          <p:cNvSpPr txBox="1"/>
          <p:nvPr/>
        </p:nvSpPr>
        <p:spPr>
          <a:xfrm>
            <a:off x="9249293" y="6400800"/>
            <a:ext cx="2290395" cy="230832"/>
          </a:xfrm>
          <a:prstGeom prst="rect">
            <a:avLst/>
          </a:prstGeom>
          <a:noFill/>
        </p:spPr>
        <p:txBody>
          <a:bodyPr wrap="square" rtlCol="0">
            <a:spAutoFit/>
          </a:bodyPr>
          <a:lstStyle/>
          <a:p>
            <a:pPr algn="r"/>
            <a:r>
              <a:rPr lang="en-US" sz="900" dirty="0">
                <a:solidFill>
                  <a:schemeClr val="bg1"/>
                </a:solidFill>
              </a:rPr>
              <a:t>Digital Delivery</a:t>
            </a:r>
          </a:p>
        </p:txBody>
      </p:sp>
    </p:spTree>
    <p:extLst>
      <p:ext uri="{BB962C8B-B14F-4D97-AF65-F5344CB8AC3E}">
        <p14:creationId xmlns:p14="http://schemas.microsoft.com/office/powerpoint/2010/main" val="194355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Frame">
    <p:bg>
      <p:bgPr>
        <a:solidFill>
          <a:schemeClr val="bg1">
            <a:alpha val="10000"/>
          </a:schemeClr>
        </a:solidFill>
        <a:effectLst/>
      </p:bgPr>
    </p:bg>
    <p:spTree>
      <p:nvGrpSpPr>
        <p:cNvPr id="1" name=""/>
        <p:cNvGrpSpPr/>
        <p:nvPr/>
      </p:nvGrpSpPr>
      <p:grpSpPr>
        <a:xfrm>
          <a:off x="0" y="0"/>
          <a:ext cx="0" cy="0"/>
          <a:chOff x="0" y="0"/>
          <a:chExt cx="0" cy="0"/>
        </a:xfrm>
      </p:grpSpPr>
      <p:sp>
        <p:nvSpPr>
          <p:cNvPr id="3" name="Content Placeholder 15">
            <a:extLst>
              <a:ext uri="{FF2B5EF4-FFF2-40B4-BE49-F238E27FC236}">
                <a16:creationId xmlns:a16="http://schemas.microsoft.com/office/drawing/2014/main" id="{A25AFECF-0C52-4AD9-7A75-9BDCD4CDC9EB}"/>
              </a:ext>
            </a:extLst>
          </p:cNvPr>
          <p:cNvSpPr>
            <a:spLocks noGrp="1"/>
          </p:cNvSpPr>
          <p:nvPr>
            <p:ph sz="quarter" idx="16" hasCustomPrompt="1"/>
          </p:nvPr>
        </p:nvSpPr>
        <p:spPr>
          <a:xfrm>
            <a:off x="1005840" y="1920240"/>
            <a:ext cx="10147936" cy="3752963"/>
          </a:xfrm>
          <a:prstGeom prst="rect">
            <a:avLst/>
          </a:prstGeom>
        </p:spPr>
        <p:txBody>
          <a:bodyPr/>
          <a:lstStyle>
            <a:lvl1pPr marL="285750" indent="-285750">
              <a:lnSpc>
                <a:spcPct val="100000"/>
              </a:lnSpc>
              <a:spcBef>
                <a:spcPts val="1200"/>
              </a:spcBef>
              <a:spcAft>
                <a:spcPts val="0"/>
              </a:spcAft>
              <a:buFont typeface="Arial" panose="020B0604020202020204" pitchFamily="34" charset="0"/>
              <a:buChar char="•"/>
              <a:defRPr sz="1800" spc="50" baseline="0">
                <a:solidFill>
                  <a:schemeClr val="tx1"/>
                </a:solidFill>
                <a:latin typeface="Calibri" panose="020F0502020204030204" pitchFamily="34" charset="0"/>
                <a:cs typeface="Calibri" panose="020F0502020204030204" pitchFamily="34" charset="0"/>
              </a:defRPr>
            </a:lvl1pPr>
            <a:lvl2pPr marL="569913" indent="-225425">
              <a:spcBef>
                <a:spcPts val="600"/>
              </a:spcBef>
              <a:spcAft>
                <a:spcPts val="0"/>
              </a:spcAft>
              <a:buFont typeface="Arial" panose="020B0604020202020204" pitchFamily="34" charset="0"/>
              <a:buChar char="•"/>
              <a:defRPr sz="1600">
                <a:latin typeface="Calibri" panose="020F0502020204030204" pitchFamily="34" charset="0"/>
                <a:cs typeface="Calibri" panose="020F0502020204030204" pitchFamily="34" charset="0"/>
              </a:defRPr>
            </a:lvl2pPr>
            <a:lvl3pPr marL="801688" indent="-231775">
              <a:spcBef>
                <a:spcPts val="600"/>
              </a:spcBef>
              <a:spcAft>
                <a:spcPts val="0"/>
              </a:spcAft>
              <a:buFont typeface="Arial" panose="020B0604020202020204" pitchFamily="34" charset="0"/>
              <a:buChar char="•"/>
              <a:defRPr sz="1400">
                <a:latin typeface="Calibri" panose="020F0502020204030204" pitchFamily="34" charset="0"/>
                <a:cs typeface="Calibri" panose="020F0502020204030204" pitchFamily="34" charset="0"/>
              </a:defRPr>
            </a:lvl3pPr>
          </a:lstStyle>
          <a:p>
            <a:pPr lvl="0"/>
            <a:r>
              <a:rPr lang="en-US" dirty="0"/>
              <a:t>Click to add text</a:t>
            </a:r>
          </a:p>
          <a:p>
            <a:pPr lvl="1"/>
            <a:r>
              <a:rPr lang="en-US" dirty="0"/>
              <a:t>Click to add text</a:t>
            </a:r>
          </a:p>
          <a:p>
            <a:pPr lvl="2"/>
            <a:r>
              <a:rPr lang="en-US" dirty="0"/>
              <a:t>Click to add text</a:t>
            </a:r>
          </a:p>
        </p:txBody>
      </p:sp>
      <p:sp>
        <p:nvSpPr>
          <p:cNvPr id="4" name="Text Placeholder 3">
            <a:extLst>
              <a:ext uri="{FF2B5EF4-FFF2-40B4-BE49-F238E27FC236}">
                <a16:creationId xmlns:a16="http://schemas.microsoft.com/office/drawing/2014/main" id="{399BF6E8-FE26-DC6A-E66C-C899DECCA75A}"/>
              </a:ext>
            </a:extLst>
          </p:cNvPr>
          <p:cNvSpPr>
            <a:spLocks noGrp="1"/>
          </p:cNvSpPr>
          <p:nvPr>
            <p:ph type="body" sz="quarter" idx="18" hasCustomPrompt="1"/>
          </p:nvPr>
        </p:nvSpPr>
        <p:spPr>
          <a:xfrm>
            <a:off x="1005840" y="1005840"/>
            <a:ext cx="10147935" cy="574222"/>
          </a:xfrm>
          <a:prstGeom prst="rect">
            <a:avLst/>
          </a:prstGeom>
        </p:spPr>
        <p:txBody>
          <a:bodyPr anchor="b"/>
          <a:lstStyle>
            <a:lvl1pPr marL="0" indent="0">
              <a:buNone/>
              <a:defRPr sz="3200" b="1" spc="5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Headline Here</a:t>
            </a:r>
          </a:p>
        </p:txBody>
      </p:sp>
      <p:sp>
        <p:nvSpPr>
          <p:cNvPr id="5" name="Rectangle 4">
            <a:extLst>
              <a:ext uri="{FF2B5EF4-FFF2-40B4-BE49-F238E27FC236}">
                <a16:creationId xmlns:a16="http://schemas.microsoft.com/office/drawing/2014/main" id="{C05A17F4-8DD1-4400-C949-ADC6D5E12907}"/>
              </a:ext>
            </a:extLst>
          </p:cNvPr>
          <p:cNvSpPr/>
          <p:nvPr userDrawn="1"/>
        </p:nvSpPr>
        <p:spPr>
          <a:xfrm>
            <a:off x="504826" y="631627"/>
            <a:ext cx="11182347" cy="608984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6947844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5" name="Picture 4" descr="A white and black logo&#10;&#10;AI-generated content may be incorrect.">
            <a:extLst>
              <a:ext uri="{FF2B5EF4-FFF2-40B4-BE49-F238E27FC236}">
                <a16:creationId xmlns:a16="http://schemas.microsoft.com/office/drawing/2014/main" id="{2ECFDCF8-A1C7-F785-F4F9-88B45EE2F7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6833" y="6438899"/>
            <a:ext cx="596520" cy="330075"/>
          </a:xfrm>
          <a:prstGeom prst="rect">
            <a:avLst/>
          </a:prstGeom>
        </p:spPr>
      </p:pic>
    </p:spTree>
    <p:extLst>
      <p:ext uri="{BB962C8B-B14F-4D97-AF65-F5344CB8AC3E}">
        <p14:creationId xmlns:p14="http://schemas.microsoft.com/office/powerpoint/2010/main" val="34846778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Frame">
    <p:bg>
      <p:bgPr>
        <a:solidFill>
          <a:schemeClr val="bg1">
            <a:alpha val="10000"/>
          </a:schemeClr>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DAF0714-05F3-0032-F5CA-3E9020090869}"/>
              </a:ext>
            </a:extLst>
          </p:cNvPr>
          <p:cNvSpPr>
            <a:spLocks/>
          </p:cNvSpPr>
          <p:nvPr userDrawn="1"/>
        </p:nvSpPr>
        <p:spPr>
          <a:xfrm rot="16200000">
            <a:off x="5644884" y="309308"/>
            <a:ext cx="903803" cy="12193581"/>
          </a:xfrm>
          <a:custGeom>
            <a:avLst/>
            <a:gdLst>
              <a:gd name="connsiteX0" fmla="*/ 903803 w 903803"/>
              <a:gd name="connsiteY0" fmla="*/ 12193581 h 12193581"/>
              <a:gd name="connsiteX1" fmla="*/ 350824 w 903803"/>
              <a:gd name="connsiteY1" fmla="*/ 12192013 h 12193581"/>
              <a:gd name="connsiteX2" fmla="*/ 350824 w 903803"/>
              <a:gd name="connsiteY2" fmla="*/ 12192001 h 12193581"/>
              <a:gd name="connsiteX3" fmla="*/ 0 w 903803"/>
              <a:gd name="connsiteY3" fmla="*/ 12192001 h 12193581"/>
              <a:gd name="connsiteX4" fmla="*/ 1 w 903803"/>
              <a:gd name="connsiteY4" fmla="*/ 2 h 12193581"/>
              <a:gd name="connsiteX5" fmla="*/ 365759 w 903803"/>
              <a:gd name="connsiteY5" fmla="*/ 2 h 12193581"/>
              <a:gd name="connsiteX6" fmla="*/ 365759 w 903803"/>
              <a:gd name="connsiteY6" fmla="*/ 1533 h 12193581"/>
              <a:gd name="connsiteX7" fmla="*/ 903802 w 903803"/>
              <a:gd name="connsiteY7" fmla="*/ 0 h 12193581"/>
              <a:gd name="connsiteX8" fmla="*/ 365759 w 903803"/>
              <a:gd name="connsiteY8" fmla="*/ 6048638 h 12193581"/>
              <a:gd name="connsiteX9" fmla="*/ 365759 w 903803"/>
              <a:gd name="connsiteY9" fmla="*/ 6176118 h 1219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3803" h="12193581">
                <a:moveTo>
                  <a:pt x="903803" y="12193581"/>
                </a:moveTo>
                <a:lnTo>
                  <a:pt x="350824" y="12192013"/>
                </a:lnTo>
                <a:lnTo>
                  <a:pt x="350824" y="12192001"/>
                </a:lnTo>
                <a:lnTo>
                  <a:pt x="0" y="12192001"/>
                </a:lnTo>
                <a:lnTo>
                  <a:pt x="1" y="2"/>
                </a:lnTo>
                <a:lnTo>
                  <a:pt x="365759" y="2"/>
                </a:lnTo>
                <a:lnTo>
                  <a:pt x="365759" y="1533"/>
                </a:lnTo>
                <a:lnTo>
                  <a:pt x="903802" y="0"/>
                </a:lnTo>
                <a:lnTo>
                  <a:pt x="365759" y="6048638"/>
                </a:lnTo>
                <a:lnTo>
                  <a:pt x="365759" y="617611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15">
            <a:extLst>
              <a:ext uri="{FF2B5EF4-FFF2-40B4-BE49-F238E27FC236}">
                <a16:creationId xmlns:a16="http://schemas.microsoft.com/office/drawing/2014/main" id="{A25AFECF-0C52-4AD9-7A75-9BDCD4CDC9EB}"/>
              </a:ext>
            </a:extLst>
          </p:cNvPr>
          <p:cNvSpPr>
            <a:spLocks noGrp="1"/>
          </p:cNvSpPr>
          <p:nvPr>
            <p:ph sz="quarter" idx="16" hasCustomPrompt="1"/>
          </p:nvPr>
        </p:nvSpPr>
        <p:spPr>
          <a:xfrm>
            <a:off x="1005840" y="1920240"/>
            <a:ext cx="10147936" cy="3752963"/>
          </a:xfrm>
          <a:prstGeom prst="rect">
            <a:avLst/>
          </a:prstGeom>
        </p:spPr>
        <p:txBody>
          <a:bodyPr/>
          <a:lstStyle>
            <a:lvl1pPr marL="285750" indent="-285750">
              <a:lnSpc>
                <a:spcPct val="100000"/>
              </a:lnSpc>
              <a:spcBef>
                <a:spcPts val="1200"/>
              </a:spcBef>
              <a:spcAft>
                <a:spcPts val="0"/>
              </a:spcAft>
              <a:buFont typeface="Arial" panose="020B0604020202020204" pitchFamily="34" charset="0"/>
              <a:buChar char="•"/>
              <a:defRPr sz="1800" spc="50" baseline="0">
                <a:solidFill>
                  <a:schemeClr val="tx1"/>
                </a:solidFill>
                <a:latin typeface="Calibri" panose="020F0502020204030204" pitchFamily="34" charset="0"/>
                <a:cs typeface="Calibri" panose="020F0502020204030204" pitchFamily="34" charset="0"/>
              </a:defRPr>
            </a:lvl1pPr>
            <a:lvl2pPr marL="569913" indent="-225425">
              <a:spcBef>
                <a:spcPts val="600"/>
              </a:spcBef>
              <a:spcAft>
                <a:spcPts val="0"/>
              </a:spcAft>
              <a:buFont typeface="Arial" panose="020B0604020202020204" pitchFamily="34" charset="0"/>
              <a:buChar char="•"/>
              <a:defRPr sz="1600">
                <a:latin typeface="Calibri" panose="020F0502020204030204" pitchFamily="34" charset="0"/>
                <a:cs typeface="Calibri" panose="020F0502020204030204" pitchFamily="34" charset="0"/>
              </a:defRPr>
            </a:lvl2pPr>
            <a:lvl3pPr marL="801688" indent="-231775">
              <a:spcBef>
                <a:spcPts val="600"/>
              </a:spcBef>
              <a:spcAft>
                <a:spcPts val="0"/>
              </a:spcAft>
              <a:buFont typeface="Arial" panose="020B0604020202020204" pitchFamily="34" charset="0"/>
              <a:buChar char="•"/>
              <a:defRPr sz="1400">
                <a:latin typeface="Calibri" panose="020F0502020204030204" pitchFamily="34" charset="0"/>
                <a:cs typeface="Calibri" panose="020F0502020204030204" pitchFamily="34" charset="0"/>
              </a:defRPr>
            </a:lvl3pPr>
          </a:lstStyle>
          <a:p>
            <a:pPr lvl="0"/>
            <a:r>
              <a:rPr lang="en-US" dirty="0"/>
              <a:t>Click to add text</a:t>
            </a:r>
          </a:p>
          <a:p>
            <a:pPr lvl="1"/>
            <a:r>
              <a:rPr lang="en-US" dirty="0"/>
              <a:t>Click to add text</a:t>
            </a:r>
          </a:p>
          <a:p>
            <a:pPr lvl="2"/>
            <a:r>
              <a:rPr lang="en-US" dirty="0"/>
              <a:t>Click to add text</a:t>
            </a:r>
          </a:p>
        </p:txBody>
      </p:sp>
      <p:sp>
        <p:nvSpPr>
          <p:cNvPr id="5" name="Rectangle 4">
            <a:extLst>
              <a:ext uri="{FF2B5EF4-FFF2-40B4-BE49-F238E27FC236}">
                <a16:creationId xmlns:a16="http://schemas.microsoft.com/office/drawing/2014/main" id="{C05A17F4-8DD1-4400-C949-ADC6D5E12907}"/>
              </a:ext>
            </a:extLst>
          </p:cNvPr>
          <p:cNvSpPr/>
          <p:nvPr userDrawn="1"/>
        </p:nvSpPr>
        <p:spPr>
          <a:xfrm>
            <a:off x="504826" y="631627"/>
            <a:ext cx="11182347" cy="608984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a:extLst>
              <a:ext uri="{FF2B5EF4-FFF2-40B4-BE49-F238E27FC236}">
                <a16:creationId xmlns:a16="http://schemas.microsoft.com/office/drawing/2014/main" id="{B33F4350-BDB8-F442-158E-E9948ECD25BB}"/>
              </a:ext>
            </a:extLst>
          </p:cNvPr>
          <p:cNvSpPr txBox="1">
            <a:spLocks/>
          </p:cNvSpPr>
          <p:nvPr userDrawn="1"/>
        </p:nvSpPr>
        <p:spPr>
          <a:xfrm>
            <a:off x="503212" y="6356350"/>
            <a:ext cx="3249922" cy="365125"/>
          </a:xfrm>
          <a:prstGeom prst="rect">
            <a:avLst/>
          </a:prstGeom>
        </p:spPr>
        <p:txBody>
          <a:bodyPr lIns="0" rIns="0" anchor="b"/>
          <a:lstStyle>
            <a:defPPr>
              <a:defRPr lang="en-US"/>
            </a:defPPr>
            <a:lvl1pPr marL="0" algn="l" defTabSz="914400" rtl="0" eaLnBrk="1" latinLnBrk="0" hangingPunct="1">
              <a:defRPr sz="800" kern="1200" spc="1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pc="150" baseline="0" dirty="0">
                <a:latin typeface="Calibri" panose="020F0502020204030204" pitchFamily="34" charset="0"/>
                <a:cs typeface="Calibri" panose="020F0502020204030204" pitchFamily="34" charset="0"/>
              </a:rPr>
              <a:t>FHWA EDC-8 IDPD</a:t>
            </a:r>
          </a:p>
        </p:txBody>
      </p:sp>
      <p:sp>
        <p:nvSpPr>
          <p:cNvPr id="12" name="Slide Number Placeholder 5">
            <a:extLst>
              <a:ext uri="{FF2B5EF4-FFF2-40B4-BE49-F238E27FC236}">
                <a16:creationId xmlns:a16="http://schemas.microsoft.com/office/drawing/2014/main" id="{1F952649-AA3B-C06C-E042-C84208E9F92E}"/>
              </a:ext>
            </a:extLst>
          </p:cNvPr>
          <p:cNvSpPr txBox="1">
            <a:spLocks/>
          </p:cNvSpPr>
          <p:nvPr userDrawn="1"/>
        </p:nvSpPr>
        <p:spPr>
          <a:xfrm>
            <a:off x="10510344" y="6356350"/>
            <a:ext cx="1178419" cy="365125"/>
          </a:xfrm>
          <a:prstGeom prst="rect">
            <a:avLst/>
          </a:prstGeom>
        </p:spPr>
        <p:txBody>
          <a:bodyPr lIns="0" rIns="0" anchor="b"/>
          <a:lstStyle>
            <a:defPPr>
              <a:defRPr lang="en-US"/>
            </a:defPPr>
            <a:lvl1pPr marL="0" algn="r" defTabSz="914400" rtl="0" eaLnBrk="1" latinLnBrk="0" hangingPunct="1">
              <a:defRPr sz="800" kern="1200" spc="1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8D65601-5AE2-46FC-B138-694DDD2B510D}" type="slidenum">
              <a:rPr lang="en-US" spc="150" baseline="0" smtClean="0">
                <a:latin typeface="Calibri" panose="020F0502020204030204" pitchFamily="34" charset="0"/>
                <a:cs typeface="Calibri" panose="020F0502020204030204" pitchFamily="34" charset="0"/>
              </a:rPr>
              <a:pPr/>
              <a:t>‹#›</a:t>
            </a:fld>
            <a:endParaRPr lang="en-US" spc="150" baseline="0"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0A718651-C97A-88C3-EF85-CF1B5EA5DBAF}"/>
              </a:ext>
            </a:extLst>
          </p:cNvPr>
          <p:cNvSpPr>
            <a:spLocks noGrp="1"/>
          </p:cNvSpPr>
          <p:nvPr>
            <p:ph type="title" hasCustomPrompt="1"/>
          </p:nvPr>
        </p:nvSpPr>
        <p:spPr>
          <a:xfrm>
            <a:off x="1005840" y="1018302"/>
            <a:ext cx="10147936" cy="761442"/>
          </a:xfrm>
          <a:prstGeom prst="rect">
            <a:avLst/>
          </a:prstGeom>
        </p:spPr>
        <p:txBody>
          <a:bodyPr/>
          <a:lstStyle>
            <a:lvl1pPr>
              <a:defRPr sz="3200" b="1">
                <a:solidFill>
                  <a:schemeClr val="accent1"/>
                </a:solidFill>
              </a:defRPr>
            </a:lvl1pPr>
          </a:lstStyle>
          <a:p>
            <a:pPr lvl="0"/>
            <a:r>
              <a:rPr lang="en-US" dirty="0"/>
              <a:t>Headline Here</a:t>
            </a:r>
          </a:p>
        </p:txBody>
      </p:sp>
    </p:spTree>
    <p:extLst>
      <p:ext uri="{BB962C8B-B14F-4D97-AF65-F5344CB8AC3E}">
        <p14:creationId xmlns:p14="http://schemas.microsoft.com/office/powerpoint/2010/main" val="35521126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ame">
    <p:bg>
      <p:bgPr>
        <a:solidFill>
          <a:schemeClr val="bg1">
            <a:alpha val="10000"/>
          </a:schemeClr>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DAF0714-05F3-0032-F5CA-3E9020090869}"/>
              </a:ext>
            </a:extLst>
          </p:cNvPr>
          <p:cNvSpPr>
            <a:spLocks/>
          </p:cNvSpPr>
          <p:nvPr userDrawn="1"/>
        </p:nvSpPr>
        <p:spPr>
          <a:xfrm rot="16200000">
            <a:off x="5644884" y="309308"/>
            <a:ext cx="903803" cy="12193581"/>
          </a:xfrm>
          <a:custGeom>
            <a:avLst/>
            <a:gdLst>
              <a:gd name="connsiteX0" fmla="*/ 903803 w 903803"/>
              <a:gd name="connsiteY0" fmla="*/ 12193581 h 12193581"/>
              <a:gd name="connsiteX1" fmla="*/ 350824 w 903803"/>
              <a:gd name="connsiteY1" fmla="*/ 12192013 h 12193581"/>
              <a:gd name="connsiteX2" fmla="*/ 350824 w 903803"/>
              <a:gd name="connsiteY2" fmla="*/ 12192001 h 12193581"/>
              <a:gd name="connsiteX3" fmla="*/ 0 w 903803"/>
              <a:gd name="connsiteY3" fmla="*/ 12192001 h 12193581"/>
              <a:gd name="connsiteX4" fmla="*/ 1 w 903803"/>
              <a:gd name="connsiteY4" fmla="*/ 2 h 12193581"/>
              <a:gd name="connsiteX5" fmla="*/ 365759 w 903803"/>
              <a:gd name="connsiteY5" fmla="*/ 2 h 12193581"/>
              <a:gd name="connsiteX6" fmla="*/ 365759 w 903803"/>
              <a:gd name="connsiteY6" fmla="*/ 1533 h 12193581"/>
              <a:gd name="connsiteX7" fmla="*/ 903802 w 903803"/>
              <a:gd name="connsiteY7" fmla="*/ 0 h 12193581"/>
              <a:gd name="connsiteX8" fmla="*/ 365759 w 903803"/>
              <a:gd name="connsiteY8" fmla="*/ 6048638 h 12193581"/>
              <a:gd name="connsiteX9" fmla="*/ 365759 w 903803"/>
              <a:gd name="connsiteY9" fmla="*/ 6176118 h 1219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3803" h="12193581">
                <a:moveTo>
                  <a:pt x="903803" y="12193581"/>
                </a:moveTo>
                <a:lnTo>
                  <a:pt x="350824" y="12192013"/>
                </a:lnTo>
                <a:lnTo>
                  <a:pt x="350824" y="12192001"/>
                </a:lnTo>
                <a:lnTo>
                  <a:pt x="0" y="12192001"/>
                </a:lnTo>
                <a:lnTo>
                  <a:pt x="1" y="2"/>
                </a:lnTo>
                <a:lnTo>
                  <a:pt x="365759" y="2"/>
                </a:lnTo>
                <a:lnTo>
                  <a:pt x="365759" y="1533"/>
                </a:lnTo>
                <a:lnTo>
                  <a:pt x="903802" y="0"/>
                </a:lnTo>
                <a:lnTo>
                  <a:pt x="365759" y="6048638"/>
                </a:lnTo>
                <a:lnTo>
                  <a:pt x="365759" y="617611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15">
            <a:extLst>
              <a:ext uri="{FF2B5EF4-FFF2-40B4-BE49-F238E27FC236}">
                <a16:creationId xmlns:a16="http://schemas.microsoft.com/office/drawing/2014/main" id="{A25AFECF-0C52-4AD9-7A75-9BDCD4CDC9EB}"/>
              </a:ext>
            </a:extLst>
          </p:cNvPr>
          <p:cNvSpPr>
            <a:spLocks noGrp="1"/>
          </p:cNvSpPr>
          <p:nvPr>
            <p:ph sz="quarter" idx="16" hasCustomPrompt="1"/>
          </p:nvPr>
        </p:nvSpPr>
        <p:spPr>
          <a:xfrm>
            <a:off x="1005840" y="1920240"/>
            <a:ext cx="10147936" cy="3752963"/>
          </a:xfrm>
          <a:prstGeom prst="rect">
            <a:avLst/>
          </a:prstGeom>
        </p:spPr>
        <p:txBody>
          <a:bodyPr/>
          <a:lstStyle>
            <a:lvl1pPr marL="285750" indent="-285750">
              <a:lnSpc>
                <a:spcPct val="100000"/>
              </a:lnSpc>
              <a:spcBef>
                <a:spcPts val="1200"/>
              </a:spcBef>
              <a:spcAft>
                <a:spcPts val="0"/>
              </a:spcAft>
              <a:buFont typeface="Arial" panose="020B0604020202020204" pitchFamily="34" charset="0"/>
              <a:buChar char="•"/>
              <a:defRPr sz="1800" spc="50" baseline="0">
                <a:solidFill>
                  <a:schemeClr val="tx1"/>
                </a:solidFill>
                <a:latin typeface="Calibri" panose="020F0502020204030204" pitchFamily="34" charset="0"/>
                <a:cs typeface="Calibri" panose="020F0502020204030204" pitchFamily="34" charset="0"/>
              </a:defRPr>
            </a:lvl1pPr>
            <a:lvl2pPr marL="569913" indent="-225425">
              <a:spcBef>
                <a:spcPts val="600"/>
              </a:spcBef>
              <a:spcAft>
                <a:spcPts val="0"/>
              </a:spcAft>
              <a:buFont typeface="Arial" panose="020B0604020202020204" pitchFamily="34" charset="0"/>
              <a:buChar char="•"/>
              <a:defRPr sz="1600">
                <a:latin typeface="Calibri" panose="020F0502020204030204" pitchFamily="34" charset="0"/>
                <a:cs typeface="Calibri" panose="020F0502020204030204" pitchFamily="34" charset="0"/>
              </a:defRPr>
            </a:lvl2pPr>
            <a:lvl3pPr marL="801688" indent="-231775">
              <a:spcBef>
                <a:spcPts val="600"/>
              </a:spcBef>
              <a:spcAft>
                <a:spcPts val="0"/>
              </a:spcAft>
              <a:buFont typeface="Arial" panose="020B0604020202020204" pitchFamily="34" charset="0"/>
              <a:buChar char="•"/>
              <a:defRPr sz="1400">
                <a:latin typeface="Calibri" panose="020F0502020204030204" pitchFamily="34" charset="0"/>
                <a:cs typeface="Calibri" panose="020F0502020204030204" pitchFamily="34" charset="0"/>
              </a:defRPr>
            </a:lvl3pPr>
          </a:lstStyle>
          <a:p>
            <a:pPr lvl="0"/>
            <a:r>
              <a:rPr lang="en-US" dirty="0"/>
              <a:t>Click to add text</a:t>
            </a:r>
          </a:p>
          <a:p>
            <a:pPr lvl="1"/>
            <a:r>
              <a:rPr lang="en-US" dirty="0"/>
              <a:t>Click to add text</a:t>
            </a:r>
          </a:p>
          <a:p>
            <a:pPr lvl="2"/>
            <a:r>
              <a:rPr lang="en-US" dirty="0"/>
              <a:t>Click to add text</a:t>
            </a:r>
          </a:p>
        </p:txBody>
      </p:sp>
      <p:sp>
        <p:nvSpPr>
          <p:cNvPr id="5" name="Rectangle 4">
            <a:extLst>
              <a:ext uri="{FF2B5EF4-FFF2-40B4-BE49-F238E27FC236}">
                <a16:creationId xmlns:a16="http://schemas.microsoft.com/office/drawing/2014/main" id="{C05A17F4-8DD1-4400-C949-ADC6D5E12907}"/>
              </a:ext>
            </a:extLst>
          </p:cNvPr>
          <p:cNvSpPr/>
          <p:nvPr userDrawn="1"/>
        </p:nvSpPr>
        <p:spPr>
          <a:xfrm>
            <a:off x="504826" y="631627"/>
            <a:ext cx="11182347" cy="608984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a:extLst>
              <a:ext uri="{FF2B5EF4-FFF2-40B4-BE49-F238E27FC236}">
                <a16:creationId xmlns:a16="http://schemas.microsoft.com/office/drawing/2014/main" id="{B33F4350-BDB8-F442-158E-E9948ECD25BB}"/>
              </a:ext>
            </a:extLst>
          </p:cNvPr>
          <p:cNvSpPr txBox="1">
            <a:spLocks/>
          </p:cNvSpPr>
          <p:nvPr userDrawn="1"/>
        </p:nvSpPr>
        <p:spPr>
          <a:xfrm>
            <a:off x="503212" y="6356350"/>
            <a:ext cx="3249922" cy="365125"/>
          </a:xfrm>
          <a:prstGeom prst="rect">
            <a:avLst/>
          </a:prstGeom>
        </p:spPr>
        <p:txBody>
          <a:bodyPr lIns="0" rIns="0" anchor="b"/>
          <a:lstStyle>
            <a:defPPr>
              <a:defRPr lang="en-US"/>
            </a:defPPr>
            <a:lvl1pPr marL="0" algn="l" defTabSz="914400" rtl="0" eaLnBrk="1" latinLnBrk="0" hangingPunct="1">
              <a:defRPr sz="800" kern="1200" spc="1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pc="150" baseline="0" dirty="0">
                <a:latin typeface="Calibri" panose="020F0502020204030204" pitchFamily="34" charset="0"/>
                <a:cs typeface="Calibri" panose="020F0502020204030204" pitchFamily="34" charset="0"/>
              </a:rPr>
              <a:t>FHWA EDC-8 IDPD</a:t>
            </a:r>
          </a:p>
        </p:txBody>
      </p:sp>
      <p:sp>
        <p:nvSpPr>
          <p:cNvPr id="12" name="Slide Number Placeholder 5">
            <a:extLst>
              <a:ext uri="{FF2B5EF4-FFF2-40B4-BE49-F238E27FC236}">
                <a16:creationId xmlns:a16="http://schemas.microsoft.com/office/drawing/2014/main" id="{1F952649-AA3B-C06C-E042-C84208E9F92E}"/>
              </a:ext>
            </a:extLst>
          </p:cNvPr>
          <p:cNvSpPr txBox="1">
            <a:spLocks/>
          </p:cNvSpPr>
          <p:nvPr userDrawn="1"/>
        </p:nvSpPr>
        <p:spPr>
          <a:xfrm>
            <a:off x="10510344" y="6356350"/>
            <a:ext cx="1178419" cy="365125"/>
          </a:xfrm>
          <a:prstGeom prst="rect">
            <a:avLst/>
          </a:prstGeom>
        </p:spPr>
        <p:txBody>
          <a:bodyPr lIns="0" rIns="0" anchor="b"/>
          <a:lstStyle>
            <a:defPPr>
              <a:defRPr lang="en-US"/>
            </a:defPPr>
            <a:lvl1pPr marL="0" algn="r" defTabSz="914400" rtl="0" eaLnBrk="1" latinLnBrk="0" hangingPunct="1">
              <a:defRPr sz="800" kern="1200" spc="1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8D65601-5AE2-46FC-B138-694DDD2B510D}" type="slidenum">
              <a:rPr lang="en-US" spc="150" baseline="0" smtClean="0">
                <a:latin typeface="Calibri" panose="020F0502020204030204" pitchFamily="34" charset="0"/>
                <a:cs typeface="Calibri" panose="020F0502020204030204" pitchFamily="34" charset="0"/>
              </a:rPr>
              <a:pPr/>
              <a:t>‹#›</a:t>
            </a:fld>
            <a:endParaRPr lang="en-US" spc="150" baseline="0"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0A718651-C97A-88C3-EF85-CF1B5EA5DBAF}"/>
              </a:ext>
            </a:extLst>
          </p:cNvPr>
          <p:cNvSpPr>
            <a:spLocks noGrp="1"/>
          </p:cNvSpPr>
          <p:nvPr>
            <p:ph type="title" hasCustomPrompt="1"/>
          </p:nvPr>
        </p:nvSpPr>
        <p:spPr>
          <a:xfrm>
            <a:off x="1005840" y="1018302"/>
            <a:ext cx="10147936" cy="761442"/>
          </a:xfrm>
          <a:prstGeom prst="rect">
            <a:avLst/>
          </a:prstGeom>
        </p:spPr>
        <p:txBody>
          <a:bodyPr/>
          <a:lstStyle>
            <a:lvl1pPr>
              <a:defRPr sz="3200" b="1">
                <a:solidFill>
                  <a:schemeClr val="accent1"/>
                </a:solidFill>
              </a:defRPr>
            </a:lvl1pPr>
          </a:lstStyle>
          <a:p>
            <a:pPr lvl="0"/>
            <a:r>
              <a:rPr lang="en-US" dirty="0"/>
              <a:t>Headline Here</a:t>
            </a:r>
          </a:p>
        </p:txBody>
      </p:sp>
    </p:spTree>
    <p:extLst>
      <p:ext uri="{BB962C8B-B14F-4D97-AF65-F5344CB8AC3E}">
        <p14:creationId xmlns:p14="http://schemas.microsoft.com/office/powerpoint/2010/main" val="19551360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855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Divider_1">
    <p:bg>
      <p:bgPr>
        <a:solidFill>
          <a:schemeClr val="accent3">
            <a:alpha val="1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A322BF-82BA-C699-B774-DC0222F4B15C}"/>
              </a:ext>
            </a:extLst>
          </p:cNvPr>
          <p:cNvSpPr/>
          <p:nvPr userDrawn="1"/>
        </p:nvSpPr>
        <p:spPr>
          <a:xfrm>
            <a:off x="4687613" y="0"/>
            <a:ext cx="7504387"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0796CDC-3154-4ACA-A920-8CBE431C2A1A}"/>
              </a:ext>
              <a:ext uri="{C183D7F6-B498-43B3-948B-1728B52AA6E4}">
                <adec:decorative xmlns:adec="http://schemas.microsoft.com/office/drawing/2017/decorative" val="1"/>
              </a:ext>
            </a:extLst>
          </p:cNvPr>
          <p:cNvSpPr/>
          <p:nvPr userDrawn="1"/>
        </p:nvSpPr>
        <p:spPr>
          <a:xfrm>
            <a:off x="0" y="0"/>
            <a:ext cx="468761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rrow: Chevron 1">
            <a:extLst>
              <a:ext uri="{FF2B5EF4-FFF2-40B4-BE49-F238E27FC236}">
                <a16:creationId xmlns:a16="http://schemas.microsoft.com/office/drawing/2014/main" id="{FDC02647-34B5-00DF-A8EA-E7FC13A346D1}"/>
              </a:ext>
            </a:extLst>
          </p:cNvPr>
          <p:cNvSpPr/>
          <p:nvPr userDrawn="1"/>
        </p:nvSpPr>
        <p:spPr>
          <a:xfrm rot="16200000">
            <a:off x="1134132" y="4514193"/>
            <a:ext cx="2419349" cy="4687613"/>
          </a:xfrm>
          <a:prstGeom prst="chevron">
            <a:avLst>
              <a:gd name="adj" fmla="val 47999"/>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5" name="Arrow: Chevron 4">
            <a:extLst>
              <a:ext uri="{FF2B5EF4-FFF2-40B4-BE49-F238E27FC236}">
                <a16:creationId xmlns:a16="http://schemas.microsoft.com/office/drawing/2014/main" id="{81888F90-00E8-869F-17D4-E6C8DB714F42}"/>
              </a:ext>
            </a:extLst>
          </p:cNvPr>
          <p:cNvSpPr/>
          <p:nvPr userDrawn="1"/>
        </p:nvSpPr>
        <p:spPr>
          <a:xfrm rot="16200000">
            <a:off x="1134132" y="3876024"/>
            <a:ext cx="2419349" cy="4687613"/>
          </a:xfrm>
          <a:prstGeom prst="chevron">
            <a:avLst>
              <a:gd name="adj" fmla="val 47999"/>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3" name="Picture Placeholder 3">
            <a:extLst>
              <a:ext uri="{FF2B5EF4-FFF2-40B4-BE49-F238E27FC236}">
                <a16:creationId xmlns:a16="http://schemas.microsoft.com/office/drawing/2014/main" id="{5E68AD97-B9A7-8FA7-0145-DF72EBC5F92D}"/>
              </a:ext>
              <a:ext uri="{C183D7F6-B498-43B3-948B-1728B52AA6E4}">
                <adec:decorative xmlns:adec="http://schemas.microsoft.com/office/drawing/2017/decorative" val="1"/>
              </a:ext>
            </a:extLst>
          </p:cNvPr>
          <p:cNvSpPr>
            <a:spLocks noGrp="1"/>
          </p:cNvSpPr>
          <p:nvPr>
            <p:ph type="pic" sz="quarter" idx="10"/>
          </p:nvPr>
        </p:nvSpPr>
        <p:spPr>
          <a:xfrm>
            <a:off x="4687612" y="0"/>
            <a:ext cx="7504112" cy="6858000"/>
          </a:xfrm>
          <a:prstGeom prst="rect">
            <a:avLst/>
          </a:prstGeom>
          <a:effectLst>
            <a:outerShdw blurRad="101600" dist="63500" dir="10800000" algn="r" rotWithShape="0">
              <a:prstClr val="black">
                <a:alpha val="15000"/>
              </a:prstClr>
            </a:outerShdw>
          </a:effectLst>
        </p:spPr>
        <p:txBody>
          <a:bodyPr/>
          <a:lstStyle>
            <a:lvl1pPr marL="0" indent="0">
              <a:buFontTx/>
              <a:buNone/>
              <a:defRPr/>
            </a:lvl1pPr>
          </a:lstStyle>
          <a:p>
            <a:endParaRPr lang="en-US" dirty="0"/>
          </a:p>
        </p:txBody>
      </p:sp>
      <p:pic>
        <p:nvPicPr>
          <p:cNvPr id="7" name="Picture 6" descr="Iowa DOT ">
            <a:extLst>
              <a:ext uri="{FF2B5EF4-FFF2-40B4-BE49-F238E27FC236}">
                <a16:creationId xmlns:a16="http://schemas.microsoft.com/office/drawing/2014/main" id="{B664FB46-1C0D-83F3-05F9-7041C7EE16E3}"/>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432596" y="137323"/>
            <a:ext cx="1908166" cy="478632"/>
          </a:xfrm>
          <a:prstGeom prst="rect">
            <a:avLst/>
          </a:prstGeom>
        </p:spPr>
      </p:pic>
      <p:cxnSp>
        <p:nvCxnSpPr>
          <p:cNvPr id="13" name="Straight Connector 12">
            <a:extLst>
              <a:ext uri="{FF2B5EF4-FFF2-40B4-BE49-F238E27FC236}">
                <a16:creationId xmlns:a16="http://schemas.microsoft.com/office/drawing/2014/main" id="{AC65001B-234E-098D-CFC9-735E184308C2}"/>
              </a:ext>
              <a:ext uri="{C183D7F6-B498-43B3-948B-1728B52AA6E4}">
                <adec:decorative xmlns:adec="http://schemas.microsoft.com/office/drawing/2017/decorative" val="1"/>
              </a:ext>
            </a:extLst>
          </p:cNvPr>
          <p:cNvCxnSpPr/>
          <p:nvPr userDrawn="1"/>
        </p:nvCxnSpPr>
        <p:spPr>
          <a:xfrm>
            <a:off x="478098" y="3474720"/>
            <a:ext cx="640080" cy="0"/>
          </a:xfrm>
          <a:prstGeom prst="line">
            <a:avLst/>
          </a:prstGeom>
          <a:ln w="57150">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5" name="Title 14">
            <a:extLst>
              <a:ext uri="{FF2B5EF4-FFF2-40B4-BE49-F238E27FC236}">
                <a16:creationId xmlns:a16="http://schemas.microsoft.com/office/drawing/2014/main" id="{58562183-189F-2A51-DD77-232421BC34CB}"/>
              </a:ext>
            </a:extLst>
          </p:cNvPr>
          <p:cNvSpPr>
            <a:spLocks noGrp="1"/>
          </p:cNvSpPr>
          <p:nvPr>
            <p:ph type="title"/>
          </p:nvPr>
        </p:nvSpPr>
        <p:spPr>
          <a:xfrm>
            <a:off x="266700" y="1487491"/>
            <a:ext cx="4287715" cy="1325563"/>
          </a:xfrm>
          <a:prstGeom prst="rect">
            <a:avLst/>
          </a:prstGeom>
        </p:spPr>
        <p:txBody>
          <a:bodyPr/>
          <a:lstStyle>
            <a:lvl1pPr>
              <a:defRPr>
                <a:solidFill>
                  <a:schemeClr val="bg1"/>
                </a:solidFill>
                <a:latin typeface="+mj-lt"/>
                <a:ea typeface="ADLaM Display" panose="020F0502020204030204" pitchFamily="2" charset="0"/>
                <a:cs typeface="ADLaM Display" panose="020F0502020204030204" pitchFamily="2" charset="0"/>
              </a:defRPr>
            </a:lvl1pPr>
          </a:lstStyle>
          <a:p>
            <a:r>
              <a:rPr lang="en-US" dirty="0"/>
              <a:t>Click to edit Master title style</a:t>
            </a:r>
          </a:p>
        </p:txBody>
      </p:sp>
    </p:spTree>
    <p:extLst>
      <p:ext uri="{BB962C8B-B14F-4D97-AF65-F5344CB8AC3E}">
        <p14:creationId xmlns:p14="http://schemas.microsoft.com/office/powerpoint/2010/main" val="34840281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Divider_2">
    <p:bg>
      <p:bgPr>
        <a:solidFill>
          <a:schemeClr val="accent5">
            <a:alpha val="1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8BC479-7D9E-D5B0-195B-3338C7ADE0FB}"/>
              </a:ext>
            </a:extLst>
          </p:cNvPr>
          <p:cNvSpPr/>
          <p:nvPr userDrawn="1"/>
        </p:nvSpPr>
        <p:spPr>
          <a:xfrm>
            <a:off x="4687613" y="0"/>
            <a:ext cx="7504112" cy="6858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0796CDC-3154-4ACA-A920-8CBE431C2A1A}"/>
              </a:ext>
              <a:ext uri="{C183D7F6-B498-43B3-948B-1728B52AA6E4}">
                <adec:decorative xmlns:adec="http://schemas.microsoft.com/office/drawing/2017/decorative" val="1"/>
              </a:ext>
            </a:extLst>
          </p:cNvPr>
          <p:cNvSpPr/>
          <p:nvPr userDrawn="1"/>
        </p:nvSpPr>
        <p:spPr>
          <a:xfrm>
            <a:off x="0" y="0"/>
            <a:ext cx="468761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rrow: Chevron 1">
            <a:extLst>
              <a:ext uri="{FF2B5EF4-FFF2-40B4-BE49-F238E27FC236}">
                <a16:creationId xmlns:a16="http://schemas.microsoft.com/office/drawing/2014/main" id="{FDC02647-34B5-00DF-A8EA-E7FC13A346D1}"/>
              </a:ext>
            </a:extLst>
          </p:cNvPr>
          <p:cNvSpPr/>
          <p:nvPr userDrawn="1"/>
        </p:nvSpPr>
        <p:spPr>
          <a:xfrm rot="16200000">
            <a:off x="1134132" y="4514193"/>
            <a:ext cx="2419349" cy="4687613"/>
          </a:xfrm>
          <a:prstGeom prst="chevron">
            <a:avLst>
              <a:gd name="adj" fmla="val 47999"/>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5" name="Arrow: Chevron 4">
            <a:extLst>
              <a:ext uri="{FF2B5EF4-FFF2-40B4-BE49-F238E27FC236}">
                <a16:creationId xmlns:a16="http://schemas.microsoft.com/office/drawing/2014/main" id="{81888F90-00E8-869F-17D4-E6C8DB714F42}"/>
              </a:ext>
            </a:extLst>
          </p:cNvPr>
          <p:cNvSpPr/>
          <p:nvPr userDrawn="1"/>
        </p:nvSpPr>
        <p:spPr>
          <a:xfrm rot="16200000">
            <a:off x="1134132" y="3876024"/>
            <a:ext cx="2419349" cy="4687613"/>
          </a:xfrm>
          <a:prstGeom prst="chevron">
            <a:avLst>
              <a:gd name="adj" fmla="val 47999"/>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3" name="Picture Placeholder 3">
            <a:extLst>
              <a:ext uri="{FF2B5EF4-FFF2-40B4-BE49-F238E27FC236}">
                <a16:creationId xmlns:a16="http://schemas.microsoft.com/office/drawing/2014/main" id="{6B84F1BA-DF39-6E64-7400-15BE49C7D29B}"/>
              </a:ext>
              <a:ext uri="{C183D7F6-B498-43B3-948B-1728B52AA6E4}">
                <adec:decorative xmlns:adec="http://schemas.microsoft.com/office/drawing/2017/decorative" val="1"/>
              </a:ext>
            </a:extLst>
          </p:cNvPr>
          <p:cNvSpPr>
            <a:spLocks noGrp="1"/>
          </p:cNvSpPr>
          <p:nvPr>
            <p:ph type="pic" sz="quarter" idx="10"/>
          </p:nvPr>
        </p:nvSpPr>
        <p:spPr>
          <a:xfrm>
            <a:off x="4687888" y="0"/>
            <a:ext cx="7504112" cy="6858000"/>
          </a:xfrm>
          <a:prstGeom prst="rect">
            <a:avLst/>
          </a:prstGeom>
          <a:effectLst>
            <a:outerShdw blurRad="101600" dist="63500" dir="10800000" algn="r" rotWithShape="0">
              <a:prstClr val="black">
                <a:alpha val="15000"/>
              </a:prstClr>
            </a:outerShdw>
          </a:effectLst>
        </p:spPr>
        <p:txBody>
          <a:bodyPr/>
          <a:lstStyle>
            <a:lvl1pPr marL="0" indent="0">
              <a:buFontTx/>
              <a:buNone/>
              <a:defRPr/>
            </a:lvl1pPr>
          </a:lstStyle>
          <a:p>
            <a:endParaRPr lang="en-US" dirty="0"/>
          </a:p>
        </p:txBody>
      </p:sp>
      <p:pic>
        <p:nvPicPr>
          <p:cNvPr id="7" name="Picture 6" descr="Iowa Department of Transportation logo">
            <a:extLst>
              <a:ext uri="{FF2B5EF4-FFF2-40B4-BE49-F238E27FC236}">
                <a16:creationId xmlns:a16="http://schemas.microsoft.com/office/drawing/2014/main" id="{54BEAE93-54CB-8FB0-EAF0-E5A25D170A6D}"/>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432596" y="137323"/>
            <a:ext cx="1908166" cy="478632"/>
          </a:xfrm>
          <a:prstGeom prst="rect">
            <a:avLst/>
          </a:prstGeom>
        </p:spPr>
      </p:pic>
      <p:cxnSp>
        <p:nvCxnSpPr>
          <p:cNvPr id="8" name="Straight Connector 7">
            <a:extLst>
              <a:ext uri="{FF2B5EF4-FFF2-40B4-BE49-F238E27FC236}">
                <a16:creationId xmlns:a16="http://schemas.microsoft.com/office/drawing/2014/main" id="{09E10CA5-FDB4-73FB-60DF-F2ACF64B210A}"/>
              </a:ext>
              <a:ext uri="{C183D7F6-B498-43B3-948B-1728B52AA6E4}">
                <adec:decorative xmlns:adec="http://schemas.microsoft.com/office/drawing/2017/decorative" val="1"/>
              </a:ext>
            </a:extLst>
          </p:cNvPr>
          <p:cNvCxnSpPr/>
          <p:nvPr userDrawn="1"/>
        </p:nvCxnSpPr>
        <p:spPr>
          <a:xfrm>
            <a:off x="478098" y="3474720"/>
            <a:ext cx="640080" cy="0"/>
          </a:xfrm>
          <a:prstGeom prst="line">
            <a:avLst/>
          </a:prstGeom>
          <a:ln w="57150">
            <a:solidFill>
              <a:schemeClr val="accent5">
                <a:lumMod val="20000"/>
                <a:lumOff val="80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4500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Divider_3">
    <p:bg>
      <p:bgPr>
        <a:solidFill>
          <a:schemeClr val="accent2">
            <a:alpha val="1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98A732-26A8-A525-B413-7C704695F5B9}"/>
              </a:ext>
            </a:extLst>
          </p:cNvPr>
          <p:cNvSpPr/>
          <p:nvPr userDrawn="1"/>
        </p:nvSpPr>
        <p:spPr>
          <a:xfrm>
            <a:off x="4687613" y="0"/>
            <a:ext cx="7504112"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0796CDC-3154-4ACA-A920-8CBE431C2A1A}"/>
              </a:ext>
              <a:ext uri="{C183D7F6-B498-43B3-948B-1728B52AA6E4}">
                <adec:decorative xmlns:adec="http://schemas.microsoft.com/office/drawing/2017/decorative" val="1"/>
              </a:ext>
            </a:extLst>
          </p:cNvPr>
          <p:cNvSpPr/>
          <p:nvPr userDrawn="1"/>
        </p:nvSpPr>
        <p:spPr>
          <a:xfrm>
            <a:off x="0" y="0"/>
            <a:ext cx="46876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rrow: Chevron 1">
            <a:extLst>
              <a:ext uri="{FF2B5EF4-FFF2-40B4-BE49-F238E27FC236}">
                <a16:creationId xmlns:a16="http://schemas.microsoft.com/office/drawing/2014/main" id="{FDC02647-34B5-00DF-A8EA-E7FC13A346D1}"/>
              </a:ext>
            </a:extLst>
          </p:cNvPr>
          <p:cNvSpPr/>
          <p:nvPr userDrawn="1"/>
        </p:nvSpPr>
        <p:spPr>
          <a:xfrm rot="16200000">
            <a:off x="1134132" y="4514193"/>
            <a:ext cx="2419349" cy="4687613"/>
          </a:xfrm>
          <a:prstGeom prst="chevron">
            <a:avLst>
              <a:gd name="adj" fmla="val 47999"/>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5" name="Arrow: Chevron 4">
            <a:extLst>
              <a:ext uri="{FF2B5EF4-FFF2-40B4-BE49-F238E27FC236}">
                <a16:creationId xmlns:a16="http://schemas.microsoft.com/office/drawing/2014/main" id="{81888F90-00E8-869F-17D4-E6C8DB714F42}"/>
              </a:ext>
            </a:extLst>
          </p:cNvPr>
          <p:cNvSpPr/>
          <p:nvPr userDrawn="1"/>
        </p:nvSpPr>
        <p:spPr>
          <a:xfrm rot="16200000">
            <a:off x="1134132" y="3876024"/>
            <a:ext cx="2419349" cy="4687613"/>
          </a:xfrm>
          <a:prstGeom prst="chevron">
            <a:avLst>
              <a:gd name="adj" fmla="val 47999"/>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4" name="Picture Placeholder 3">
            <a:extLst>
              <a:ext uri="{FF2B5EF4-FFF2-40B4-BE49-F238E27FC236}">
                <a16:creationId xmlns:a16="http://schemas.microsoft.com/office/drawing/2014/main" id="{C6DA5683-EC86-E73C-75F8-1505F0EE507F}"/>
              </a:ext>
              <a:ext uri="{C183D7F6-B498-43B3-948B-1728B52AA6E4}">
                <adec:decorative xmlns:adec="http://schemas.microsoft.com/office/drawing/2017/decorative" val="1"/>
              </a:ext>
            </a:extLst>
          </p:cNvPr>
          <p:cNvSpPr>
            <a:spLocks noGrp="1"/>
          </p:cNvSpPr>
          <p:nvPr>
            <p:ph type="pic" sz="quarter" idx="10"/>
          </p:nvPr>
        </p:nvSpPr>
        <p:spPr>
          <a:xfrm>
            <a:off x="4687888" y="0"/>
            <a:ext cx="7504112" cy="6858000"/>
          </a:xfrm>
          <a:prstGeom prst="rect">
            <a:avLst/>
          </a:prstGeom>
          <a:effectLst>
            <a:outerShdw blurRad="101600" dist="63500" dir="10800000" algn="r" rotWithShape="0">
              <a:prstClr val="black">
                <a:alpha val="15000"/>
              </a:prstClr>
            </a:outerShdw>
          </a:effectLst>
        </p:spPr>
        <p:txBody>
          <a:bodyPr/>
          <a:lstStyle>
            <a:lvl1pPr marL="0" indent="0">
              <a:buFontTx/>
              <a:buNone/>
              <a:defRPr/>
            </a:lvl1pPr>
          </a:lstStyle>
          <a:p>
            <a:endParaRPr lang="en-US" dirty="0"/>
          </a:p>
        </p:txBody>
      </p:sp>
      <p:pic>
        <p:nvPicPr>
          <p:cNvPr id="6" name="Picture 5" descr="Iowa Department of Transportation logo">
            <a:extLst>
              <a:ext uri="{FF2B5EF4-FFF2-40B4-BE49-F238E27FC236}">
                <a16:creationId xmlns:a16="http://schemas.microsoft.com/office/drawing/2014/main" id="{89155848-0C99-1042-B0B6-08480A00FFFA}"/>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432596" y="137323"/>
            <a:ext cx="1908166" cy="478632"/>
          </a:xfrm>
          <a:prstGeom prst="rect">
            <a:avLst/>
          </a:prstGeom>
        </p:spPr>
      </p:pic>
      <p:cxnSp>
        <p:nvCxnSpPr>
          <p:cNvPr id="7" name="Straight Connector 6">
            <a:extLst>
              <a:ext uri="{FF2B5EF4-FFF2-40B4-BE49-F238E27FC236}">
                <a16:creationId xmlns:a16="http://schemas.microsoft.com/office/drawing/2014/main" id="{56BE8F04-90AC-5E1E-3470-33530C22171C}"/>
              </a:ext>
              <a:ext uri="{C183D7F6-B498-43B3-948B-1728B52AA6E4}">
                <adec:decorative xmlns:adec="http://schemas.microsoft.com/office/drawing/2017/decorative" val="1"/>
              </a:ext>
            </a:extLst>
          </p:cNvPr>
          <p:cNvCxnSpPr/>
          <p:nvPr userDrawn="1"/>
        </p:nvCxnSpPr>
        <p:spPr>
          <a:xfrm>
            <a:off x="478098" y="3474720"/>
            <a:ext cx="640080" cy="0"/>
          </a:xfrm>
          <a:prstGeom prst="line">
            <a:avLst/>
          </a:prstGeom>
          <a:ln w="57150">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6268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Divider_4">
    <p:bg>
      <p:bgPr>
        <a:solidFill>
          <a:schemeClr val="accent6">
            <a:alpha val="1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C1E08E-31F3-0870-CE34-1BE1FD668A98}"/>
              </a:ext>
            </a:extLst>
          </p:cNvPr>
          <p:cNvSpPr/>
          <p:nvPr userDrawn="1"/>
        </p:nvSpPr>
        <p:spPr>
          <a:xfrm>
            <a:off x="4687613" y="0"/>
            <a:ext cx="7504112" cy="6858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0796CDC-3154-4ACA-A920-8CBE431C2A1A}"/>
              </a:ext>
              <a:ext uri="{C183D7F6-B498-43B3-948B-1728B52AA6E4}">
                <adec:decorative xmlns:adec="http://schemas.microsoft.com/office/drawing/2017/decorative" val="1"/>
              </a:ext>
            </a:extLst>
          </p:cNvPr>
          <p:cNvSpPr/>
          <p:nvPr userDrawn="1"/>
        </p:nvSpPr>
        <p:spPr>
          <a:xfrm>
            <a:off x="0" y="0"/>
            <a:ext cx="468761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rrow: Chevron 1">
            <a:extLst>
              <a:ext uri="{FF2B5EF4-FFF2-40B4-BE49-F238E27FC236}">
                <a16:creationId xmlns:a16="http://schemas.microsoft.com/office/drawing/2014/main" id="{FDC02647-34B5-00DF-A8EA-E7FC13A346D1}"/>
              </a:ext>
            </a:extLst>
          </p:cNvPr>
          <p:cNvSpPr/>
          <p:nvPr userDrawn="1"/>
        </p:nvSpPr>
        <p:spPr>
          <a:xfrm rot="16200000">
            <a:off x="1134132" y="4514193"/>
            <a:ext cx="2419349" cy="4687613"/>
          </a:xfrm>
          <a:prstGeom prst="chevron">
            <a:avLst>
              <a:gd name="adj" fmla="val 47999"/>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5" name="Arrow: Chevron 4">
            <a:extLst>
              <a:ext uri="{FF2B5EF4-FFF2-40B4-BE49-F238E27FC236}">
                <a16:creationId xmlns:a16="http://schemas.microsoft.com/office/drawing/2014/main" id="{81888F90-00E8-869F-17D4-E6C8DB714F42}"/>
              </a:ext>
            </a:extLst>
          </p:cNvPr>
          <p:cNvSpPr/>
          <p:nvPr userDrawn="1"/>
        </p:nvSpPr>
        <p:spPr>
          <a:xfrm rot="16200000">
            <a:off x="1134132" y="3876024"/>
            <a:ext cx="2419349" cy="4687613"/>
          </a:xfrm>
          <a:prstGeom prst="chevron">
            <a:avLst>
              <a:gd name="adj" fmla="val 47999"/>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t>
            </a:r>
          </a:p>
        </p:txBody>
      </p:sp>
      <p:sp>
        <p:nvSpPr>
          <p:cNvPr id="3" name="Picture Placeholder 3">
            <a:extLst>
              <a:ext uri="{FF2B5EF4-FFF2-40B4-BE49-F238E27FC236}">
                <a16:creationId xmlns:a16="http://schemas.microsoft.com/office/drawing/2014/main" id="{0946A1BC-3827-B021-D2CE-5ED3AD4C7E22}"/>
              </a:ext>
              <a:ext uri="{C183D7F6-B498-43B3-948B-1728B52AA6E4}">
                <adec:decorative xmlns:adec="http://schemas.microsoft.com/office/drawing/2017/decorative" val="1"/>
              </a:ext>
            </a:extLst>
          </p:cNvPr>
          <p:cNvSpPr>
            <a:spLocks noGrp="1"/>
          </p:cNvSpPr>
          <p:nvPr>
            <p:ph type="pic" sz="quarter" idx="10"/>
          </p:nvPr>
        </p:nvSpPr>
        <p:spPr>
          <a:xfrm>
            <a:off x="4687612" y="0"/>
            <a:ext cx="7504112" cy="6858000"/>
          </a:xfrm>
          <a:prstGeom prst="rect">
            <a:avLst/>
          </a:prstGeom>
          <a:effectLst>
            <a:outerShdw blurRad="101600" dist="63500" dir="10800000" algn="r" rotWithShape="0">
              <a:prstClr val="black">
                <a:alpha val="15000"/>
              </a:prstClr>
            </a:outerShdw>
          </a:effectLst>
        </p:spPr>
        <p:txBody>
          <a:bodyPr/>
          <a:lstStyle>
            <a:lvl1pPr marL="0" indent="0">
              <a:buFontTx/>
              <a:buNone/>
              <a:defRPr/>
            </a:lvl1pPr>
          </a:lstStyle>
          <a:p>
            <a:endParaRPr lang="en-US" dirty="0"/>
          </a:p>
        </p:txBody>
      </p:sp>
      <p:pic>
        <p:nvPicPr>
          <p:cNvPr id="7" name="Picture 6" descr="Iowa Department of Transportation logo">
            <a:extLst>
              <a:ext uri="{FF2B5EF4-FFF2-40B4-BE49-F238E27FC236}">
                <a16:creationId xmlns:a16="http://schemas.microsoft.com/office/drawing/2014/main" id="{227FC624-D4D1-9AFF-63B9-78F4572A1E72}"/>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432596" y="137323"/>
            <a:ext cx="1908166" cy="478632"/>
          </a:xfrm>
          <a:prstGeom prst="rect">
            <a:avLst/>
          </a:prstGeom>
        </p:spPr>
      </p:pic>
      <p:cxnSp>
        <p:nvCxnSpPr>
          <p:cNvPr id="9" name="Straight Connector 8">
            <a:extLst>
              <a:ext uri="{FF2B5EF4-FFF2-40B4-BE49-F238E27FC236}">
                <a16:creationId xmlns:a16="http://schemas.microsoft.com/office/drawing/2014/main" id="{386CCFF0-AF21-032B-328A-0ED34E654AE6}"/>
              </a:ext>
              <a:ext uri="{C183D7F6-B498-43B3-948B-1728B52AA6E4}">
                <adec:decorative xmlns:adec="http://schemas.microsoft.com/office/drawing/2017/decorative" val="1"/>
              </a:ext>
            </a:extLst>
          </p:cNvPr>
          <p:cNvCxnSpPr/>
          <p:nvPr userDrawn="1"/>
        </p:nvCxnSpPr>
        <p:spPr>
          <a:xfrm>
            <a:off x="478098" y="3474720"/>
            <a:ext cx="640080" cy="0"/>
          </a:xfrm>
          <a:prstGeom prst="line">
            <a:avLst/>
          </a:prstGeom>
          <a:ln w="571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2634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lor block">
    <p:bg>
      <p:bgPr>
        <a:solidFill>
          <a:schemeClr val="accent5">
            <a:alpha val="1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796CDC-3154-4ACA-A920-8CBE431C2A1A}"/>
              </a:ext>
            </a:extLst>
          </p:cNvPr>
          <p:cNvSpPr/>
          <p:nvPr userDrawn="1"/>
        </p:nvSpPr>
        <p:spPr>
          <a:xfrm>
            <a:off x="0" y="0"/>
            <a:ext cx="468761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6353CF9D-DF5C-B6A2-D308-E8A5E24C7822}"/>
              </a:ext>
              <a:ext uri="{C183D7F6-B498-43B3-948B-1728B52AA6E4}">
                <adec:decorative xmlns:adec="http://schemas.microsoft.com/office/drawing/2017/decorative" val="1"/>
              </a:ext>
            </a:extLst>
          </p:cNvPr>
          <p:cNvSpPr>
            <a:spLocks noGrp="1"/>
          </p:cNvSpPr>
          <p:nvPr>
            <p:ph type="sldNum" sz="quarter" idx="4"/>
          </p:nvPr>
        </p:nvSpPr>
        <p:spPr>
          <a:xfrm>
            <a:off x="10510344" y="6356350"/>
            <a:ext cx="1178419" cy="365125"/>
          </a:xfrm>
          <a:prstGeom prst="rect">
            <a:avLst/>
          </a:prstGeom>
        </p:spPr>
        <p:txBody>
          <a:bodyPr lIns="0" rIns="0" anchor="b"/>
          <a:lstStyle>
            <a:lvl1pPr algn="r">
              <a:defRPr sz="800" spc="150" baseline="0">
                <a:solidFill>
                  <a:schemeClr val="bg1"/>
                </a:solidFill>
              </a:defRPr>
            </a:lvl1pPr>
          </a:lstStyle>
          <a:p>
            <a:fld id="{18D65601-5AE2-46FC-B138-694DDD2B510D}" type="slidenum">
              <a:rPr lang="en-US" smtClean="0"/>
              <a:pPr/>
              <a:t>‹#›</a:t>
            </a:fld>
            <a:endParaRPr lang="en-US" dirty="0"/>
          </a:p>
        </p:txBody>
      </p:sp>
      <p:cxnSp>
        <p:nvCxnSpPr>
          <p:cNvPr id="3" name="Straight Connector 2">
            <a:extLst>
              <a:ext uri="{FF2B5EF4-FFF2-40B4-BE49-F238E27FC236}">
                <a16:creationId xmlns:a16="http://schemas.microsoft.com/office/drawing/2014/main" id="{FD86FE41-56F5-E666-266C-E0F58D22859E}"/>
              </a:ext>
              <a:ext uri="{C183D7F6-B498-43B3-948B-1728B52AA6E4}">
                <adec:decorative xmlns:adec="http://schemas.microsoft.com/office/drawing/2017/decorative" val="1"/>
              </a:ext>
            </a:extLst>
          </p:cNvPr>
          <p:cNvCxnSpPr/>
          <p:nvPr userDrawn="1"/>
        </p:nvCxnSpPr>
        <p:spPr>
          <a:xfrm>
            <a:off x="478098" y="1741170"/>
            <a:ext cx="640080" cy="0"/>
          </a:xfrm>
          <a:prstGeom prst="line">
            <a:avLst/>
          </a:prstGeom>
          <a:ln w="57150">
            <a:solidFill>
              <a:schemeClr val="accent5">
                <a:lumMod val="20000"/>
                <a:lumOff val="80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948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lor block">
    <p:bg>
      <p:bgPr>
        <a:solidFill>
          <a:schemeClr val="accent2">
            <a:lumMod val="20000"/>
            <a:lumOff val="80000"/>
            <a:alpha val="5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796CDC-3154-4ACA-A920-8CBE431C2A1A}"/>
              </a:ext>
              <a:ext uri="{C183D7F6-B498-43B3-948B-1728B52AA6E4}">
                <adec:decorative xmlns:adec="http://schemas.microsoft.com/office/drawing/2017/decorative" val="1"/>
              </a:ext>
            </a:extLst>
          </p:cNvPr>
          <p:cNvSpPr/>
          <p:nvPr userDrawn="1"/>
        </p:nvSpPr>
        <p:spPr>
          <a:xfrm>
            <a:off x="0" y="0"/>
            <a:ext cx="46876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361FBC4E-A834-3A9B-8A81-BDBC0D6422BC}"/>
              </a:ext>
              <a:ext uri="{C183D7F6-B498-43B3-948B-1728B52AA6E4}">
                <adec:decorative xmlns:adec="http://schemas.microsoft.com/office/drawing/2017/decorative" val="1"/>
              </a:ext>
            </a:extLst>
          </p:cNvPr>
          <p:cNvSpPr>
            <a:spLocks noGrp="1"/>
          </p:cNvSpPr>
          <p:nvPr>
            <p:ph type="sldNum" sz="quarter" idx="4"/>
          </p:nvPr>
        </p:nvSpPr>
        <p:spPr>
          <a:xfrm>
            <a:off x="10510344" y="6356350"/>
            <a:ext cx="1178419" cy="365125"/>
          </a:xfrm>
          <a:prstGeom prst="rect">
            <a:avLst/>
          </a:prstGeom>
        </p:spPr>
        <p:txBody>
          <a:bodyPr lIns="0" rIns="0" anchor="b"/>
          <a:lstStyle>
            <a:lvl1pPr algn="r">
              <a:defRPr sz="800" spc="150" baseline="0">
                <a:solidFill>
                  <a:schemeClr val="tx2"/>
                </a:solidFill>
              </a:defRPr>
            </a:lvl1pPr>
          </a:lstStyle>
          <a:p>
            <a:fld id="{18D65601-5AE2-46FC-B138-694DDD2B510D}" type="slidenum">
              <a:rPr lang="en-US" smtClean="0"/>
              <a:pPr/>
              <a:t>‹#›</a:t>
            </a:fld>
            <a:endParaRPr lang="en-US" dirty="0"/>
          </a:p>
        </p:txBody>
      </p:sp>
      <p:cxnSp>
        <p:nvCxnSpPr>
          <p:cNvPr id="2" name="Straight Connector 1">
            <a:extLst>
              <a:ext uri="{FF2B5EF4-FFF2-40B4-BE49-F238E27FC236}">
                <a16:creationId xmlns:a16="http://schemas.microsoft.com/office/drawing/2014/main" id="{9F0FD130-BD6B-AB56-1EF7-7C9D34858A2C}"/>
              </a:ext>
              <a:ext uri="{C183D7F6-B498-43B3-948B-1728B52AA6E4}">
                <adec:decorative xmlns:adec="http://schemas.microsoft.com/office/drawing/2017/decorative" val="1"/>
              </a:ext>
            </a:extLst>
          </p:cNvPr>
          <p:cNvCxnSpPr/>
          <p:nvPr userDrawn="1"/>
        </p:nvCxnSpPr>
        <p:spPr>
          <a:xfrm>
            <a:off x="495300" y="1728381"/>
            <a:ext cx="640080" cy="0"/>
          </a:xfrm>
          <a:prstGeom prst="line">
            <a:avLst/>
          </a:prstGeom>
          <a:ln w="571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3844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lor block">
    <p:bg>
      <p:bgPr>
        <a:solidFill>
          <a:schemeClr val="accent3">
            <a:lumMod val="20000"/>
            <a:lumOff val="80000"/>
            <a:alpha val="5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796CDC-3154-4ACA-A920-8CBE431C2A1A}"/>
              </a:ext>
              <a:ext uri="{C183D7F6-B498-43B3-948B-1728B52AA6E4}">
                <adec:decorative xmlns:adec="http://schemas.microsoft.com/office/drawing/2017/decorative" val="1"/>
              </a:ext>
            </a:extLst>
          </p:cNvPr>
          <p:cNvSpPr/>
          <p:nvPr userDrawn="1"/>
        </p:nvSpPr>
        <p:spPr>
          <a:xfrm>
            <a:off x="0" y="0"/>
            <a:ext cx="468761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5DA67448-4435-D20A-B854-D1F45E345579}"/>
              </a:ext>
              <a:ext uri="{C183D7F6-B498-43B3-948B-1728B52AA6E4}">
                <adec:decorative xmlns:adec="http://schemas.microsoft.com/office/drawing/2017/decorative" val="1"/>
              </a:ext>
            </a:extLst>
          </p:cNvPr>
          <p:cNvSpPr>
            <a:spLocks noGrp="1"/>
          </p:cNvSpPr>
          <p:nvPr>
            <p:ph type="sldNum" sz="quarter" idx="4"/>
          </p:nvPr>
        </p:nvSpPr>
        <p:spPr>
          <a:xfrm>
            <a:off x="10510344" y="6356350"/>
            <a:ext cx="1178419" cy="365125"/>
          </a:xfrm>
          <a:prstGeom prst="rect">
            <a:avLst/>
          </a:prstGeom>
        </p:spPr>
        <p:txBody>
          <a:bodyPr lIns="0" rIns="0" anchor="b"/>
          <a:lstStyle>
            <a:lvl1pPr algn="r">
              <a:defRPr sz="800" spc="150" baseline="0">
                <a:solidFill>
                  <a:schemeClr val="tx2"/>
                </a:solidFill>
              </a:defRPr>
            </a:lvl1pPr>
          </a:lstStyle>
          <a:p>
            <a:fld id="{18D65601-5AE2-46FC-B138-694DDD2B510D}" type="slidenum">
              <a:rPr lang="en-US" smtClean="0"/>
              <a:pPr/>
              <a:t>‹#›</a:t>
            </a:fld>
            <a:endParaRPr lang="en-US" dirty="0"/>
          </a:p>
        </p:txBody>
      </p:sp>
      <p:cxnSp>
        <p:nvCxnSpPr>
          <p:cNvPr id="2" name="Straight Connector 1">
            <a:extLst>
              <a:ext uri="{FF2B5EF4-FFF2-40B4-BE49-F238E27FC236}">
                <a16:creationId xmlns:a16="http://schemas.microsoft.com/office/drawing/2014/main" id="{128A3012-44F8-FC28-C205-E8684F9A4E7E}"/>
              </a:ext>
              <a:ext uri="{C183D7F6-B498-43B3-948B-1728B52AA6E4}">
                <adec:decorative xmlns:adec="http://schemas.microsoft.com/office/drawing/2017/decorative" val="1"/>
              </a:ext>
            </a:extLst>
          </p:cNvPr>
          <p:cNvCxnSpPr/>
          <p:nvPr userDrawn="1"/>
        </p:nvCxnSpPr>
        <p:spPr>
          <a:xfrm>
            <a:off x="495300" y="1728381"/>
            <a:ext cx="640080" cy="0"/>
          </a:xfrm>
          <a:prstGeom prst="line">
            <a:avLst/>
          </a:prstGeom>
          <a:ln w="57150">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425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olor block">
    <p:bg>
      <p:bgPr>
        <a:solidFill>
          <a:schemeClr val="accent6">
            <a:lumMod val="20000"/>
            <a:lumOff val="80000"/>
            <a:alpha val="2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796CDC-3154-4ACA-A920-8CBE431C2A1A}"/>
              </a:ext>
              <a:ext uri="{C183D7F6-B498-43B3-948B-1728B52AA6E4}">
                <adec:decorative xmlns:adec="http://schemas.microsoft.com/office/drawing/2017/decorative" val="1"/>
              </a:ext>
            </a:extLst>
          </p:cNvPr>
          <p:cNvSpPr/>
          <p:nvPr userDrawn="1"/>
        </p:nvSpPr>
        <p:spPr>
          <a:xfrm>
            <a:off x="0" y="0"/>
            <a:ext cx="468761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0344BD20-CD77-6297-5667-62E9351976FD}"/>
              </a:ext>
              <a:ext uri="{C183D7F6-B498-43B3-948B-1728B52AA6E4}">
                <adec:decorative xmlns:adec="http://schemas.microsoft.com/office/drawing/2017/decorative" val="1"/>
              </a:ext>
            </a:extLst>
          </p:cNvPr>
          <p:cNvSpPr>
            <a:spLocks noGrp="1"/>
          </p:cNvSpPr>
          <p:nvPr>
            <p:ph type="sldNum" sz="quarter" idx="4"/>
          </p:nvPr>
        </p:nvSpPr>
        <p:spPr>
          <a:xfrm>
            <a:off x="10510344" y="6356350"/>
            <a:ext cx="1178419" cy="365125"/>
          </a:xfrm>
          <a:prstGeom prst="rect">
            <a:avLst/>
          </a:prstGeom>
        </p:spPr>
        <p:txBody>
          <a:bodyPr lIns="0" rIns="0" anchor="b"/>
          <a:lstStyle>
            <a:lvl1pPr algn="r">
              <a:defRPr sz="800" spc="150" baseline="0">
                <a:solidFill>
                  <a:schemeClr val="tx2"/>
                </a:solidFill>
              </a:defRPr>
            </a:lvl1pPr>
          </a:lstStyle>
          <a:p>
            <a:fld id="{18D65601-5AE2-46FC-B138-694DDD2B510D}" type="slidenum">
              <a:rPr lang="en-US" smtClean="0"/>
              <a:pPr/>
              <a:t>‹#›</a:t>
            </a:fld>
            <a:endParaRPr lang="en-US" dirty="0"/>
          </a:p>
        </p:txBody>
      </p:sp>
      <p:cxnSp>
        <p:nvCxnSpPr>
          <p:cNvPr id="2" name="Straight Connector 1">
            <a:extLst>
              <a:ext uri="{FF2B5EF4-FFF2-40B4-BE49-F238E27FC236}">
                <a16:creationId xmlns:a16="http://schemas.microsoft.com/office/drawing/2014/main" id="{5311D30B-B61C-BD86-E8CF-F8380E6FB73C}"/>
              </a:ext>
              <a:ext uri="{C183D7F6-B498-43B3-948B-1728B52AA6E4}">
                <adec:decorative xmlns:adec="http://schemas.microsoft.com/office/drawing/2017/decorative" val="1"/>
              </a:ext>
            </a:extLst>
          </p:cNvPr>
          <p:cNvCxnSpPr/>
          <p:nvPr userDrawn="1"/>
        </p:nvCxnSpPr>
        <p:spPr>
          <a:xfrm>
            <a:off x="495300" y="1728381"/>
            <a:ext cx="640080" cy="0"/>
          </a:xfrm>
          <a:prstGeom prst="line">
            <a:avLst/>
          </a:prstGeom>
          <a:ln w="571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7828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ustom Layout">
    <p:bg>
      <p:bgPr>
        <a:solidFill>
          <a:schemeClr val="bg1">
            <a:lumMod val="95000"/>
          </a:schemeClr>
        </a:solidFill>
        <a:effectLst/>
      </p:bgPr>
    </p:bg>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0" y="0"/>
            <a:ext cx="12192000" cy="6858000"/>
          </a:xfrm>
          <a:prstGeom prst="rect">
            <a:avLst/>
          </a:prstGeom>
          <a:solidFill>
            <a:schemeClr val="bg1">
              <a:lumMod val="95000"/>
            </a:schemeClr>
          </a:solidFill>
        </p:spPr>
        <p:txBody>
          <a:bodyPr/>
          <a:lstStyle/>
          <a:p>
            <a:endParaRPr lang="en-US"/>
          </a:p>
        </p:txBody>
      </p:sp>
    </p:spTree>
    <p:extLst>
      <p:ext uri="{BB962C8B-B14F-4D97-AF65-F5344CB8AC3E}">
        <p14:creationId xmlns:p14="http://schemas.microsoft.com/office/powerpoint/2010/main" val="3765139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9385253" y="5845629"/>
            <a:ext cx="2596515" cy="1012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9" name="Picture 8"/>
          <p:cNvPicPr/>
          <p:nvPr/>
        </p:nvPicPr>
        <p:blipFill>
          <a:blip r:embed="rId27">
            <a:extLst>
              <a:ext uri="{28A0092B-C50C-407E-A947-70E740481C1C}">
                <a14:useLocalDpi xmlns:a14="http://schemas.microsoft.com/office/drawing/2010/main" val="0"/>
              </a:ext>
            </a:extLst>
          </a:blip>
          <a:srcRect/>
          <a:stretch/>
        </p:blipFill>
        <p:spPr>
          <a:xfrm>
            <a:off x="9826974" y="5997588"/>
            <a:ext cx="1712714" cy="429606"/>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a:extLst>
              <a:ext uri="{FF2B5EF4-FFF2-40B4-BE49-F238E27FC236}">
                <a16:creationId xmlns:a16="http://schemas.microsoft.com/office/drawing/2014/main" id="{880BD443-75AB-4FB0-AC13-4CB9923B3B21}"/>
              </a:ext>
            </a:extLst>
          </p:cNvPr>
          <p:cNvSpPr txBox="1"/>
          <p:nvPr/>
        </p:nvSpPr>
        <p:spPr>
          <a:xfrm>
            <a:off x="9249293" y="6402065"/>
            <a:ext cx="2290395" cy="230832"/>
          </a:xfrm>
          <a:prstGeom prst="rect">
            <a:avLst/>
          </a:prstGeom>
          <a:noFill/>
        </p:spPr>
        <p:txBody>
          <a:bodyPr wrap="square" rtlCol="0">
            <a:spAutoFit/>
          </a:bodyPr>
          <a:lstStyle/>
          <a:p>
            <a:pPr algn="r"/>
            <a:r>
              <a:rPr lang="en-US" sz="900" dirty="0">
                <a:solidFill>
                  <a:schemeClr val="bg1"/>
                </a:solidFill>
              </a:rPr>
              <a:t>Digital Delivery</a:t>
            </a:r>
          </a:p>
        </p:txBody>
      </p:sp>
      <p:pic>
        <p:nvPicPr>
          <p:cNvPr id="11" name="Picture 10" descr="A picture containing dome&#10;&#10;Description automatically generated">
            <a:extLst>
              <a:ext uri="{FF2B5EF4-FFF2-40B4-BE49-F238E27FC236}">
                <a16:creationId xmlns:a16="http://schemas.microsoft.com/office/drawing/2014/main" id="{C6B5CE21-96B1-476E-A6AB-B71BFA6AF116}"/>
              </a:ext>
            </a:extLst>
          </p:cNvPr>
          <p:cNvPicPr>
            <a:picLocks noChangeAspect="1"/>
          </p:cNvPicPr>
          <p:nvPr/>
        </p:nvPicPr>
        <p:blipFill rotWithShape="1">
          <a:blip r:embed="rId28">
            <a:extLst>
              <a:ext uri="{28A0092B-C50C-407E-A947-70E740481C1C}">
                <a14:useLocalDpi xmlns:a14="http://schemas.microsoft.com/office/drawing/2010/main" val="0"/>
              </a:ext>
            </a:extLst>
          </a:blip>
          <a:srcRect l="87005" t="4439" r="11180" b="14046"/>
          <a:stretch/>
        </p:blipFill>
        <p:spPr>
          <a:xfrm>
            <a:off x="-1" y="1"/>
            <a:ext cx="271520" cy="6857999"/>
          </a:xfrm>
          <a:prstGeom prst="rect">
            <a:avLst/>
          </a:prstGeom>
        </p:spPr>
      </p:pic>
    </p:spTree>
    <p:extLst>
      <p:ext uri="{BB962C8B-B14F-4D97-AF65-F5344CB8AC3E}">
        <p14:creationId xmlns:p14="http://schemas.microsoft.com/office/powerpoint/2010/main" val="32991069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97" r:id="rId25"/>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Iowa DOT">
            <a:extLst>
              <a:ext uri="{FF2B5EF4-FFF2-40B4-BE49-F238E27FC236}">
                <a16:creationId xmlns:a16="http://schemas.microsoft.com/office/drawing/2014/main" id="{A54E74DE-D9A6-8BE3-B8A9-4AACD9ABFA1F}"/>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9982200" y="136525"/>
            <a:ext cx="1914529" cy="480228"/>
          </a:xfrm>
          <a:prstGeom prst="rect">
            <a:avLst/>
          </a:prstGeom>
        </p:spPr>
      </p:pic>
      <p:sp>
        <p:nvSpPr>
          <p:cNvPr id="9" name="Footer Placeholder 4">
            <a:extLst>
              <a:ext uri="{FF2B5EF4-FFF2-40B4-BE49-F238E27FC236}">
                <a16:creationId xmlns:a16="http://schemas.microsoft.com/office/drawing/2014/main" id="{44571705-2E20-024A-15CB-E3138EDEC61B}"/>
              </a:ext>
            </a:extLst>
          </p:cNvPr>
          <p:cNvSpPr>
            <a:spLocks noGrp="1"/>
          </p:cNvSpPr>
          <p:nvPr>
            <p:ph type="ftr" sz="quarter" idx="3"/>
          </p:nvPr>
        </p:nvSpPr>
        <p:spPr>
          <a:xfrm>
            <a:off x="503212" y="6356350"/>
            <a:ext cx="2921475" cy="365125"/>
          </a:xfrm>
          <a:prstGeom prst="rect">
            <a:avLst/>
          </a:prstGeom>
        </p:spPr>
        <p:txBody>
          <a:bodyPr lIns="0" rIns="0" anchor="ctr"/>
          <a:lstStyle>
            <a:lvl1pPr algn="l">
              <a:defRPr sz="800" spc="150" baseline="0">
                <a:solidFill>
                  <a:schemeClr val="bg1"/>
                </a:solidFill>
              </a:defRPr>
            </a:lvl1pPr>
          </a:lstStyle>
          <a:p>
            <a:r>
              <a:rPr lang="en-US" dirty="0"/>
              <a:t>Presentation title</a:t>
            </a:r>
          </a:p>
        </p:txBody>
      </p:sp>
      <p:sp>
        <p:nvSpPr>
          <p:cNvPr id="10" name="Slide Number Placeholder 5">
            <a:extLst>
              <a:ext uri="{FF2B5EF4-FFF2-40B4-BE49-F238E27FC236}">
                <a16:creationId xmlns:a16="http://schemas.microsoft.com/office/drawing/2014/main" id="{C30EE630-9E25-FA1D-173D-B34329DA9536}"/>
              </a:ext>
            </a:extLst>
          </p:cNvPr>
          <p:cNvSpPr>
            <a:spLocks noGrp="1"/>
          </p:cNvSpPr>
          <p:nvPr>
            <p:ph type="sldNum" sz="quarter" idx="4"/>
          </p:nvPr>
        </p:nvSpPr>
        <p:spPr>
          <a:xfrm>
            <a:off x="10510344" y="6356350"/>
            <a:ext cx="1178419" cy="365125"/>
          </a:xfrm>
          <a:prstGeom prst="rect">
            <a:avLst/>
          </a:prstGeom>
        </p:spPr>
        <p:txBody>
          <a:bodyPr lIns="0" rIns="0" anchor="ctr"/>
          <a:lstStyle>
            <a:lvl1pPr algn="r">
              <a:defRPr sz="800" spc="150" baseline="0">
                <a:solidFill>
                  <a:schemeClr val="bg1"/>
                </a:solidFill>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09354630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diagramData" Target="../diagrams/data1.xml"/><Relationship Id="rId21" Type="http://schemas.openxmlformats.org/officeDocument/2006/relationships/image" Target="../media/image24.jpeg"/><Relationship Id="rId7" Type="http://schemas.microsoft.com/office/2007/relationships/diagramDrawing" Target="../diagrams/drawing1.xml"/><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2" Type="http://schemas.openxmlformats.org/officeDocument/2006/relationships/notesSlide" Target="../notesSlides/notesSlide1.xml"/><Relationship Id="rId16" Type="http://schemas.openxmlformats.org/officeDocument/2006/relationships/image" Target="../media/image19.svg"/><Relationship Id="rId20" Type="http://schemas.openxmlformats.org/officeDocument/2006/relationships/image" Target="../media/image23.jpeg"/><Relationship Id="rId29" Type="http://schemas.openxmlformats.org/officeDocument/2006/relationships/image" Target="../media/image32.png"/><Relationship Id="rId1" Type="http://schemas.openxmlformats.org/officeDocument/2006/relationships/slideLayout" Target="../slideLayouts/slideLayout36.xml"/><Relationship Id="rId6" Type="http://schemas.openxmlformats.org/officeDocument/2006/relationships/diagramColors" Target="../diagrams/colors1.xml"/><Relationship Id="rId11" Type="http://schemas.openxmlformats.org/officeDocument/2006/relationships/image" Target="../media/image14.png"/><Relationship Id="rId24" Type="http://schemas.openxmlformats.org/officeDocument/2006/relationships/image" Target="../media/image27.png"/><Relationship Id="rId32" Type="http://schemas.openxmlformats.org/officeDocument/2006/relationships/image" Target="../media/image35.png"/><Relationship Id="rId5" Type="http://schemas.openxmlformats.org/officeDocument/2006/relationships/diagramQuickStyle" Target="../diagrams/quickStyle1.xml"/><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jpeg"/><Relationship Id="rId10" Type="http://schemas.openxmlformats.org/officeDocument/2006/relationships/image" Target="../media/image13.jfif"/><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diagramLayout" Target="../diagrams/layout1.xml"/><Relationship Id="rId9" Type="http://schemas.openxmlformats.org/officeDocument/2006/relationships/image" Target="../media/image12.jfif"/><Relationship Id="rId14" Type="http://schemas.openxmlformats.org/officeDocument/2006/relationships/image" Target="../media/image17.jpeg"/><Relationship Id="rId22" Type="http://schemas.openxmlformats.org/officeDocument/2006/relationships/image" Target="../media/image25.jpeg"/><Relationship Id="rId27" Type="http://schemas.openxmlformats.org/officeDocument/2006/relationships/image" Target="../media/image30.jpeg"/><Relationship Id="rId30" Type="http://schemas.openxmlformats.org/officeDocument/2006/relationships/image" Target="../media/image33.png"/><Relationship Id="rId8"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jfif"/><Relationship Id="rId4" Type="http://schemas.openxmlformats.org/officeDocument/2006/relationships/image" Target="../media/image40.png"/><Relationship Id="rId9"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1.jfif"/><Relationship Id="rId2" Type="http://schemas.openxmlformats.org/officeDocument/2006/relationships/image" Target="../media/image50.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hyperlink" Target="https://www.iowadot.gov/digital-delivery"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1AB6-E7DE-544D-7E9E-1EE1D3391C2D}"/>
              </a:ext>
            </a:extLst>
          </p:cNvPr>
          <p:cNvSpPr>
            <a:spLocks noGrp="1"/>
          </p:cNvSpPr>
          <p:nvPr>
            <p:ph type="ctrTitle"/>
          </p:nvPr>
        </p:nvSpPr>
        <p:spPr/>
        <p:txBody>
          <a:bodyPr/>
          <a:lstStyle/>
          <a:p>
            <a:r>
              <a:rPr lang="en-US" dirty="0"/>
              <a:t>Iowa DOT Pilot</a:t>
            </a:r>
            <a:br>
              <a:rPr lang="en-US" dirty="0"/>
            </a:br>
            <a:r>
              <a:rPr lang="en-US" dirty="0"/>
              <a:t>Software Experience</a:t>
            </a:r>
          </a:p>
        </p:txBody>
      </p:sp>
      <p:sp>
        <p:nvSpPr>
          <p:cNvPr id="3" name="Subtitle 2">
            <a:extLst>
              <a:ext uri="{FF2B5EF4-FFF2-40B4-BE49-F238E27FC236}">
                <a16:creationId xmlns:a16="http://schemas.microsoft.com/office/drawing/2014/main" id="{688F37D8-B0C0-A58E-EC80-3BDF7DE252D5}"/>
              </a:ext>
            </a:extLst>
          </p:cNvPr>
          <p:cNvSpPr>
            <a:spLocks noGrp="1"/>
          </p:cNvSpPr>
          <p:nvPr>
            <p:ph type="subTitle" idx="1"/>
          </p:nvPr>
        </p:nvSpPr>
        <p:spPr/>
        <p:txBody>
          <a:bodyPr/>
          <a:lstStyle/>
          <a:p>
            <a:r>
              <a:rPr lang="en-US" dirty="0"/>
              <a:t>Iowa Digital Delivery</a:t>
            </a:r>
          </a:p>
        </p:txBody>
      </p:sp>
    </p:spTree>
    <p:extLst>
      <p:ext uri="{BB962C8B-B14F-4D97-AF65-F5344CB8AC3E}">
        <p14:creationId xmlns:p14="http://schemas.microsoft.com/office/powerpoint/2010/main" val="394645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5C003AA-31BF-381F-C660-920146F31067}"/>
              </a:ext>
            </a:extLst>
          </p:cNvPr>
          <p:cNvGrpSpPr/>
          <p:nvPr/>
        </p:nvGrpSpPr>
        <p:grpSpPr>
          <a:xfrm>
            <a:off x="1597623" y="268372"/>
            <a:ext cx="7060733" cy="5654798"/>
            <a:chOff x="2661912" y="208933"/>
            <a:chExt cx="7062571" cy="5656270"/>
          </a:xfrm>
        </p:grpSpPr>
        <p:graphicFrame>
          <p:nvGraphicFramePr>
            <p:cNvPr id="2" name="Diagram 1">
              <a:extLst>
                <a:ext uri="{FF2B5EF4-FFF2-40B4-BE49-F238E27FC236}">
                  <a16:creationId xmlns:a16="http://schemas.microsoft.com/office/drawing/2014/main" id="{1A1A5491-FFF0-4AA8-AA78-2A9111869D6A}"/>
                </a:ext>
              </a:extLst>
            </p:cNvPr>
            <p:cNvGraphicFramePr/>
            <p:nvPr/>
          </p:nvGraphicFramePr>
          <p:xfrm>
            <a:off x="4003191" y="605095"/>
            <a:ext cx="5721292" cy="49786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descr="A picture containing colorful&#10;&#10;Description automatically generated">
              <a:extLst>
                <a:ext uri="{FF2B5EF4-FFF2-40B4-BE49-F238E27FC236}">
                  <a16:creationId xmlns:a16="http://schemas.microsoft.com/office/drawing/2014/main" id="{4FD2730B-A4C8-4E35-B8AE-B4CA8525157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5244" y="736244"/>
              <a:ext cx="686987" cy="686987"/>
            </a:xfrm>
            <a:prstGeom prst="rect">
              <a:avLst/>
            </a:prstGeom>
          </p:spPr>
        </p:pic>
        <p:pic>
          <p:nvPicPr>
            <p:cNvPr id="10" name="Picture 9">
              <a:extLst>
                <a:ext uri="{FF2B5EF4-FFF2-40B4-BE49-F238E27FC236}">
                  <a16:creationId xmlns:a16="http://schemas.microsoft.com/office/drawing/2014/main" id="{F60F4D9B-64AE-4E8A-9B0B-0A05B36B318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670718" y="208933"/>
              <a:ext cx="527682" cy="527682"/>
            </a:xfrm>
            <a:prstGeom prst="rect">
              <a:avLst/>
            </a:prstGeom>
          </p:spPr>
        </p:pic>
        <p:pic>
          <p:nvPicPr>
            <p:cNvPr id="12" name="Picture 11" descr="A picture containing colorful&#10;&#10;Description automatically generated">
              <a:extLst>
                <a:ext uri="{FF2B5EF4-FFF2-40B4-BE49-F238E27FC236}">
                  <a16:creationId xmlns:a16="http://schemas.microsoft.com/office/drawing/2014/main" id="{5E2A2CCC-920C-4605-B6E1-920E7C167D1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48636" y="4864403"/>
              <a:ext cx="686987" cy="686987"/>
            </a:xfrm>
            <a:prstGeom prst="rect">
              <a:avLst/>
            </a:prstGeom>
          </p:spPr>
        </p:pic>
        <p:pic>
          <p:nvPicPr>
            <p:cNvPr id="13" name="Picture 12" descr="A picture containing colorful&#10;&#10;Description automatically generated">
              <a:extLst>
                <a:ext uri="{FF2B5EF4-FFF2-40B4-BE49-F238E27FC236}">
                  <a16:creationId xmlns:a16="http://schemas.microsoft.com/office/drawing/2014/main" id="{027572A2-6F6E-4917-BD28-6B44254919D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16259" y="2855361"/>
              <a:ext cx="686987" cy="686987"/>
            </a:xfrm>
            <a:prstGeom prst="rect">
              <a:avLst/>
            </a:prstGeom>
          </p:spPr>
        </p:pic>
        <p:pic>
          <p:nvPicPr>
            <p:cNvPr id="18" name="Picture 17" descr="A picture containing text, clipart&#10;&#10;Description automatically generated">
              <a:extLst>
                <a:ext uri="{FF2B5EF4-FFF2-40B4-BE49-F238E27FC236}">
                  <a16:creationId xmlns:a16="http://schemas.microsoft.com/office/drawing/2014/main" id="{F79A2857-21F6-018A-0FAA-1B53CE57DE1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73634" y="210105"/>
              <a:ext cx="527682" cy="527682"/>
            </a:xfrm>
            <a:prstGeom prst="rect">
              <a:avLst/>
            </a:prstGeom>
          </p:spPr>
        </p:pic>
        <p:pic>
          <p:nvPicPr>
            <p:cNvPr id="14" name="Picture 13">
              <a:extLst>
                <a:ext uri="{FF2B5EF4-FFF2-40B4-BE49-F238E27FC236}">
                  <a16:creationId xmlns:a16="http://schemas.microsoft.com/office/drawing/2014/main" id="{C8338342-3A8F-C580-F160-2BFE17D72CC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482186" y="5027868"/>
              <a:ext cx="1240393" cy="686987"/>
            </a:xfrm>
            <a:prstGeom prst="rect">
              <a:avLst/>
            </a:prstGeom>
          </p:spPr>
        </p:pic>
        <p:pic>
          <p:nvPicPr>
            <p:cNvPr id="16" name="Picture 15">
              <a:extLst>
                <a:ext uri="{FF2B5EF4-FFF2-40B4-BE49-F238E27FC236}">
                  <a16:creationId xmlns:a16="http://schemas.microsoft.com/office/drawing/2014/main" id="{2A540F05-0040-312E-C4C4-DF49CA440153}"/>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779873" y="5179290"/>
              <a:ext cx="1236448" cy="685913"/>
            </a:xfrm>
            <a:prstGeom prst="rect">
              <a:avLst/>
            </a:prstGeom>
          </p:spPr>
        </p:pic>
        <p:pic>
          <p:nvPicPr>
            <p:cNvPr id="24" name="Picture 23">
              <a:extLst>
                <a:ext uri="{FF2B5EF4-FFF2-40B4-BE49-F238E27FC236}">
                  <a16:creationId xmlns:a16="http://schemas.microsoft.com/office/drawing/2014/main" id="{82BA308C-B26C-0C22-0405-2FCF7901166C}"/>
                </a:ext>
              </a:extLst>
            </p:cNvPr>
            <p:cNvPicPr>
              <a:picLocks noChangeAspect="1"/>
            </p:cNvPicPr>
            <p:nvPr/>
          </p:nvPicPr>
          <p:blipFill>
            <a:blip r:embed="rId13"/>
            <a:stretch>
              <a:fillRect/>
            </a:stretch>
          </p:blipFill>
          <p:spPr>
            <a:xfrm>
              <a:off x="2661912" y="3197602"/>
              <a:ext cx="1358360" cy="751146"/>
            </a:xfrm>
            <a:prstGeom prst="rect">
              <a:avLst/>
            </a:prstGeom>
          </p:spPr>
        </p:pic>
      </p:grpSp>
      <p:pic>
        <p:nvPicPr>
          <p:cNvPr id="21" name="Picture 20" descr="A picture containing text, clipart&#10;&#10;Description automatically generated">
            <a:extLst>
              <a:ext uri="{FF2B5EF4-FFF2-40B4-BE49-F238E27FC236}">
                <a16:creationId xmlns:a16="http://schemas.microsoft.com/office/drawing/2014/main" id="{303427AE-322A-1B42-DBAE-8812F37BEC6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018776" y="850249"/>
            <a:ext cx="525200" cy="527545"/>
          </a:xfrm>
          <a:prstGeom prst="rect">
            <a:avLst/>
          </a:prstGeom>
        </p:spPr>
      </p:pic>
      <p:pic>
        <p:nvPicPr>
          <p:cNvPr id="4" name="Picture 3">
            <a:extLst>
              <a:ext uri="{FF2B5EF4-FFF2-40B4-BE49-F238E27FC236}">
                <a16:creationId xmlns:a16="http://schemas.microsoft.com/office/drawing/2014/main" id="{AFEDED9E-3503-B092-F247-382520F173D4}"/>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9564429" y="2899032"/>
            <a:ext cx="768271" cy="768271"/>
          </a:xfrm>
          <a:prstGeom prst="rect">
            <a:avLst/>
          </a:prstGeom>
        </p:spPr>
      </p:pic>
      <p:pic>
        <p:nvPicPr>
          <p:cNvPr id="5" name="Graphic 4">
            <a:extLst>
              <a:ext uri="{FF2B5EF4-FFF2-40B4-BE49-F238E27FC236}">
                <a16:creationId xmlns:a16="http://schemas.microsoft.com/office/drawing/2014/main" id="{AB72CD44-57F7-11FE-85E8-ABF5C505537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771393" y="2959365"/>
            <a:ext cx="647604" cy="647604"/>
          </a:xfrm>
          <a:prstGeom prst="rect">
            <a:avLst/>
          </a:prstGeom>
        </p:spPr>
      </p:pic>
      <p:sp>
        <p:nvSpPr>
          <p:cNvPr id="6" name="Rectangle: Rounded Corners 5">
            <a:extLst>
              <a:ext uri="{FF2B5EF4-FFF2-40B4-BE49-F238E27FC236}">
                <a16:creationId xmlns:a16="http://schemas.microsoft.com/office/drawing/2014/main" id="{2F9724DE-6852-2B19-0539-C6CF83C07FD6}"/>
              </a:ext>
            </a:extLst>
          </p:cNvPr>
          <p:cNvSpPr/>
          <p:nvPr/>
        </p:nvSpPr>
        <p:spPr>
          <a:xfrm>
            <a:off x="8656452" y="2148958"/>
            <a:ext cx="2582321" cy="156717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Icon&#10;&#10;Description automatically generated">
            <a:extLst>
              <a:ext uri="{FF2B5EF4-FFF2-40B4-BE49-F238E27FC236}">
                <a16:creationId xmlns:a16="http://schemas.microsoft.com/office/drawing/2014/main" id="{333FD1A8-4152-D060-8A7A-AB17F56A525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982568" y="2154632"/>
            <a:ext cx="799065" cy="799065"/>
          </a:xfrm>
          <a:prstGeom prst="rect">
            <a:avLst/>
          </a:prstGeom>
        </p:spPr>
      </p:pic>
      <p:pic>
        <p:nvPicPr>
          <p:cNvPr id="8" name="Picture 7" descr="Icon&#10;&#10;Description automatically generated">
            <a:extLst>
              <a:ext uri="{FF2B5EF4-FFF2-40B4-BE49-F238E27FC236}">
                <a16:creationId xmlns:a16="http://schemas.microsoft.com/office/drawing/2014/main" id="{009300D8-1C42-D850-CE71-2D831D5707E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026666" y="2108655"/>
            <a:ext cx="891018" cy="891018"/>
          </a:xfrm>
          <a:prstGeom prst="rect">
            <a:avLst/>
          </a:prstGeom>
        </p:spPr>
      </p:pic>
      <p:pic>
        <p:nvPicPr>
          <p:cNvPr id="11" name="Picture 10" descr="A picture containing colorful&#10;&#10;Description automatically generated">
            <a:extLst>
              <a:ext uri="{FF2B5EF4-FFF2-40B4-BE49-F238E27FC236}">
                <a16:creationId xmlns:a16="http://schemas.microsoft.com/office/drawing/2014/main" id="{71E8ECB3-24AD-F502-2FF9-3ECC6B3273E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0669" y="2857382"/>
            <a:ext cx="686808" cy="686808"/>
          </a:xfrm>
          <a:prstGeom prst="rect">
            <a:avLst/>
          </a:prstGeom>
        </p:spPr>
      </p:pic>
      <p:pic>
        <p:nvPicPr>
          <p:cNvPr id="15" name="Picture 14" descr="Shape&#10;&#10;Description automatically generated with low confidence">
            <a:extLst>
              <a:ext uri="{FF2B5EF4-FFF2-40B4-BE49-F238E27FC236}">
                <a16:creationId xmlns:a16="http://schemas.microsoft.com/office/drawing/2014/main" id="{83C6A1D9-4EED-E16A-D136-2FE33E72835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459980" y="2998222"/>
            <a:ext cx="569890" cy="569890"/>
          </a:xfrm>
          <a:prstGeom prst="rect">
            <a:avLst/>
          </a:prstGeom>
        </p:spPr>
      </p:pic>
      <p:sp>
        <p:nvSpPr>
          <p:cNvPr id="22" name="TextBox 21">
            <a:extLst>
              <a:ext uri="{FF2B5EF4-FFF2-40B4-BE49-F238E27FC236}">
                <a16:creationId xmlns:a16="http://schemas.microsoft.com/office/drawing/2014/main" id="{92D8F53C-A439-4B27-53C0-44CAE17176FD}"/>
              </a:ext>
            </a:extLst>
          </p:cNvPr>
          <p:cNvSpPr txBox="1"/>
          <p:nvPr/>
        </p:nvSpPr>
        <p:spPr>
          <a:xfrm>
            <a:off x="8641058" y="1864250"/>
            <a:ext cx="2528957" cy="230832"/>
          </a:xfrm>
          <a:prstGeom prst="rect">
            <a:avLst/>
          </a:prstGeom>
          <a:noFill/>
        </p:spPr>
        <p:txBody>
          <a:bodyPr wrap="square" rtlCol="0">
            <a:spAutoFit/>
          </a:body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Digital Delivery is not a single item.</a:t>
            </a:r>
          </a:p>
        </p:txBody>
      </p:sp>
      <p:pic>
        <p:nvPicPr>
          <p:cNvPr id="23" name="Picture 22" descr="A picture containing colorful&#10;&#10;Description automatically generated">
            <a:extLst>
              <a:ext uri="{FF2B5EF4-FFF2-40B4-BE49-F238E27FC236}">
                <a16:creationId xmlns:a16="http://schemas.microsoft.com/office/drawing/2014/main" id="{6A6FCAF5-C1D7-1B1E-1927-6EFA97D07CB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29486" y="174439"/>
            <a:ext cx="686808" cy="686808"/>
          </a:xfrm>
          <a:prstGeom prst="rect">
            <a:avLst/>
          </a:prstGeom>
        </p:spPr>
      </p:pic>
      <p:pic>
        <p:nvPicPr>
          <p:cNvPr id="26" name="Picture 25" descr="A picture containing colorful&#10;&#10;Description automatically generated">
            <a:extLst>
              <a:ext uri="{FF2B5EF4-FFF2-40B4-BE49-F238E27FC236}">
                <a16:creationId xmlns:a16="http://schemas.microsoft.com/office/drawing/2014/main" id="{B7B66A40-DA18-902D-5E0D-F206EC6F3F5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64752" y="5080880"/>
            <a:ext cx="686808" cy="686808"/>
          </a:xfrm>
          <a:prstGeom prst="rect">
            <a:avLst/>
          </a:prstGeom>
        </p:spPr>
      </p:pic>
      <p:pic>
        <p:nvPicPr>
          <p:cNvPr id="27" name="Picture 26" descr="Icon&#10;&#10;Description automatically generated">
            <a:extLst>
              <a:ext uri="{FF2B5EF4-FFF2-40B4-BE49-F238E27FC236}">
                <a16:creationId xmlns:a16="http://schemas.microsoft.com/office/drawing/2014/main" id="{8FCFE131-9DBC-22D7-DE9A-D47E9889301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081604" y="5841821"/>
            <a:ext cx="730203" cy="730203"/>
          </a:xfrm>
          <a:prstGeom prst="rect">
            <a:avLst/>
          </a:prstGeom>
        </p:spPr>
      </p:pic>
      <p:pic>
        <p:nvPicPr>
          <p:cNvPr id="17" name="Picture 16">
            <a:extLst>
              <a:ext uri="{FF2B5EF4-FFF2-40B4-BE49-F238E27FC236}">
                <a16:creationId xmlns:a16="http://schemas.microsoft.com/office/drawing/2014/main" id="{C2EA14E2-9E2E-18B1-BB6D-493E55121A45}"/>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7614533" y="849077"/>
            <a:ext cx="525200" cy="525200"/>
          </a:xfrm>
          <a:prstGeom prst="rect">
            <a:avLst/>
          </a:prstGeom>
        </p:spPr>
      </p:pic>
      <p:pic>
        <p:nvPicPr>
          <p:cNvPr id="19" name="Picture 18">
            <a:extLst>
              <a:ext uri="{FF2B5EF4-FFF2-40B4-BE49-F238E27FC236}">
                <a16:creationId xmlns:a16="http://schemas.microsoft.com/office/drawing/2014/main" id="{2495CD6C-EC42-279A-6934-570FB9AA1ABE}"/>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8210290" y="849077"/>
            <a:ext cx="525200" cy="525200"/>
          </a:xfrm>
          <a:prstGeom prst="rect">
            <a:avLst/>
          </a:prstGeom>
        </p:spPr>
      </p:pic>
      <p:pic>
        <p:nvPicPr>
          <p:cNvPr id="29" name="Picture 28">
            <a:extLst>
              <a:ext uri="{FF2B5EF4-FFF2-40B4-BE49-F238E27FC236}">
                <a16:creationId xmlns:a16="http://schemas.microsoft.com/office/drawing/2014/main" id="{F6EB5D82-4539-ED2B-54E6-844458C81406}"/>
              </a:ext>
            </a:extLst>
          </p:cNvPr>
          <p:cNvPicPr>
            <a:picLocks noChangeAspect="1"/>
          </p:cNvPicPr>
          <p:nvPr/>
        </p:nvPicPr>
        <p:blipFill>
          <a:blip r:embed="rId22">
            <a:extLst>
              <a:ext uri="{28A0092B-C50C-407E-A947-70E740481C1C}">
                <a14:useLocalDpi xmlns:a14="http://schemas.microsoft.com/office/drawing/2010/main" val="0"/>
              </a:ext>
            </a:extLst>
          </a:blip>
          <a:srcRect/>
          <a:stretch/>
        </p:blipFill>
        <p:spPr>
          <a:xfrm>
            <a:off x="7926249" y="5841821"/>
            <a:ext cx="730203" cy="730203"/>
          </a:xfrm>
          <a:prstGeom prst="rect">
            <a:avLst/>
          </a:prstGeom>
        </p:spPr>
      </p:pic>
      <p:pic>
        <p:nvPicPr>
          <p:cNvPr id="30" name="Picture 29">
            <a:extLst>
              <a:ext uri="{FF2B5EF4-FFF2-40B4-BE49-F238E27FC236}">
                <a16:creationId xmlns:a16="http://schemas.microsoft.com/office/drawing/2014/main" id="{092279E1-42C4-2E5E-A186-4EF1C70B5343}"/>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8841427" y="5842330"/>
            <a:ext cx="731748" cy="731748"/>
          </a:xfrm>
          <a:prstGeom prst="rect">
            <a:avLst/>
          </a:prstGeom>
        </p:spPr>
      </p:pic>
      <p:pic>
        <p:nvPicPr>
          <p:cNvPr id="31" name="Picture 30">
            <a:extLst>
              <a:ext uri="{FF2B5EF4-FFF2-40B4-BE49-F238E27FC236}">
                <a16:creationId xmlns:a16="http://schemas.microsoft.com/office/drawing/2014/main" id="{2CB10001-13C1-C9A7-8BA4-5ED3868EC796}"/>
              </a:ext>
            </a:extLst>
          </p:cNvPr>
          <p:cNvPicPr>
            <a:picLocks noChangeAspect="1"/>
          </p:cNvPicPr>
          <p:nvPr/>
        </p:nvPicPr>
        <p:blipFill>
          <a:blip r:embed="rId24">
            <a:extLst>
              <a:ext uri="{28A0092B-C50C-407E-A947-70E740481C1C}">
                <a14:useLocalDpi xmlns:a14="http://schemas.microsoft.com/office/drawing/2010/main" val="0"/>
              </a:ext>
            </a:extLst>
          </a:blip>
          <a:srcRect/>
          <a:stretch/>
        </p:blipFill>
        <p:spPr>
          <a:xfrm>
            <a:off x="8756725" y="5215763"/>
            <a:ext cx="1240070" cy="427387"/>
          </a:xfrm>
          <a:prstGeom prst="rect">
            <a:avLst/>
          </a:prstGeom>
        </p:spPr>
      </p:pic>
      <p:sp>
        <p:nvSpPr>
          <p:cNvPr id="33" name="TextBox 32">
            <a:extLst>
              <a:ext uri="{FF2B5EF4-FFF2-40B4-BE49-F238E27FC236}">
                <a16:creationId xmlns:a16="http://schemas.microsoft.com/office/drawing/2014/main" id="{F4BA0B66-2EE5-60CC-7018-5CE5250E095A}"/>
              </a:ext>
            </a:extLst>
          </p:cNvPr>
          <p:cNvSpPr txBox="1"/>
          <p:nvPr/>
        </p:nvSpPr>
        <p:spPr>
          <a:xfrm>
            <a:off x="7734494" y="4779574"/>
            <a:ext cx="2528957" cy="230832"/>
          </a:xfrm>
          <a:prstGeom prst="rect">
            <a:avLst/>
          </a:prstGeom>
          <a:noFill/>
        </p:spPr>
        <p:txBody>
          <a:bodyPr wrap="square" rtlCol="0">
            <a:spAutoFit/>
          </a:bodyPr>
          <a:lstStyle/>
          <a:p>
            <a:pPr marL="0" marR="0" lvl="0" indent="0" algn="ctr" defTabSz="2286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There is </a:t>
            </a:r>
            <a:r>
              <a:rPr kumimoji="0" lang="en-US" sz="900" b="1" i="0" u="none" strike="noStrike" kern="1200" cap="none" spc="0" normalizeH="0" baseline="0" noProof="0">
                <a:ln>
                  <a:noFill/>
                </a:ln>
                <a:solidFill>
                  <a:prstClr val="black"/>
                </a:solidFill>
                <a:effectLst/>
                <a:uLnTx/>
                <a:uFillTx/>
                <a:latin typeface="Calibri" panose="020F0502020204030204" pitchFamily="34" charset="0"/>
                <a:ea typeface="+mn-ea"/>
                <a:cs typeface="+mn-cs"/>
              </a:rPr>
              <a:t>NOT</a:t>
            </a:r>
            <a:r>
              <a:rPr kumimoji="0" lang="en-US" sz="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1 App that Fits </a:t>
            </a:r>
            <a:r>
              <a:rPr kumimoji="0" lang="en-US" sz="900" b="1" i="0" u="none" strike="noStrike" kern="1200" cap="none" spc="0" normalizeH="0" baseline="0" noProof="0">
                <a:ln>
                  <a:noFill/>
                </a:ln>
                <a:solidFill>
                  <a:prstClr val="black"/>
                </a:solidFill>
                <a:effectLst/>
                <a:uLnTx/>
                <a:uFillTx/>
                <a:latin typeface="Calibri" panose="020F0502020204030204" pitchFamily="34" charset="0"/>
                <a:ea typeface="+mn-ea"/>
                <a:cs typeface="+mn-cs"/>
              </a:rPr>
              <a:t>ALL</a:t>
            </a:r>
            <a:r>
              <a:rPr kumimoji="0" lang="en-US" sz="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Solutions</a:t>
            </a:r>
          </a:p>
        </p:txBody>
      </p:sp>
      <p:pic>
        <p:nvPicPr>
          <p:cNvPr id="35" name="Picture 34">
            <a:extLst>
              <a:ext uri="{FF2B5EF4-FFF2-40B4-BE49-F238E27FC236}">
                <a16:creationId xmlns:a16="http://schemas.microsoft.com/office/drawing/2014/main" id="{086A47F1-5CE0-0D20-A32E-738982785585}"/>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9758150" y="5943438"/>
            <a:ext cx="1047422" cy="523711"/>
          </a:xfrm>
          <a:prstGeom prst="rect">
            <a:avLst/>
          </a:prstGeom>
        </p:spPr>
      </p:pic>
      <p:pic>
        <p:nvPicPr>
          <p:cNvPr id="36" name="Picture 35">
            <a:extLst>
              <a:ext uri="{FF2B5EF4-FFF2-40B4-BE49-F238E27FC236}">
                <a16:creationId xmlns:a16="http://schemas.microsoft.com/office/drawing/2014/main" id="{2CC9B8E1-9B96-956C-A8A2-8521319EDA54}"/>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1959711" y="1220498"/>
            <a:ext cx="1329707" cy="523711"/>
          </a:xfrm>
          <a:prstGeom prst="rect">
            <a:avLst/>
          </a:prstGeom>
        </p:spPr>
      </p:pic>
      <p:pic>
        <p:nvPicPr>
          <p:cNvPr id="20" name="Picture 19">
            <a:extLst>
              <a:ext uri="{FF2B5EF4-FFF2-40B4-BE49-F238E27FC236}">
                <a16:creationId xmlns:a16="http://schemas.microsoft.com/office/drawing/2014/main" id="{B3412F96-3677-9394-F0F8-F215C258FDDB}"/>
              </a:ext>
            </a:extLst>
          </p:cNvPr>
          <p:cNvPicPr>
            <a:picLocks noChangeAspect="1"/>
          </p:cNvPicPr>
          <p:nvPr/>
        </p:nvPicPr>
        <p:blipFill>
          <a:blip r:embed="rId27">
            <a:extLst>
              <a:ext uri="{28A0092B-C50C-407E-A947-70E740481C1C}">
                <a14:useLocalDpi xmlns:a14="http://schemas.microsoft.com/office/drawing/2010/main" val="0"/>
              </a:ext>
            </a:extLst>
          </a:blip>
          <a:srcRect/>
          <a:stretch/>
        </p:blipFill>
        <p:spPr>
          <a:xfrm>
            <a:off x="6163065" y="5828468"/>
            <a:ext cx="730203" cy="730203"/>
          </a:xfrm>
          <a:prstGeom prst="rect">
            <a:avLst/>
          </a:prstGeom>
        </p:spPr>
      </p:pic>
      <p:pic>
        <p:nvPicPr>
          <p:cNvPr id="28" name="Picture 27">
            <a:extLst>
              <a:ext uri="{FF2B5EF4-FFF2-40B4-BE49-F238E27FC236}">
                <a16:creationId xmlns:a16="http://schemas.microsoft.com/office/drawing/2014/main" id="{53AA5C71-B765-3D0B-F13A-64EC3C4860AE}"/>
              </a:ext>
            </a:extLst>
          </p:cNvPr>
          <p:cNvPicPr>
            <a:picLocks noChangeAspect="1"/>
          </p:cNvPicPr>
          <p:nvPr/>
        </p:nvPicPr>
        <p:blipFill>
          <a:blip r:embed="rId28">
            <a:extLst>
              <a:ext uri="{28A0092B-C50C-407E-A947-70E740481C1C}">
                <a14:useLocalDpi xmlns:a14="http://schemas.microsoft.com/office/drawing/2010/main" val="0"/>
              </a:ext>
            </a:extLst>
          </a:blip>
          <a:srcRect/>
          <a:stretch/>
        </p:blipFill>
        <p:spPr>
          <a:xfrm>
            <a:off x="646477" y="3235818"/>
            <a:ext cx="730203" cy="730203"/>
          </a:xfrm>
          <a:prstGeom prst="rect">
            <a:avLst/>
          </a:prstGeom>
        </p:spPr>
      </p:pic>
      <p:pic>
        <p:nvPicPr>
          <p:cNvPr id="32" name="Picture 31">
            <a:extLst>
              <a:ext uri="{FF2B5EF4-FFF2-40B4-BE49-F238E27FC236}">
                <a16:creationId xmlns:a16="http://schemas.microsoft.com/office/drawing/2014/main" id="{F0890E93-2D5F-CA1A-2ED0-AF5AC944AED4}"/>
              </a:ext>
            </a:extLst>
          </p:cNvPr>
          <p:cNvPicPr>
            <a:picLocks noChangeAspect="1"/>
          </p:cNvPicPr>
          <p:nvPr/>
        </p:nvPicPr>
        <p:blipFill>
          <a:blip r:embed="rId29">
            <a:extLst>
              <a:ext uri="{28A0092B-C50C-407E-A947-70E740481C1C}">
                <a14:useLocalDpi xmlns:a14="http://schemas.microsoft.com/office/drawing/2010/main" val="0"/>
              </a:ext>
            </a:extLst>
          </a:blip>
          <a:srcRect/>
          <a:stretch/>
        </p:blipFill>
        <p:spPr>
          <a:xfrm>
            <a:off x="10903403" y="5215763"/>
            <a:ext cx="820478" cy="427387"/>
          </a:xfrm>
          <a:prstGeom prst="rect">
            <a:avLst/>
          </a:prstGeom>
        </p:spPr>
      </p:pic>
      <p:pic>
        <p:nvPicPr>
          <p:cNvPr id="43" name="Picture Placeholder 7">
            <a:extLst>
              <a:ext uri="{FF2B5EF4-FFF2-40B4-BE49-F238E27FC236}">
                <a16:creationId xmlns:a16="http://schemas.microsoft.com/office/drawing/2014/main" id="{867E6201-D6EF-9102-8B44-F44A4F8B5144}"/>
              </a:ext>
            </a:extLst>
          </p:cNvPr>
          <p:cNvPicPr>
            <a:picLocks noChangeAspect="1"/>
          </p:cNvPicPr>
          <p:nvPr/>
        </p:nvPicPr>
        <p:blipFill rotWithShape="1">
          <a:blip r:embed="rId30">
            <a:extLst>
              <a:ext uri="{28A0092B-C50C-407E-A947-70E740481C1C}">
                <a14:useLocalDpi xmlns:a14="http://schemas.microsoft.com/office/drawing/2010/main" val="0"/>
              </a:ext>
            </a:extLst>
          </a:blip>
          <a:srcRect t="1045" b="-3752"/>
          <a:stretch/>
        </p:blipFill>
        <p:spPr bwMode="auto">
          <a:xfrm>
            <a:off x="4834072" y="2380087"/>
            <a:ext cx="1950924" cy="1277272"/>
          </a:xfrm>
          <a:prstGeom prst="rect">
            <a:avLst/>
          </a:prstGeom>
          <a:noFill/>
          <a:ln>
            <a:noFill/>
          </a:ln>
        </p:spPr>
      </p:pic>
      <p:pic>
        <p:nvPicPr>
          <p:cNvPr id="51" name="Picture 50">
            <a:extLst>
              <a:ext uri="{FF2B5EF4-FFF2-40B4-BE49-F238E27FC236}">
                <a16:creationId xmlns:a16="http://schemas.microsoft.com/office/drawing/2014/main" id="{4917D5ED-F6CC-C8B8-1824-C9BE4E04CEAB}"/>
              </a:ext>
            </a:extLst>
          </p:cNvPr>
          <p:cNvPicPr>
            <a:picLocks noChangeAspect="1"/>
          </p:cNvPicPr>
          <p:nvPr/>
        </p:nvPicPr>
        <p:blipFill>
          <a:blip r:embed="rId31"/>
          <a:stretch>
            <a:fillRect/>
          </a:stretch>
        </p:blipFill>
        <p:spPr>
          <a:xfrm>
            <a:off x="10903403" y="5943438"/>
            <a:ext cx="819149" cy="439940"/>
          </a:xfrm>
          <a:prstGeom prst="rect">
            <a:avLst/>
          </a:prstGeom>
        </p:spPr>
      </p:pic>
      <p:pic>
        <p:nvPicPr>
          <p:cNvPr id="52" name="Picture 51">
            <a:extLst>
              <a:ext uri="{FF2B5EF4-FFF2-40B4-BE49-F238E27FC236}">
                <a16:creationId xmlns:a16="http://schemas.microsoft.com/office/drawing/2014/main" id="{066A5F79-CAAD-F111-3F6C-A4B549E62BEA}"/>
              </a:ext>
            </a:extLst>
          </p:cNvPr>
          <p:cNvPicPr>
            <a:picLocks noChangeAspect="1"/>
          </p:cNvPicPr>
          <p:nvPr/>
        </p:nvPicPr>
        <p:blipFill>
          <a:blip r:embed="rId32"/>
          <a:stretch>
            <a:fillRect/>
          </a:stretch>
        </p:blipFill>
        <p:spPr>
          <a:xfrm>
            <a:off x="10118565" y="5247497"/>
            <a:ext cx="663068" cy="403050"/>
          </a:xfrm>
          <a:prstGeom prst="rect">
            <a:avLst/>
          </a:prstGeom>
        </p:spPr>
      </p:pic>
      <p:pic>
        <p:nvPicPr>
          <p:cNvPr id="38" name="Picture 37">
            <a:extLst>
              <a:ext uri="{FF2B5EF4-FFF2-40B4-BE49-F238E27FC236}">
                <a16:creationId xmlns:a16="http://schemas.microsoft.com/office/drawing/2014/main" id="{4CE758AF-DEA5-2056-78A6-0CE397FC963F}"/>
              </a:ext>
            </a:extLst>
          </p:cNvPr>
          <p:cNvPicPr>
            <a:picLocks noChangeAspect="1"/>
          </p:cNvPicPr>
          <p:nvPr/>
        </p:nvPicPr>
        <p:blipFill>
          <a:blip r:embed="rId33"/>
          <a:stretch>
            <a:fillRect/>
          </a:stretch>
        </p:blipFill>
        <p:spPr>
          <a:xfrm>
            <a:off x="8870220" y="3869160"/>
            <a:ext cx="2038095" cy="409524"/>
          </a:xfrm>
          <a:prstGeom prst="rect">
            <a:avLst/>
          </a:prstGeom>
        </p:spPr>
      </p:pic>
      <p:sp>
        <p:nvSpPr>
          <p:cNvPr id="37" name="TextBox 36">
            <a:extLst>
              <a:ext uri="{FF2B5EF4-FFF2-40B4-BE49-F238E27FC236}">
                <a16:creationId xmlns:a16="http://schemas.microsoft.com/office/drawing/2014/main" id="{AC401F46-400C-9A8F-FC6B-907536E3E19D}"/>
              </a:ext>
            </a:extLst>
          </p:cNvPr>
          <p:cNvSpPr txBox="1"/>
          <p:nvPr/>
        </p:nvSpPr>
        <p:spPr>
          <a:xfrm>
            <a:off x="85725" y="6558671"/>
            <a:ext cx="96012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PT Sans"/>
                <a:ea typeface="+mn-ea"/>
                <a:cs typeface="+mn-cs"/>
              </a:rPr>
              <a:t>Not an endorsement of any software, merely representative of Iowa DOT’s usage.</a:t>
            </a:r>
          </a:p>
        </p:txBody>
      </p:sp>
    </p:spTree>
    <p:extLst>
      <p:ext uri="{BB962C8B-B14F-4D97-AF65-F5344CB8AC3E}">
        <p14:creationId xmlns:p14="http://schemas.microsoft.com/office/powerpoint/2010/main" val="195245097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123A2E-5A59-78D2-2FC1-A20DADC5CF2B}"/>
              </a:ext>
            </a:extLst>
          </p:cNvPr>
          <p:cNvSpPr>
            <a:spLocks noGrp="1"/>
          </p:cNvSpPr>
          <p:nvPr>
            <p:ph type="title"/>
          </p:nvPr>
        </p:nvSpPr>
        <p:spPr/>
        <p:txBody>
          <a:bodyPr/>
          <a:lstStyle/>
          <a:p>
            <a:r>
              <a:rPr lang="en-US" dirty="0"/>
              <a:t>Iowa Software Experience</a:t>
            </a:r>
          </a:p>
        </p:txBody>
      </p:sp>
      <p:sp>
        <p:nvSpPr>
          <p:cNvPr id="5" name="Content Placeholder 4">
            <a:extLst>
              <a:ext uri="{FF2B5EF4-FFF2-40B4-BE49-F238E27FC236}">
                <a16:creationId xmlns:a16="http://schemas.microsoft.com/office/drawing/2014/main" id="{833DAD13-0267-DAD3-8942-0A88DD552A31}"/>
              </a:ext>
            </a:extLst>
          </p:cNvPr>
          <p:cNvSpPr>
            <a:spLocks noGrp="1"/>
          </p:cNvSpPr>
          <p:nvPr>
            <p:ph idx="1"/>
          </p:nvPr>
        </p:nvSpPr>
        <p:spPr/>
        <p:txBody>
          <a:bodyPr/>
          <a:lstStyle/>
          <a:p>
            <a:r>
              <a:rPr lang="en-US" dirty="0"/>
              <a:t>Authoring software models well, needs improvement on data structure.</a:t>
            </a:r>
          </a:p>
          <a:p>
            <a:r>
              <a:rPr lang="en-US" dirty="0"/>
              <a:t>Field apps tend to work better in browsers but are important for off-line usage.</a:t>
            </a:r>
          </a:p>
        </p:txBody>
      </p:sp>
    </p:spTree>
    <p:extLst>
      <p:ext uri="{BB962C8B-B14F-4D97-AF65-F5344CB8AC3E}">
        <p14:creationId xmlns:p14="http://schemas.microsoft.com/office/powerpoint/2010/main" val="1703091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76B30-F497-E320-3D5F-A1746278956A}"/>
            </a:ext>
          </a:extLst>
        </p:cNvPr>
        <p:cNvGrpSpPr/>
        <p:nvPr/>
      </p:nvGrpSpPr>
      <p:grpSpPr>
        <a:xfrm>
          <a:off x="0" y="0"/>
          <a:ext cx="0" cy="0"/>
          <a:chOff x="0" y="0"/>
          <a:chExt cx="0" cy="0"/>
        </a:xfrm>
      </p:grpSpPr>
      <p:cxnSp>
        <p:nvCxnSpPr>
          <p:cNvPr id="51" name="Straight Arrow Connector 50">
            <a:extLst>
              <a:ext uri="{FF2B5EF4-FFF2-40B4-BE49-F238E27FC236}">
                <a16:creationId xmlns:a16="http://schemas.microsoft.com/office/drawing/2014/main" id="{2CC53E7B-2EDE-945F-3895-190D455037AC}"/>
              </a:ext>
            </a:extLst>
          </p:cNvPr>
          <p:cNvCxnSpPr>
            <a:cxnSpLocks/>
          </p:cNvCxnSpPr>
          <p:nvPr/>
        </p:nvCxnSpPr>
        <p:spPr>
          <a:xfrm>
            <a:off x="5721179" y="3876355"/>
            <a:ext cx="1841156" cy="0"/>
          </a:xfrm>
          <a:prstGeom prst="straightConnector1">
            <a:avLst/>
          </a:prstGeom>
          <a:ln w="76200">
            <a:solidFill>
              <a:srgbClr val="92D050"/>
            </a:solidFill>
            <a:tailEnd type="triangle" w="lg" len="lg"/>
          </a:ln>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075C03DA-8095-96E5-BC5B-03DF867A8292}"/>
              </a:ext>
            </a:extLst>
          </p:cNvPr>
          <p:cNvSpPr txBox="1">
            <a:spLocks/>
          </p:cNvSpPr>
          <p:nvPr/>
        </p:nvSpPr>
        <p:spPr>
          <a:xfrm>
            <a:off x="838200" y="685732"/>
            <a:ext cx="10515600" cy="1325563"/>
          </a:xfrm>
          <a:prstGeom prst="rect">
            <a:avLst/>
          </a:prstGeom>
        </p:spPr>
        <p:txBody>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US"/>
              <a:t>Delivering BIM Models in IFC</a:t>
            </a:r>
          </a:p>
        </p:txBody>
      </p:sp>
      <p:cxnSp>
        <p:nvCxnSpPr>
          <p:cNvPr id="30" name="Connector: Elbow 29">
            <a:extLst>
              <a:ext uri="{FF2B5EF4-FFF2-40B4-BE49-F238E27FC236}">
                <a16:creationId xmlns:a16="http://schemas.microsoft.com/office/drawing/2014/main" id="{8E296DD1-5AB6-6779-D96E-9876E2406D2A}"/>
              </a:ext>
            </a:extLst>
          </p:cNvPr>
          <p:cNvCxnSpPr>
            <a:cxnSpLocks/>
          </p:cNvCxnSpPr>
          <p:nvPr/>
        </p:nvCxnSpPr>
        <p:spPr>
          <a:xfrm>
            <a:off x="3412958" y="2278927"/>
            <a:ext cx="1241874" cy="836698"/>
          </a:xfrm>
          <a:prstGeom prst="bentConnector2">
            <a:avLst/>
          </a:prstGeom>
          <a:ln w="76200">
            <a:solidFill>
              <a:schemeClr val="accent4"/>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1" name="Connector: Elbow 30">
            <a:extLst>
              <a:ext uri="{FF2B5EF4-FFF2-40B4-BE49-F238E27FC236}">
                <a16:creationId xmlns:a16="http://schemas.microsoft.com/office/drawing/2014/main" id="{B453FEF7-0445-F8EF-F421-8C52FF367440}"/>
              </a:ext>
            </a:extLst>
          </p:cNvPr>
          <p:cNvCxnSpPr>
            <a:cxnSpLocks/>
          </p:cNvCxnSpPr>
          <p:nvPr/>
        </p:nvCxnSpPr>
        <p:spPr>
          <a:xfrm flipV="1">
            <a:off x="3411763" y="4614412"/>
            <a:ext cx="1244263" cy="887555"/>
          </a:xfrm>
          <a:prstGeom prst="bentConnector2">
            <a:avLst/>
          </a:prstGeom>
          <a:ln w="76200">
            <a:solidFill>
              <a:schemeClr val="accent4"/>
            </a:solidFill>
            <a:tailEnd type="triangle" w="lg" len="lg"/>
          </a:ln>
        </p:spPr>
        <p:style>
          <a:lnRef idx="2">
            <a:schemeClr val="accent1"/>
          </a:lnRef>
          <a:fillRef idx="0">
            <a:schemeClr val="accent1"/>
          </a:fillRef>
          <a:effectRef idx="1">
            <a:schemeClr val="accent1"/>
          </a:effectRef>
          <a:fontRef idx="minor">
            <a:schemeClr val="tx1"/>
          </a:fontRef>
        </p:style>
      </p:cxnSp>
      <p:grpSp>
        <p:nvGrpSpPr>
          <p:cNvPr id="32" name="Group 31">
            <a:extLst>
              <a:ext uri="{FF2B5EF4-FFF2-40B4-BE49-F238E27FC236}">
                <a16:creationId xmlns:a16="http://schemas.microsoft.com/office/drawing/2014/main" id="{421A74E9-AA43-4BE0-5B97-65C025F25653}"/>
              </a:ext>
            </a:extLst>
          </p:cNvPr>
          <p:cNvGrpSpPr/>
          <p:nvPr/>
        </p:nvGrpSpPr>
        <p:grpSpPr>
          <a:xfrm>
            <a:off x="687924" y="4699364"/>
            <a:ext cx="2736137" cy="1328116"/>
            <a:chOff x="687924" y="4688083"/>
            <a:chExt cx="2736137" cy="1328116"/>
          </a:xfrm>
        </p:grpSpPr>
        <p:sp>
          <p:nvSpPr>
            <p:cNvPr id="33" name="Rectangle: Rounded Corners 32">
              <a:extLst>
                <a:ext uri="{FF2B5EF4-FFF2-40B4-BE49-F238E27FC236}">
                  <a16:creationId xmlns:a16="http://schemas.microsoft.com/office/drawing/2014/main" id="{13B9E1A2-CB6A-2EAD-5294-CAB632843D19}"/>
                </a:ext>
              </a:extLst>
            </p:cNvPr>
            <p:cNvSpPr/>
            <p:nvPr/>
          </p:nvSpPr>
          <p:spPr>
            <a:xfrm>
              <a:off x="848620" y="4688083"/>
              <a:ext cx="2575441" cy="1328116"/>
            </a:xfrm>
            <a:prstGeom prst="roundRect">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4AB002BB-1176-2373-4E34-D486FEC0C866}"/>
                </a:ext>
              </a:extLst>
            </p:cNvPr>
            <p:cNvSpPr/>
            <p:nvPr/>
          </p:nvSpPr>
          <p:spPr>
            <a:xfrm>
              <a:off x="687924" y="4810253"/>
              <a:ext cx="2626338" cy="1069420"/>
            </a:xfrm>
            <a:prstGeom prst="round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FC8AAB4D-ACCF-F3D0-462C-A3C27AF293B2}"/>
                </a:ext>
              </a:extLst>
            </p:cNvPr>
            <p:cNvSpPr txBox="1"/>
            <p:nvPr/>
          </p:nvSpPr>
          <p:spPr>
            <a:xfrm>
              <a:off x="687925" y="4983005"/>
              <a:ext cx="2626338" cy="738664"/>
            </a:xfrm>
            <a:prstGeom prst="rect">
              <a:avLst/>
            </a:prstGeom>
            <a:noFill/>
          </p:spPr>
          <p:txBody>
            <a:bodyPr wrap="square">
              <a:spAutoFit/>
            </a:bodyPr>
            <a:lstStyle/>
            <a:p>
              <a:pPr algn="ctr"/>
              <a:r>
                <a:rPr lang="en-US" sz="2400" b="1" err="1">
                  <a:solidFill>
                    <a:schemeClr val="accent3"/>
                  </a:solidFill>
                </a:rPr>
                <a:t>ProStructures</a:t>
              </a:r>
              <a:endParaRPr lang="en-US" sz="2400" b="1">
                <a:solidFill>
                  <a:schemeClr val="accent3"/>
                </a:solidFill>
              </a:endParaRPr>
            </a:p>
            <a:p>
              <a:pPr algn="ctr"/>
              <a:r>
                <a:rPr lang="en-US" sz="1800">
                  <a:solidFill>
                    <a:schemeClr val="accent3"/>
                  </a:solidFill>
                </a:rPr>
                <a:t>(Rebar, Misc. Steel)</a:t>
              </a:r>
            </a:p>
          </p:txBody>
        </p:sp>
      </p:grpSp>
      <p:grpSp>
        <p:nvGrpSpPr>
          <p:cNvPr id="36" name="Group 35">
            <a:extLst>
              <a:ext uri="{FF2B5EF4-FFF2-40B4-BE49-F238E27FC236}">
                <a16:creationId xmlns:a16="http://schemas.microsoft.com/office/drawing/2014/main" id="{C24CA948-A946-8117-B440-357D795C1CE9}"/>
              </a:ext>
            </a:extLst>
          </p:cNvPr>
          <p:cNvGrpSpPr/>
          <p:nvPr/>
        </p:nvGrpSpPr>
        <p:grpSpPr>
          <a:xfrm>
            <a:off x="687924" y="1618835"/>
            <a:ext cx="2736137" cy="1480229"/>
            <a:chOff x="687924" y="963807"/>
            <a:chExt cx="2736137" cy="1480229"/>
          </a:xfrm>
        </p:grpSpPr>
        <p:sp>
          <p:nvSpPr>
            <p:cNvPr id="37" name="Rectangle: Rounded Corners 36">
              <a:extLst>
                <a:ext uri="{FF2B5EF4-FFF2-40B4-BE49-F238E27FC236}">
                  <a16:creationId xmlns:a16="http://schemas.microsoft.com/office/drawing/2014/main" id="{AD470D96-2594-9FBA-D92B-58D4FFDEDB73}"/>
                </a:ext>
              </a:extLst>
            </p:cNvPr>
            <p:cNvSpPr/>
            <p:nvPr/>
          </p:nvSpPr>
          <p:spPr>
            <a:xfrm>
              <a:off x="848620" y="963807"/>
              <a:ext cx="2575441" cy="1480229"/>
            </a:xfrm>
            <a:prstGeom prst="roundRect">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38EFA5B5-9CC6-052D-1672-7A3BCFD9DA6A}"/>
                </a:ext>
              </a:extLst>
            </p:cNvPr>
            <p:cNvSpPr/>
            <p:nvPr/>
          </p:nvSpPr>
          <p:spPr>
            <a:xfrm>
              <a:off x="687924" y="1085977"/>
              <a:ext cx="2626338" cy="1228577"/>
            </a:xfrm>
            <a:prstGeom prst="round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E6B66822-F3A8-174C-0E76-B90494BCB84E}"/>
                </a:ext>
              </a:extLst>
            </p:cNvPr>
            <p:cNvSpPr txBox="1"/>
            <p:nvPr/>
          </p:nvSpPr>
          <p:spPr>
            <a:xfrm>
              <a:off x="687925" y="1115072"/>
              <a:ext cx="2626338" cy="1107996"/>
            </a:xfrm>
            <a:prstGeom prst="rect">
              <a:avLst/>
            </a:prstGeom>
            <a:noFill/>
          </p:spPr>
          <p:txBody>
            <a:bodyPr wrap="square">
              <a:spAutoFit/>
            </a:bodyPr>
            <a:lstStyle/>
            <a:p>
              <a:pPr algn="ctr"/>
              <a:r>
                <a:rPr lang="en-US" sz="2400" b="1" err="1">
                  <a:solidFill>
                    <a:schemeClr val="accent3"/>
                  </a:solidFill>
                </a:rPr>
                <a:t>OpenBridge</a:t>
              </a:r>
              <a:r>
                <a:rPr lang="en-US" sz="2400" b="1">
                  <a:solidFill>
                    <a:schemeClr val="accent3"/>
                  </a:solidFill>
                </a:rPr>
                <a:t> Modeler</a:t>
              </a:r>
            </a:p>
            <a:p>
              <a:pPr algn="ctr"/>
              <a:r>
                <a:rPr lang="en-US" sz="1800">
                  <a:solidFill>
                    <a:schemeClr val="accent3"/>
                  </a:solidFill>
                </a:rPr>
                <a:t>(Concrete)</a:t>
              </a:r>
            </a:p>
          </p:txBody>
        </p:sp>
      </p:grpSp>
      <p:grpSp>
        <p:nvGrpSpPr>
          <p:cNvPr id="40" name="Group 39">
            <a:extLst>
              <a:ext uri="{FF2B5EF4-FFF2-40B4-BE49-F238E27FC236}">
                <a16:creationId xmlns:a16="http://schemas.microsoft.com/office/drawing/2014/main" id="{538A7B2C-A309-A56C-6FBE-9F012A466604}"/>
              </a:ext>
            </a:extLst>
          </p:cNvPr>
          <p:cNvGrpSpPr/>
          <p:nvPr/>
        </p:nvGrpSpPr>
        <p:grpSpPr>
          <a:xfrm>
            <a:off x="3286763" y="3204629"/>
            <a:ext cx="2787034" cy="1328116"/>
            <a:chOff x="687924" y="4688083"/>
            <a:chExt cx="2787034" cy="1328116"/>
          </a:xfrm>
        </p:grpSpPr>
        <p:sp>
          <p:nvSpPr>
            <p:cNvPr id="42" name="Rectangle: Rounded Corners 41">
              <a:extLst>
                <a:ext uri="{FF2B5EF4-FFF2-40B4-BE49-F238E27FC236}">
                  <a16:creationId xmlns:a16="http://schemas.microsoft.com/office/drawing/2014/main" id="{E28EE073-0750-25E2-F44F-7F4C1AE11E3A}"/>
                </a:ext>
              </a:extLst>
            </p:cNvPr>
            <p:cNvSpPr/>
            <p:nvPr/>
          </p:nvSpPr>
          <p:spPr>
            <a:xfrm>
              <a:off x="848620" y="4688083"/>
              <a:ext cx="2626338" cy="1328116"/>
            </a:xfrm>
            <a:prstGeom prst="roundRect">
              <a:avLst/>
            </a:prstGeom>
            <a:solidFill>
              <a:srgbClr val="92D05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Rounded Corners 42">
              <a:extLst>
                <a:ext uri="{FF2B5EF4-FFF2-40B4-BE49-F238E27FC236}">
                  <a16:creationId xmlns:a16="http://schemas.microsoft.com/office/drawing/2014/main" id="{C0A553A1-759E-A004-19DA-8046F7E7BBFD}"/>
                </a:ext>
              </a:extLst>
            </p:cNvPr>
            <p:cNvSpPr/>
            <p:nvPr/>
          </p:nvSpPr>
          <p:spPr>
            <a:xfrm>
              <a:off x="687924" y="4810253"/>
              <a:ext cx="2626338" cy="1069420"/>
            </a:xfrm>
            <a:prstGeom prst="round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9A283CAC-D254-C94F-7BF1-1B803D4BF651}"/>
                </a:ext>
              </a:extLst>
            </p:cNvPr>
            <p:cNvSpPr txBox="1"/>
            <p:nvPr/>
          </p:nvSpPr>
          <p:spPr>
            <a:xfrm>
              <a:off x="687925" y="5011022"/>
              <a:ext cx="2626338" cy="682238"/>
            </a:xfrm>
            <a:prstGeom prst="rect">
              <a:avLst/>
            </a:prstGeom>
            <a:noFill/>
          </p:spPr>
          <p:txBody>
            <a:bodyPr wrap="square">
              <a:spAutoFit/>
            </a:bodyPr>
            <a:lstStyle/>
            <a:p>
              <a:pPr algn="ctr">
                <a:lnSpc>
                  <a:spcPts val="2300"/>
                </a:lnSpc>
              </a:pPr>
              <a:r>
                <a:rPr lang="en-US" sz="2400" b="1">
                  <a:solidFill>
                    <a:srgbClr val="92D050"/>
                  </a:solidFill>
                </a:rPr>
                <a:t>IFC 4x3 Deliverable</a:t>
              </a:r>
            </a:p>
          </p:txBody>
        </p:sp>
      </p:grpSp>
      <p:grpSp>
        <p:nvGrpSpPr>
          <p:cNvPr id="46" name="Group 45">
            <a:extLst>
              <a:ext uri="{FF2B5EF4-FFF2-40B4-BE49-F238E27FC236}">
                <a16:creationId xmlns:a16="http://schemas.microsoft.com/office/drawing/2014/main" id="{CCBD7CFF-2954-BA8E-5AB1-9D217B3BE89D}"/>
              </a:ext>
            </a:extLst>
          </p:cNvPr>
          <p:cNvGrpSpPr/>
          <p:nvPr/>
        </p:nvGrpSpPr>
        <p:grpSpPr>
          <a:xfrm>
            <a:off x="7684592" y="3204629"/>
            <a:ext cx="3854498" cy="1328116"/>
            <a:chOff x="687924" y="4688083"/>
            <a:chExt cx="2736137" cy="1328116"/>
          </a:xfrm>
        </p:grpSpPr>
        <p:sp>
          <p:nvSpPr>
            <p:cNvPr id="47" name="Rectangle: Rounded Corners 46">
              <a:extLst>
                <a:ext uri="{FF2B5EF4-FFF2-40B4-BE49-F238E27FC236}">
                  <a16:creationId xmlns:a16="http://schemas.microsoft.com/office/drawing/2014/main" id="{FAC02C76-40D1-0C75-7657-F716A0D556E7}"/>
                </a:ext>
              </a:extLst>
            </p:cNvPr>
            <p:cNvSpPr/>
            <p:nvPr/>
          </p:nvSpPr>
          <p:spPr>
            <a:xfrm>
              <a:off x="848620" y="4688083"/>
              <a:ext cx="2575441" cy="1328116"/>
            </a:xfrm>
            <a:prstGeom prst="roundRect">
              <a:avLst/>
            </a:prstGeom>
            <a:solidFill>
              <a:srgbClr val="FB8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A43D561E-3D61-4A23-3384-E6B26FCC28C2}"/>
                </a:ext>
              </a:extLst>
            </p:cNvPr>
            <p:cNvSpPr/>
            <p:nvPr/>
          </p:nvSpPr>
          <p:spPr>
            <a:xfrm>
              <a:off x="687924" y="4810253"/>
              <a:ext cx="2626338" cy="1069420"/>
            </a:xfrm>
            <a:prstGeom prst="round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9E4DCA49-8FFF-9302-C954-EA5D4169BACE}"/>
                </a:ext>
              </a:extLst>
            </p:cNvPr>
            <p:cNvSpPr txBox="1"/>
            <p:nvPr/>
          </p:nvSpPr>
          <p:spPr>
            <a:xfrm>
              <a:off x="687925" y="4897537"/>
              <a:ext cx="2626338" cy="830997"/>
            </a:xfrm>
            <a:prstGeom prst="rect">
              <a:avLst/>
            </a:prstGeom>
            <a:noFill/>
          </p:spPr>
          <p:txBody>
            <a:bodyPr wrap="square">
              <a:spAutoFit/>
            </a:bodyPr>
            <a:lstStyle/>
            <a:p>
              <a:pPr algn="ctr"/>
              <a:r>
                <a:rPr lang="en-US" sz="2400" b="1">
                  <a:solidFill>
                    <a:srgbClr val="FB8300"/>
                  </a:solidFill>
                </a:rPr>
                <a:t>Third-Party Construction Software</a:t>
              </a:r>
            </a:p>
          </p:txBody>
        </p:sp>
      </p:grpSp>
    </p:spTree>
    <p:extLst>
      <p:ext uri="{BB962C8B-B14F-4D97-AF65-F5344CB8AC3E}">
        <p14:creationId xmlns:p14="http://schemas.microsoft.com/office/powerpoint/2010/main" val="298012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2562E-F574-6B2E-56DD-B3F79D9F5B3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1EA0102-069E-907A-8EAD-B2CD6899176B}"/>
              </a:ext>
            </a:extLst>
          </p:cNvPr>
          <p:cNvSpPr/>
          <p:nvPr/>
        </p:nvSpPr>
        <p:spPr>
          <a:xfrm>
            <a:off x="7697405" y="1557520"/>
            <a:ext cx="4066228" cy="89449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B0A04D50-CF79-D430-E6A1-4EA716E29DA4}"/>
              </a:ext>
            </a:extLst>
          </p:cNvPr>
          <p:cNvSpPr txBox="1">
            <a:spLocks/>
          </p:cNvSpPr>
          <p:nvPr/>
        </p:nvSpPr>
        <p:spPr>
          <a:xfrm>
            <a:off x="8009669" y="1682954"/>
            <a:ext cx="3441700" cy="8858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b="1">
                <a:solidFill>
                  <a:schemeClr val="bg1"/>
                </a:solidFill>
              </a:rPr>
              <a:t>Solution:</a:t>
            </a:r>
          </a:p>
        </p:txBody>
      </p:sp>
      <p:pic>
        <p:nvPicPr>
          <p:cNvPr id="31" name="Picture 30">
            <a:extLst>
              <a:ext uri="{FF2B5EF4-FFF2-40B4-BE49-F238E27FC236}">
                <a16:creationId xmlns:a16="http://schemas.microsoft.com/office/drawing/2014/main" id="{2862A787-9405-4F70-4653-27A430CF5AE2}"/>
              </a:ext>
            </a:extLst>
          </p:cNvPr>
          <p:cNvPicPr>
            <a:picLocks noChangeAspect="1"/>
          </p:cNvPicPr>
          <p:nvPr/>
        </p:nvPicPr>
        <p:blipFill>
          <a:blip r:embed="rId3"/>
          <a:srcRect t="22147" b="21859"/>
          <a:stretch/>
        </p:blipFill>
        <p:spPr>
          <a:xfrm>
            <a:off x="8050157" y="2814988"/>
            <a:ext cx="2811777" cy="885596"/>
          </a:xfrm>
          <a:prstGeom prst="rect">
            <a:avLst/>
          </a:prstGeom>
        </p:spPr>
      </p:pic>
      <p:grpSp>
        <p:nvGrpSpPr>
          <p:cNvPr id="32" name="Group 31">
            <a:extLst>
              <a:ext uri="{FF2B5EF4-FFF2-40B4-BE49-F238E27FC236}">
                <a16:creationId xmlns:a16="http://schemas.microsoft.com/office/drawing/2014/main" id="{CB0EFA8C-CB65-7C5A-ACE3-ED87FB590C6A}"/>
              </a:ext>
            </a:extLst>
          </p:cNvPr>
          <p:cNvGrpSpPr/>
          <p:nvPr/>
        </p:nvGrpSpPr>
        <p:grpSpPr>
          <a:xfrm>
            <a:off x="7762859" y="3946793"/>
            <a:ext cx="4284979" cy="1107996"/>
            <a:chOff x="7240718" y="3188044"/>
            <a:chExt cx="4224842" cy="1008558"/>
          </a:xfrm>
        </p:grpSpPr>
        <p:pic>
          <p:nvPicPr>
            <p:cNvPr id="33" name="Picture 32">
              <a:extLst>
                <a:ext uri="{FF2B5EF4-FFF2-40B4-BE49-F238E27FC236}">
                  <a16:creationId xmlns:a16="http://schemas.microsoft.com/office/drawing/2014/main" id="{78611B15-EEEA-2F88-936B-90C19F245AD5}"/>
                </a:ext>
              </a:extLst>
            </p:cNvPr>
            <p:cNvPicPr>
              <a:picLocks noChangeAspect="1"/>
            </p:cNvPicPr>
            <p:nvPr/>
          </p:nvPicPr>
          <p:blipFill>
            <a:blip r:embed="rId4"/>
            <a:stretch>
              <a:fillRect/>
            </a:stretch>
          </p:blipFill>
          <p:spPr>
            <a:xfrm>
              <a:off x="7240718" y="3275628"/>
              <a:ext cx="863601" cy="863601"/>
            </a:xfrm>
            <a:prstGeom prst="rect">
              <a:avLst/>
            </a:prstGeom>
          </p:spPr>
        </p:pic>
        <p:sp>
          <p:nvSpPr>
            <p:cNvPr id="34" name="TextBox 33">
              <a:extLst>
                <a:ext uri="{FF2B5EF4-FFF2-40B4-BE49-F238E27FC236}">
                  <a16:creationId xmlns:a16="http://schemas.microsoft.com/office/drawing/2014/main" id="{DD9E756F-3A13-7298-42A8-6E05CB6E9825}"/>
                </a:ext>
              </a:extLst>
            </p:cNvPr>
            <p:cNvSpPr txBox="1"/>
            <p:nvPr/>
          </p:nvSpPr>
          <p:spPr>
            <a:xfrm>
              <a:off x="8072120" y="3188044"/>
              <a:ext cx="3393440" cy="1008558"/>
            </a:xfrm>
            <a:prstGeom prst="rect">
              <a:avLst/>
            </a:prstGeom>
            <a:noFill/>
          </p:spPr>
          <p:txBody>
            <a:bodyPr wrap="square" rtlCol="0">
              <a:spAutoFit/>
            </a:bodyPr>
            <a:lstStyle/>
            <a:p>
              <a:r>
                <a:rPr lang="en-US" sz="6600">
                  <a:latin typeface="Aharoni" panose="02010803020104030203" pitchFamily="2" charset="-79"/>
                  <a:cs typeface="Aharoni" panose="02010803020104030203" pitchFamily="2" charset="-79"/>
                </a:rPr>
                <a:t>Bonsai</a:t>
              </a:r>
            </a:p>
          </p:txBody>
        </p:sp>
      </p:grpSp>
      <p:cxnSp>
        <p:nvCxnSpPr>
          <p:cNvPr id="35" name="Connector: Elbow 34">
            <a:extLst>
              <a:ext uri="{FF2B5EF4-FFF2-40B4-BE49-F238E27FC236}">
                <a16:creationId xmlns:a16="http://schemas.microsoft.com/office/drawing/2014/main" id="{043DED47-367A-07C3-0F4D-D35EE2672C1F}"/>
              </a:ext>
            </a:extLst>
          </p:cNvPr>
          <p:cNvCxnSpPr>
            <a:cxnSpLocks/>
          </p:cNvCxnSpPr>
          <p:nvPr/>
        </p:nvCxnSpPr>
        <p:spPr>
          <a:xfrm rot="10800000">
            <a:off x="5229414" y="2278927"/>
            <a:ext cx="2361857" cy="1523450"/>
          </a:xfrm>
          <a:prstGeom prst="bentConnector3">
            <a:avLst>
              <a:gd name="adj1" fmla="val 39515"/>
            </a:avLst>
          </a:prstGeom>
          <a:ln w="76200">
            <a:solidFill>
              <a:srgbClr val="FB830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6" name="Connector: Elbow 35">
            <a:extLst>
              <a:ext uri="{FF2B5EF4-FFF2-40B4-BE49-F238E27FC236}">
                <a16:creationId xmlns:a16="http://schemas.microsoft.com/office/drawing/2014/main" id="{46F42D21-7F3E-A274-2C63-69674623208F}"/>
              </a:ext>
            </a:extLst>
          </p:cNvPr>
          <p:cNvCxnSpPr>
            <a:cxnSpLocks/>
          </p:cNvCxnSpPr>
          <p:nvPr/>
        </p:nvCxnSpPr>
        <p:spPr>
          <a:xfrm rot="10800000" flipV="1">
            <a:off x="5229414" y="3802377"/>
            <a:ext cx="2361854" cy="1699590"/>
          </a:xfrm>
          <a:prstGeom prst="bentConnector3">
            <a:avLst>
              <a:gd name="adj1" fmla="val 39515"/>
            </a:avLst>
          </a:prstGeom>
          <a:ln w="76200">
            <a:solidFill>
              <a:srgbClr val="FB8300"/>
            </a:solidFill>
            <a:tailEnd type="triangle" w="lg" len="lg"/>
          </a:ln>
        </p:spPr>
        <p:style>
          <a:lnRef idx="2">
            <a:schemeClr val="accent1"/>
          </a:lnRef>
          <a:fillRef idx="0">
            <a:schemeClr val="accent1"/>
          </a:fillRef>
          <a:effectRef idx="1">
            <a:schemeClr val="accent1"/>
          </a:effectRef>
          <a:fontRef idx="minor">
            <a:schemeClr val="tx1"/>
          </a:fontRef>
        </p:style>
      </p:cxnSp>
      <p:grpSp>
        <p:nvGrpSpPr>
          <p:cNvPr id="42" name="Group 41">
            <a:extLst>
              <a:ext uri="{FF2B5EF4-FFF2-40B4-BE49-F238E27FC236}">
                <a16:creationId xmlns:a16="http://schemas.microsoft.com/office/drawing/2014/main" id="{E643EF4D-CA87-BA4C-8CC6-AF4E693A5CB9}"/>
              </a:ext>
            </a:extLst>
          </p:cNvPr>
          <p:cNvGrpSpPr/>
          <p:nvPr/>
        </p:nvGrpSpPr>
        <p:grpSpPr>
          <a:xfrm>
            <a:off x="687924" y="1618835"/>
            <a:ext cx="2736137" cy="1480229"/>
            <a:chOff x="687924" y="963807"/>
            <a:chExt cx="2736137" cy="1480229"/>
          </a:xfrm>
        </p:grpSpPr>
        <p:sp>
          <p:nvSpPr>
            <p:cNvPr id="43" name="Rectangle: Rounded Corners 42">
              <a:extLst>
                <a:ext uri="{FF2B5EF4-FFF2-40B4-BE49-F238E27FC236}">
                  <a16:creationId xmlns:a16="http://schemas.microsoft.com/office/drawing/2014/main" id="{B22C1FCD-F3B1-D0FC-95F9-BA55542A53CF}"/>
                </a:ext>
              </a:extLst>
            </p:cNvPr>
            <p:cNvSpPr/>
            <p:nvPr/>
          </p:nvSpPr>
          <p:spPr>
            <a:xfrm>
              <a:off x="848620" y="963807"/>
              <a:ext cx="2575441" cy="1480229"/>
            </a:xfrm>
            <a:prstGeom prst="roundRect">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FC54ABC3-7E38-950D-1D6A-03335EF6018D}"/>
                </a:ext>
              </a:extLst>
            </p:cNvPr>
            <p:cNvSpPr/>
            <p:nvPr/>
          </p:nvSpPr>
          <p:spPr>
            <a:xfrm>
              <a:off x="687924" y="1085977"/>
              <a:ext cx="2626338" cy="1228577"/>
            </a:xfrm>
            <a:prstGeom prst="round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2FF0878C-BE16-F2DE-DF7E-F151C33CEEEC}"/>
                </a:ext>
              </a:extLst>
            </p:cNvPr>
            <p:cNvSpPr txBox="1"/>
            <p:nvPr/>
          </p:nvSpPr>
          <p:spPr>
            <a:xfrm>
              <a:off x="687925" y="1115072"/>
              <a:ext cx="2626338" cy="1107996"/>
            </a:xfrm>
            <a:prstGeom prst="rect">
              <a:avLst/>
            </a:prstGeom>
            <a:noFill/>
          </p:spPr>
          <p:txBody>
            <a:bodyPr wrap="square">
              <a:spAutoFit/>
            </a:bodyPr>
            <a:lstStyle/>
            <a:p>
              <a:pPr algn="ctr"/>
              <a:r>
                <a:rPr lang="en-US" sz="2400" b="1" err="1">
                  <a:solidFill>
                    <a:schemeClr val="accent3"/>
                  </a:solidFill>
                </a:rPr>
                <a:t>OpenBridge</a:t>
              </a:r>
              <a:r>
                <a:rPr lang="en-US" sz="2400" b="1">
                  <a:solidFill>
                    <a:schemeClr val="accent3"/>
                  </a:solidFill>
                </a:rPr>
                <a:t> Modeler</a:t>
              </a:r>
            </a:p>
            <a:p>
              <a:pPr algn="ctr"/>
              <a:r>
                <a:rPr lang="en-US" sz="1800">
                  <a:solidFill>
                    <a:schemeClr val="accent3"/>
                  </a:solidFill>
                </a:rPr>
                <a:t>(Concrete)</a:t>
              </a:r>
            </a:p>
          </p:txBody>
        </p:sp>
      </p:grpSp>
      <p:sp>
        <p:nvSpPr>
          <p:cNvPr id="84" name="Title 1">
            <a:extLst>
              <a:ext uri="{FF2B5EF4-FFF2-40B4-BE49-F238E27FC236}">
                <a16:creationId xmlns:a16="http://schemas.microsoft.com/office/drawing/2014/main" id="{D6D43427-14F8-16D0-8A80-053476E8FBD9}"/>
              </a:ext>
            </a:extLst>
          </p:cNvPr>
          <p:cNvSpPr txBox="1">
            <a:spLocks/>
          </p:cNvSpPr>
          <p:nvPr/>
        </p:nvSpPr>
        <p:spPr>
          <a:xfrm>
            <a:off x="838200" y="685732"/>
            <a:ext cx="10515600" cy="1325563"/>
          </a:xfrm>
          <a:prstGeom prst="rect">
            <a:avLst/>
          </a:prstGeom>
        </p:spPr>
        <p:txBody>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US"/>
              <a:t>Delivering BIM Models in IFC</a:t>
            </a:r>
          </a:p>
        </p:txBody>
      </p:sp>
      <p:cxnSp>
        <p:nvCxnSpPr>
          <p:cNvPr id="6" name="Connector: Elbow 5">
            <a:extLst>
              <a:ext uri="{FF2B5EF4-FFF2-40B4-BE49-F238E27FC236}">
                <a16:creationId xmlns:a16="http://schemas.microsoft.com/office/drawing/2014/main" id="{755AC9E5-C42E-B438-DA40-903947E951EB}"/>
              </a:ext>
            </a:extLst>
          </p:cNvPr>
          <p:cNvCxnSpPr>
            <a:cxnSpLocks/>
          </p:cNvCxnSpPr>
          <p:nvPr/>
        </p:nvCxnSpPr>
        <p:spPr>
          <a:xfrm flipV="1">
            <a:off x="3411763" y="4614412"/>
            <a:ext cx="1244263" cy="887555"/>
          </a:xfrm>
          <a:prstGeom prst="bentConnector2">
            <a:avLst/>
          </a:prstGeom>
          <a:ln w="76200">
            <a:solidFill>
              <a:schemeClr val="accent4"/>
            </a:solidFill>
            <a:tailEnd type="triangle" w="lg" len="lg"/>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C5693D53-27FF-2C1E-26BC-F23CBE684DB3}"/>
              </a:ext>
            </a:extLst>
          </p:cNvPr>
          <p:cNvGrpSpPr/>
          <p:nvPr/>
        </p:nvGrpSpPr>
        <p:grpSpPr>
          <a:xfrm>
            <a:off x="687924" y="4699364"/>
            <a:ext cx="2736137" cy="1328116"/>
            <a:chOff x="687924" y="4688083"/>
            <a:chExt cx="2736137" cy="1328116"/>
          </a:xfrm>
        </p:grpSpPr>
        <p:sp>
          <p:nvSpPr>
            <p:cNvPr id="8" name="Rectangle: Rounded Corners 7">
              <a:extLst>
                <a:ext uri="{FF2B5EF4-FFF2-40B4-BE49-F238E27FC236}">
                  <a16:creationId xmlns:a16="http://schemas.microsoft.com/office/drawing/2014/main" id="{1C33135D-B2EB-A3B6-95BA-2A49FE69FC32}"/>
                </a:ext>
              </a:extLst>
            </p:cNvPr>
            <p:cNvSpPr/>
            <p:nvPr/>
          </p:nvSpPr>
          <p:spPr>
            <a:xfrm>
              <a:off x="848620" y="4688083"/>
              <a:ext cx="2575441" cy="1328116"/>
            </a:xfrm>
            <a:prstGeom prst="roundRect">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88BD9E79-EF12-2088-E227-9ACD1F1B95A2}"/>
                </a:ext>
              </a:extLst>
            </p:cNvPr>
            <p:cNvSpPr/>
            <p:nvPr/>
          </p:nvSpPr>
          <p:spPr>
            <a:xfrm>
              <a:off x="687924" y="4810253"/>
              <a:ext cx="2626338" cy="1069420"/>
            </a:xfrm>
            <a:prstGeom prst="round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B9B24EA-414F-2CEE-51F4-B3DD0A7C8944}"/>
                </a:ext>
              </a:extLst>
            </p:cNvPr>
            <p:cNvSpPr txBox="1"/>
            <p:nvPr/>
          </p:nvSpPr>
          <p:spPr>
            <a:xfrm>
              <a:off x="687925" y="4983005"/>
              <a:ext cx="2626338" cy="738664"/>
            </a:xfrm>
            <a:prstGeom prst="rect">
              <a:avLst/>
            </a:prstGeom>
            <a:noFill/>
          </p:spPr>
          <p:txBody>
            <a:bodyPr wrap="square">
              <a:spAutoFit/>
            </a:bodyPr>
            <a:lstStyle/>
            <a:p>
              <a:pPr algn="ctr"/>
              <a:r>
                <a:rPr lang="en-US" sz="2400" b="1" err="1">
                  <a:solidFill>
                    <a:schemeClr val="accent3"/>
                  </a:solidFill>
                </a:rPr>
                <a:t>ProStructures</a:t>
              </a:r>
              <a:endParaRPr lang="en-US" sz="2400" b="1">
                <a:solidFill>
                  <a:schemeClr val="accent3"/>
                </a:solidFill>
              </a:endParaRPr>
            </a:p>
            <a:p>
              <a:pPr algn="ctr"/>
              <a:r>
                <a:rPr lang="en-US" sz="1800">
                  <a:solidFill>
                    <a:schemeClr val="accent3"/>
                  </a:solidFill>
                </a:rPr>
                <a:t>(Rebar, Misc. Steel)</a:t>
              </a:r>
            </a:p>
          </p:txBody>
        </p:sp>
      </p:grpSp>
      <p:grpSp>
        <p:nvGrpSpPr>
          <p:cNvPr id="11" name="Group 10">
            <a:extLst>
              <a:ext uri="{FF2B5EF4-FFF2-40B4-BE49-F238E27FC236}">
                <a16:creationId xmlns:a16="http://schemas.microsoft.com/office/drawing/2014/main" id="{7554D65A-88C1-3CD5-CDD5-BFEFB71051D7}"/>
              </a:ext>
            </a:extLst>
          </p:cNvPr>
          <p:cNvGrpSpPr/>
          <p:nvPr/>
        </p:nvGrpSpPr>
        <p:grpSpPr>
          <a:xfrm>
            <a:off x="3286763" y="3204629"/>
            <a:ext cx="2787034" cy="1328116"/>
            <a:chOff x="687924" y="4688083"/>
            <a:chExt cx="2787034" cy="1328116"/>
          </a:xfrm>
        </p:grpSpPr>
        <p:sp>
          <p:nvSpPr>
            <p:cNvPr id="12" name="Rectangle: Rounded Corners 11">
              <a:extLst>
                <a:ext uri="{FF2B5EF4-FFF2-40B4-BE49-F238E27FC236}">
                  <a16:creationId xmlns:a16="http://schemas.microsoft.com/office/drawing/2014/main" id="{35E2F6A0-204D-B4AD-EDC2-3F8646E4CA58}"/>
                </a:ext>
              </a:extLst>
            </p:cNvPr>
            <p:cNvSpPr/>
            <p:nvPr/>
          </p:nvSpPr>
          <p:spPr>
            <a:xfrm>
              <a:off x="848620" y="4688083"/>
              <a:ext cx="2626338" cy="1328116"/>
            </a:xfrm>
            <a:prstGeom prst="roundRect">
              <a:avLst/>
            </a:prstGeom>
            <a:solidFill>
              <a:srgbClr val="92D05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CBD9B2E3-1A00-25AD-73A2-6E3D0199058C}"/>
                </a:ext>
              </a:extLst>
            </p:cNvPr>
            <p:cNvSpPr/>
            <p:nvPr/>
          </p:nvSpPr>
          <p:spPr>
            <a:xfrm>
              <a:off x="687924" y="4810253"/>
              <a:ext cx="2626338" cy="1069420"/>
            </a:xfrm>
            <a:prstGeom prst="round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B918EFA-F4D4-F85A-A449-9D1B8EE5E055}"/>
                </a:ext>
              </a:extLst>
            </p:cNvPr>
            <p:cNvSpPr txBox="1"/>
            <p:nvPr/>
          </p:nvSpPr>
          <p:spPr>
            <a:xfrm>
              <a:off x="687925" y="5011022"/>
              <a:ext cx="2626338" cy="682238"/>
            </a:xfrm>
            <a:prstGeom prst="rect">
              <a:avLst/>
            </a:prstGeom>
            <a:noFill/>
          </p:spPr>
          <p:txBody>
            <a:bodyPr wrap="square">
              <a:spAutoFit/>
            </a:bodyPr>
            <a:lstStyle/>
            <a:p>
              <a:pPr algn="ctr">
                <a:lnSpc>
                  <a:spcPts val="2300"/>
                </a:lnSpc>
              </a:pPr>
              <a:r>
                <a:rPr lang="en-US" sz="2400" b="1">
                  <a:solidFill>
                    <a:srgbClr val="92D050"/>
                  </a:solidFill>
                </a:rPr>
                <a:t>IFC 4x3 Deliverable</a:t>
              </a:r>
            </a:p>
          </p:txBody>
        </p:sp>
      </p:grpSp>
      <p:sp>
        <p:nvSpPr>
          <p:cNvPr id="61" name="Oval 60">
            <a:extLst>
              <a:ext uri="{FF2B5EF4-FFF2-40B4-BE49-F238E27FC236}">
                <a16:creationId xmlns:a16="http://schemas.microsoft.com/office/drawing/2014/main" id="{578FC4D7-802B-0EEF-E778-638352A0D867}"/>
              </a:ext>
            </a:extLst>
          </p:cNvPr>
          <p:cNvSpPr/>
          <p:nvPr/>
        </p:nvSpPr>
        <p:spPr>
          <a:xfrm>
            <a:off x="4221233" y="5313806"/>
            <a:ext cx="902043" cy="902043"/>
          </a:xfrm>
          <a:prstGeom prst="ellipse">
            <a:avLst/>
          </a:prstGeom>
          <a:solidFill>
            <a:schemeClr val="bg1"/>
          </a:solidFill>
          <a:ln w="38100">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500" b="1">
                <a:solidFill>
                  <a:schemeClr val="accent4"/>
                </a:solidFill>
                <a:latin typeface="Arial Black" panose="020B0A04020102020204" pitchFamily="34" charset="0"/>
              </a:rPr>
              <a:t>?</a:t>
            </a:r>
          </a:p>
        </p:txBody>
      </p:sp>
      <p:cxnSp>
        <p:nvCxnSpPr>
          <p:cNvPr id="20" name="Connector: Elbow 19">
            <a:extLst>
              <a:ext uri="{FF2B5EF4-FFF2-40B4-BE49-F238E27FC236}">
                <a16:creationId xmlns:a16="http://schemas.microsoft.com/office/drawing/2014/main" id="{42BF4287-8069-7411-E756-94AF8CBA78EE}"/>
              </a:ext>
            </a:extLst>
          </p:cNvPr>
          <p:cNvCxnSpPr>
            <a:cxnSpLocks/>
          </p:cNvCxnSpPr>
          <p:nvPr/>
        </p:nvCxnSpPr>
        <p:spPr>
          <a:xfrm>
            <a:off x="3412958" y="2278927"/>
            <a:ext cx="1241874" cy="836698"/>
          </a:xfrm>
          <a:prstGeom prst="bentConnector2">
            <a:avLst/>
          </a:prstGeom>
          <a:ln w="76200">
            <a:solidFill>
              <a:schemeClr val="accent4"/>
            </a:solidFill>
            <a:tailEnd type="triangle" w="lg" len="lg"/>
          </a:ln>
        </p:spPr>
        <p:style>
          <a:lnRef idx="2">
            <a:schemeClr val="accent1"/>
          </a:lnRef>
          <a:fillRef idx="0">
            <a:schemeClr val="accent1"/>
          </a:fillRef>
          <a:effectRef idx="1">
            <a:schemeClr val="accent1"/>
          </a:effectRef>
          <a:fontRef idx="minor">
            <a:schemeClr val="tx1"/>
          </a:fontRef>
        </p:style>
      </p:cxnSp>
      <p:sp>
        <p:nvSpPr>
          <p:cNvPr id="60" name="Oval 59">
            <a:extLst>
              <a:ext uri="{FF2B5EF4-FFF2-40B4-BE49-F238E27FC236}">
                <a16:creationId xmlns:a16="http://schemas.microsoft.com/office/drawing/2014/main" id="{367AA3BF-48DB-816A-5722-B4184CFD389B}"/>
              </a:ext>
            </a:extLst>
          </p:cNvPr>
          <p:cNvSpPr/>
          <p:nvPr/>
        </p:nvSpPr>
        <p:spPr>
          <a:xfrm>
            <a:off x="4221235" y="1616731"/>
            <a:ext cx="902043" cy="902043"/>
          </a:xfrm>
          <a:prstGeom prst="ellipse">
            <a:avLst/>
          </a:prstGeom>
          <a:solidFill>
            <a:schemeClr val="bg1"/>
          </a:solidFill>
          <a:ln w="38100">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500" b="1">
                <a:solidFill>
                  <a:schemeClr val="accent4"/>
                </a:solidFill>
                <a:latin typeface="Arial Black" panose="020B0A04020102020204" pitchFamily="34" charset="0"/>
              </a:rPr>
              <a:t>?</a:t>
            </a:r>
          </a:p>
        </p:txBody>
      </p:sp>
    </p:spTree>
    <p:extLst>
      <p:ext uri="{BB962C8B-B14F-4D97-AF65-F5344CB8AC3E}">
        <p14:creationId xmlns:p14="http://schemas.microsoft.com/office/powerpoint/2010/main" val="1752594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4D94-5726-A29A-F083-3A130D9A3CBF}"/>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06A7334-B5AD-D86E-C68D-F51AAFE6E146}"/>
              </a:ext>
            </a:extLst>
          </p:cNvPr>
          <p:cNvSpPr>
            <a:spLocks noGrp="1"/>
          </p:cNvSpPr>
          <p:nvPr>
            <p:ph sz="quarter" idx="16"/>
          </p:nvPr>
        </p:nvSpPr>
        <p:spPr>
          <a:prstGeom prst="rect">
            <a:avLst/>
          </a:prstGeom>
        </p:spPr>
        <p:txBody>
          <a:bodyPr/>
          <a:lstStyle/>
          <a:p>
            <a:pPr marL="0" indent="0">
              <a:buNone/>
            </a:pPr>
            <a:r>
              <a:rPr lang="en-US" u="sng" dirty="0"/>
              <a:t>Software Evaluated for Project</a:t>
            </a:r>
          </a:p>
        </p:txBody>
      </p:sp>
      <p:sp>
        <p:nvSpPr>
          <p:cNvPr id="2" name="Text Placeholder 1">
            <a:extLst>
              <a:ext uri="{FF2B5EF4-FFF2-40B4-BE49-F238E27FC236}">
                <a16:creationId xmlns:a16="http://schemas.microsoft.com/office/drawing/2014/main" id="{F11D2872-81FF-C573-6341-005073B4B1BF}"/>
              </a:ext>
            </a:extLst>
          </p:cNvPr>
          <p:cNvSpPr>
            <a:spLocks noGrp="1"/>
          </p:cNvSpPr>
          <p:nvPr>
            <p:ph type="body" sz="quarter" idx="18"/>
          </p:nvPr>
        </p:nvSpPr>
        <p:spPr/>
        <p:txBody>
          <a:bodyPr/>
          <a:lstStyle/>
          <a:p>
            <a:r>
              <a:rPr lang="en-US" dirty="0"/>
              <a:t>Investigated Field Software Solutions</a:t>
            </a:r>
          </a:p>
        </p:txBody>
      </p:sp>
      <p:pic>
        <p:nvPicPr>
          <p:cNvPr id="6" name="Picture 5">
            <a:extLst>
              <a:ext uri="{FF2B5EF4-FFF2-40B4-BE49-F238E27FC236}">
                <a16:creationId xmlns:a16="http://schemas.microsoft.com/office/drawing/2014/main" id="{ADF25E50-36E8-6A31-D67B-9A63C981668C}"/>
              </a:ext>
            </a:extLst>
          </p:cNvPr>
          <p:cNvPicPr>
            <a:picLocks noChangeAspect="1"/>
          </p:cNvPicPr>
          <p:nvPr/>
        </p:nvPicPr>
        <p:blipFill>
          <a:blip r:embed="rId3"/>
          <a:stretch>
            <a:fillRect/>
          </a:stretch>
        </p:blipFill>
        <p:spPr>
          <a:xfrm>
            <a:off x="838200" y="2868686"/>
            <a:ext cx="4229016" cy="537261"/>
          </a:xfrm>
          <a:prstGeom prst="rect">
            <a:avLst/>
          </a:prstGeom>
        </p:spPr>
      </p:pic>
      <p:pic>
        <p:nvPicPr>
          <p:cNvPr id="7" name="Picture 6">
            <a:extLst>
              <a:ext uri="{FF2B5EF4-FFF2-40B4-BE49-F238E27FC236}">
                <a16:creationId xmlns:a16="http://schemas.microsoft.com/office/drawing/2014/main" id="{BFF5F602-B4FF-4D8A-E888-0FEDD63D5C00}"/>
              </a:ext>
            </a:extLst>
          </p:cNvPr>
          <p:cNvPicPr>
            <a:picLocks noChangeAspect="1"/>
          </p:cNvPicPr>
          <p:nvPr/>
        </p:nvPicPr>
        <p:blipFill>
          <a:blip r:embed="rId4"/>
          <a:stretch>
            <a:fillRect/>
          </a:stretch>
        </p:blipFill>
        <p:spPr>
          <a:xfrm>
            <a:off x="4704190" y="3714049"/>
            <a:ext cx="3062689" cy="779889"/>
          </a:xfrm>
          <a:prstGeom prst="rect">
            <a:avLst/>
          </a:prstGeom>
        </p:spPr>
      </p:pic>
      <p:pic>
        <p:nvPicPr>
          <p:cNvPr id="8" name="Picture 7">
            <a:extLst>
              <a:ext uri="{FF2B5EF4-FFF2-40B4-BE49-F238E27FC236}">
                <a16:creationId xmlns:a16="http://schemas.microsoft.com/office/drawing/2014/main" id="{4D378909-CABD-64F8-4FBB-D368451D6334}"/>
              </a:ext>
            </a:extLst>
          </p:cNvPr>
          <p:cNvPicPr>
            <a:picLocks noChangeAspect="1"/>
          </p:cNvPicPr>
          <p:nvPr/>
        </p:nvPicPr>
        <p:blipFill>
          <a:blip r:embed="rId5"/>
          <a:srcRect l="5799" t="14812" r="5760" b="12568"/>
          <a:stretch/>
        </p:blipFill>
        <p:spPr>
          <a:xfrm>
            <a:off x="1565979" y="4498184"/>
            <a:ext cx="2773458" cy="974076"/>
          </a:xfrm>
          <a:prstGeom prst="rect">
            <a:avLst/>
          </a:prstGeom>
        </p:spPr>
      </p:pic>
      <p:pic>
        <p:nvPicPr>
          <p:cNvPr id="9" name="Picture 8">
            <a:extLst>
              <a:ext uri="{FF2B5EF4-FFF2-40B4-BE49-F238E27FC236}">
                <a16:creationId xmlns:a16="http://schemas.microsoft.com/office/drawing/2014/main" id="{E1E5F574-ED93-AB57-E752-8DDD72E2FD46}"/>
              </a:ext>
            </a:extLst>
          </p:cNvPr>
          <p:cNvPicPr>
            <a:picLocks noChangeAspect="1"/>
          </p:cNvPicPr>
          <p:nvPr/>
        </p:nvPicPr>
        <p:blipFill>
          <a:blip r:embed="rId6"/>
          <a:stretch>
            <a:fillRect/>
          </a:stretch>
        </p:blipFill>
        <p:spPr>
          <a:xfrm>
            <a:off x="8341606" y="4687895"/>
            <a:ext cx="2640431" cy="607299"/>
          </a:xfrm>
          <a:prstGeom prst="rect">
            <a:avLst/>
          </a:prstGeom>
        </p:spPr>
      </p:pic>
      <p:pic>
        <p:nvPicPr>
          <p:cNvPr id="12" name="Picture 11">
            <a:extLst>
              <a:ext uri="{FF2B5EF4-FFF2-40B4-BE49-F238E27FC236}">
                <a16:creationId xmlns:a16="http://schemas.microsoft.com/office/drawing/2014/main" id="{00A4F621-0BEB-D30B-ABB3-EDB50C2B4803}"/>
              </a:ext>
            </a:extLst>
          </p:cNvPr>
          <p:cNvPicPr>
            <a:picLocks noChangeAspect="1"/>
          </p:cNvPicPr>
          <p:nvPr/>
        </p:nvPicPr>
        <p:blipFill>
          <a:blip r:embed="rId7"/>
          <a:srcRect l="4601" t="35036" r="4603" b="34207"/>
          <a:stretch/>
        </p:blipFill>
        <p:spPr>
          <a:xfrm>
            <a:off x="7292791" y="2829214"/>
            <a:ext cx="3835463" cy="679967"/>
          </a:xfrm>
          <a:prstGeom prst="rect">
            <a:avLst/>
          </a:prstGeom>
        </p:spPr>
      </p:pic>
      <p:pic>
        <p:nvPicPr>
          <p:cNvPr id="3" name="Picture 2">
            <a:extLst>
              <a:ext uri="{FF2B5EF4-FFF2-40B4-BE49-F238E27FC236}">
                <a16:creationId xmlns:a16="http://schemas.microsoft.com/office/drawing/2014/main" id="{909526DD-05DF-C1AE-5302-24FB80E5F4AA}"/>
              </a:ext>
            </a:extLst>
          </p:cNvPr>
          <p:cNvPicPr>
            <a:picLocks noChangeAspect="1"/>
          </p:cNvPicPr>
          <p:nvPr/>
        </p:nvPicPr>
        <p:blipFill>
          <a:blip r:embed="rId8"/>
          <a:stretch>
            <a:fillRect/>
          </a:stretch>
        </p:blipFill>
        <p:spPr>
          <a:xfrm>
            <a:off x="4912598" y="5295194"/>
            <a:ext cx="3057245" cy="974075"/>
          </a:xfrm>
          <a:prstGeom prst="rect">
            <a:avLst/>
          </a:prstGeom>
        </p:spPr>
      </p:pic>
      <p:sp>
        <p:nvSpPr>
          <p:cNvPr id="10" name="TextBox 9">
            <a:extLst>
              <a:ext uri="{FF2B5EF4-FFF2-40B4-BE49-F238E27FC236}">
                <a16:creationId xmlns:a16="http://schemas.microsoft.com/office/drawing/2014/main" id="{1D7985DD-8D33-6481-A271-06110A28D05D}"/>
              </a:ext>
            </a:extLst>
          </p:cNvPr>
          <p:cNvSpPr txBox="1"/>
          <p:nvPr/>
        </p:nvSpPr>
        <p:spPr>
          <a:xfrm>
            <a:off x="590397" y="6408966"/>
            <a:ext cx="8864499" cy="230832"/>
          </a:xfrm>
          <a:prstGeom prst="rect">
            <a:avLst/>
          </a:prstGeom>
          <a:noFill/>
        </p:spPr>
        <p:txBody>
          <a:bodyPr wrap="square" rtlCol="0">
            <a:spAutoFit/>
          </a:bodyPr>
          <a:lstStyle/>
          <a:p>
            <a:r>
              <a:rPr lang="en-US" sz="900" dirty="0"/>
              <a:t>Iowa DOT does not endorse any software.  This list is only software that Iowa DOT had evaluated for this project and is not inclusive of all possible software.</a:t>
            </a:r>
          </a:p>
        </p:txBody>
      </p:sp>
      <p:pic>
        <p:nvPicPr>
          <p:cNvPr id="13" name="Picture 12">
            <a:extLst>
              <a:ext uri="{FF2B5EF4-FFF2-40B4-BE49-F238E27FC236}">
                <a16:creationId xmlns:a16="http://schemas.microsoft.com/office/drawing/2014/main" id="{2FAD10E1-8227-80F1-FB68-FB1488C2DCC3}"/>
              </a:ext>
            </a:extLst>
          </p:cNvPr>
          <p:cNvPicPr>
            <a:picLocks noChangeAspect="1"/>
          </p:cNvPicPr>
          <p:nvPr/>
        </p:nvPicPr>
        <p:blipFill>
          <a:blip r:embed="rId9"/>
          <a:stretch>
            <a:fillRect/>
          </a:stretch>
        </p:blipFill>
        <p:spPr>
          <a:xfrm>
            <a:off x="1339112" y="3718640"/>
            <a:ext cx="2704072" cy="578601"/>
          </a:xfrm>
          <a:prstGeom prst="rect">
            <a:avLst/>
          </a:prstGeom>
        </p:spPr>
      </p:pic>
    </p:spTree>
    <p:extLst>
      <p:ext uri="{BB962C8B-B14F-4D97-AF65-F5344CB8AC3E}">
        <p14:creationId xmlns:p14="http://schemas.microsoft.com/office/powerpoint/2010/main" val="890257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20E45-AB4E-CFE6-95DE-101DD296BE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095277-F0AB-78E7-53DA-D36E20ACE626}"/>
              </a:ext>
            </a:extLst>
          </p:cNvPr>
          <p:cNvSpPr>
            <a:spLocks noGrp="1"/>
          </p:cNvSpPr>
          <p:nvPr>
            <p:ph type="body" sz="quarter" idx="18"/>
          </p:nvPr>
        </p:nvSpPr>
        <p:spPr/>
        <p:txBody>
          <a:bodyPr/>
          <a:lstStyle/>
          <a:p>
            <a:r>
              <a:rPr lang="en-US" dirty="0"/>
              <a:t>Field Software Solutions Utilized</a:t>
            </a:r>
          </a:p>
        </p:txBody>
      </p:sp>
      <p:pic>
        <p:nvPicPr>
          <p:cNvPr id="6" name="Picture 5">
            <a:extLst>
              <a:ext uri="{FF2B5EF4-FFF2-40B4-BE49-F238E27FC236}">
                <a16:creationId xmlns:a16="http://schemas.microsoft.com/office/drawing/2014/main" id="{36E10666-0738-4158-B499-12DAC9539180}"/>
              </a:ext>
            </a:extLst>
          </p:cNvPr>
          <p:cNvPicPr>
            <a:picLocks noChangeAspect="1"/>
          </p:cNvPicPr>
          <p:nvPr/>
        </p:nvPicPr>
        <p:blipFill>
          <a:blip r:embed="rId3"/>
          <a:stretch>
            <a:fillRect/>
          </a:stretch>
        </p:blipFill>
        <p:spPr>
          <a:xfrm>
            <a:off x="838200" y="2868686"/>
            <a:ext cx="4229016" cy="537261"/>
          </a:xfrm>
          <a:prstGeom prst="rect">
            <a:avLst/>
          </a:prstGeom>
        </p:spPr>
      </p:pic>
      <p:pic>
        <p:nvPicPr>
          <p:cNvPr id="7" name="Picture 6">
            <a:extLst>
              <a:ext uri="{FF2B5EF4-FFF2-40B4-BE49-F238E27FC236}">
                <a16:creationId xmlns:a16="http://schemas.microsoft.com/office/drawing/2014/main" id="{10D04D50-4222-A303-F1F5-1C6B5AE5931B}"/>
              </a:ext>
            </a:extLst>
          </p:cNvPr>
          <p:cNvPicPr>
            <a:picLocks noChangeAspect="1"/>
          </p:cNvPicPr>
          <p:nvPr/>
        </p:nvPicPr>
        <p:blipFill>
          <a:blip r:embed="rId4">
            <a:grayscl/>
            <a:alphaModFix amt="50000"/>
          </a:blip>
          <a:stretch>
            <a:fillRect/>
          </a:stretch>
        </p:blipFill>
        <p:spPr>
          <a:xfrm>
            <a:off x="4704190" y="3714049"/>
            <a:ext cx="3062689" cy="779889"/>
          </a:xfrm>
          <a:prstGeom prst="rect">
            <a:avLst/>
          </a:prstGeom>
        </p:spPr>
      </p:pic>
      <p:pic>
        <p:nvPicPr>
          <p:cNvPr id="8" name="Picture 7">
            <a:extLst>
              <a:ext uri="{FF2B5EF4-FFF2-40B4-BE49-F238E27FC236}">
                <a16:creationId xmlns:a16="http://schemas.microsoft.com/office/drawing/2014/main" id="{4EA32F93-0042-E469-CC29-26B1FDFBCA1D}"/>
              </a:ext>
            </a:extLst>
          </p:cNvPr>
          <p:cNvPicPr>
            <a:picLocks noChangeAspect="1"/>
          </p:cNvPicPr>
          <p:nvPr/>
        </p:nvPicPr>
        <p:blipFill>
          <a:blip r:embed="rId5">
            <a:grayscl/>
            <a:alphaModFix amt="50000"/>
          </a:blip>
          <a:srcRect l="5799" t="14812" r="5760" b="12568"/>
          <a:stretch/>
        </p:blipFill>
        <p:spPr>
          <a:xfrm>
            <a:off x="1565979" y="4498184"/>
            <a:ext cx="2773458" cy="974076"/>
          </a:xfrm>
          <a:prstGeom prst="rect">
            <a:avLst/>
          </a:prstGeom>
        </p:spPr>
      </p:pic>
      <p:pic>
        <p:nvPicPr>
          <p:cNvPr id="9" name="Picture 8">
            <a:extLst>
              <a:ext uri="{FF2B5EF4-FFF2-40B4-BE49-F238E27FC236}">
                <a16:creationId xmlns:a16="http://schemas.microsoft.com/office/drawing/2014/main" id="{722FEB4A-62C8-B8C9-DF1C-2B76FA10595E}"/>
              </a:ext>
            </a:extLst>
          </p:cNvPr>
          <p:cNvPicPr>
            <a:picLocks noChangeAspect="1"/>
          </p:cNvPicPr>
          <p:nvPr/>
        </p:nvPicPr>
        <p:blipFill>
          <a:blip r:embed="rId6">
            <a:grayscl/>
            <a:alphaModFix amt="50000"/>
          </a:blip>
          <a:stretch>
            <a:fillRect/>
          </a:stretch>
        </p:blipFill>
        <p:spPr>
          <a:xfrm>
            <a:off x="8341606" y="4687895"/>
            <a:ext cx="2640431" cy="607299"/>
          </a:xfrm>
          <a:prstGeom prst="rect">
            <a:avLst/>
          </a:prstGeom>
        </p:spPr>
      </p:pic>
      <p:pic>
        <p:nvPicPr>
          <p:cNvPr id="12" name="Picture 11">
            <a:extLst>
              <a:ext uri="{FF2B5EF4-FFF2-40B4-BE49-F238E27FC236}">
                <a16:creationId xmlns:a16="http://schemas.microsoft.com/office/drawing/2014/main" id="{55125749-EFF3-33DB-34F4-5EAF1682E938}"/>
              </a:ext>
            </a:extLst>
          </p:cNvPr>
          <p:cNvPicPr>
            <a:picLocks noChangeAspect="1"/>
          </p:cNvPicPr>
          <p:nvPr/>
        </p:nvPicPr>
        <p:blipFill>
          <a:blip r:embed="rId7">
            <a:grayscl/>
            <a:alphaModFix amt="50000"/>
          </a:blip>
          <a:srcRect l="4601" t="35036" r="4603" b="34207"/>
          <a:stretch/>
        </p:blipFill>
        <p:spPr>
          <a:xfrm>
            <a:off x="7292791" y="2829214"/>
            <a:ext cx="3835463" cy="679967"/>
          </a:xfrm>
          <a:prstGeom prst="rect">
            <a:avLst/>
          </a:prstGeom>
        </p:spPr>
      </p:pic>
      <p:pic>
        <p:nvPicPr>
          <p:cNvPr id="3" name="Picture 2">
            <a:extLst>
              <a:ext uri="{FF2B5EF4-FFF2-40B4-BE49-F238E27FC236}">
                <a16:creationId xmlns:a16="http://schemas.microsoft.com/office/drawing/2014/main" id="{D9AE408E-6869-D9E5-4ACB-54B729002DFD}"/>
              </a:ext>
            </a:extLst>
          </p:cNvPr>
          <p:cNvPicPr>
            <a:picLocks noChangeAspect="1"/>
          </p:cNvPicPr>
          <p:nvPr/>
        </p:nvPicPr>
        <p:blipFill>
          <a:blip r:embed="rId8">
            <a:alphaModFix/>
          </a:blip>
          <a:stretch>
            <a:fillRect/>
          </a:stretch>
        </p:blipFill>
        <p:spPr>
          <a:xfrm>
            <a:off x="4912598" y="5295194"/>
            <a:ext cx="3057245" cy="974075"/>
          </a:xfrm>
          <a:prstGeom prst="rect">
            <a:avLst/>
          </a:prstGeom>
        </p:spPr>
      </p:pic>
      <p:sp>
        <p:nvSpPr>
          <p:cNvPr id="10" name="TextBox 9">
            <a:extLst>
              <a:ext uri="{FF2B5EF4-FFF2-40B4-BE49-F238E27FC236}">
                <a16:creationId xmlns:a16="http://schemas.microsoft.com/office/drawing/2014/main" id="{DB97D7D6-D0CE-B5BD-4947-6028967808F6}"/>
              </a:ext>
            </a:extLst>
          </p:cNvPr>
          <p:cNvSpPr txBox="1"/>
          <p:nvPr/>
        </p:nvSpPr>
        <p:spPr>
          <a:xfrm>
            <a:off x="590397" y="6408966"/>
            <a:ext cx="8864499" cy="230832"/>
          </a:xfrm>
          <a:prstGeom prst="rect">
            <a:avLst/>
          </a:prstGeom>
          <a:noFill/>
        </p:spPr>
        <p:txBody>
          <a:bodyPr wrap="square" rtlCol="0">
            <a:spAutoFit/>
          </a:bodyPr>
          <a:lstStyle/>
          <a:p>
            <a:r>
              <a:rPr lang="en-US" sz="900" dirty="0"/>
              <a:t>Iowa DOT does not endorse any software.  This list is only software that Iowa DOT used on this project.</a:t>
            </a:r>
          </a:p>
        </p:txBody>
      </p:sp>
      <p:pic>
        <p:nvPicPr>
          <p:cNvPr id="13" name="Picture 12">
            <a:extLst>
              <a:ext uri="{FF2B5EF4-FFF2-40B4-BE49-F238E27FC236}">
                <a16:creationId xmlns:a16="http://schemas.microsoft.com/office/drawing/2014/main" id="{F32A7B6E-54E5-F94D-7503-5CE23AAD4001}"/>
              </a:ext>
            </a:extLst>
          </p:cNvPr>
          <p:cNvPicPr>
            <a:picLocks noChangeAspect="1"/>
          </p:cNvPicPr>
          <p:nvPr/>
        </p:nvPicPr>
        <p:blipFill>
          <a:blip r:embed="rId9">
            <a:grayscl/>
            <a:alphaModFix amt="50000"/>
          </a:blip>
          <a:stretch>
            <a:fillRect/>
          </a:stretch>
        </p:blipFill>
        <p:spPr>
          <a:xfrm>
            <a:off x="1339112" y="3718640"/>
            <a:ext cx="2704072" cy="578601"/>
          </a:xfrm>
          <a:prstGeom prst="rect">
            <a:avLst/>
          </a:prstGeom>
        </p:spPr>
      </p:pic>
      <p:pic>
        <p:nvPicPr>
          <p:cNvPr id="11" name="Picture 10">
            <a:extLst>
              <a:ext uri="{FF2B5EF4-FFF2-40B4-BE49-F238E27FC236}">
                <a16:creationId xmlns:a16="http://schemas.microsoft.com/office/drawing/2014/main" id="{EBF0BFC6-DD75-72BF-A254-2BC21207DC2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59549" y="5512176"/>
            <a:ext cx="2379888" cy="679968"/>
          </a:xfrm>
          <a:prstGeom prst="rect">
            <a:avLst/>
          </a:prstGeom>
        </p:spPr>
      </p:pic>
    </p:spTree>
    <p:extLst>
      <p:ext uri="{BB962C8B-B14F-4D97-AF65-F5344CB8AC3E}">
        <p14:creationId xmlns:p14="http://schemas.microsoft.com/office/powerpoint/2010/main" val="954134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E59C2-6E1C-0136-1D80-C0C28E52F5DD}"/>
              </a:ext>
            </a:extLst>
          </p:cNvPr>
          <p:cNvSpPr>
            <a:spLocks noGrp="1"/>
          </p:cNvSpPr>
          <p:nvPr>
            <p:ph type="title"/>
          </p:nvPr>
        </p:nvSpPr>
        <p:spPr>
          <a:xfrm>
            <a:off x="1097280" y="228600"/>
            <a:ext cx="9144000" cy="914400"/>
          </a:xfrm>
        </p:spPr>
        <p:txBody>
          <a:bodyPr/>
          <a:lstStyle/>
          <a:p>
            <a:r>
              <a:rPr lang="en-US"/>
              <a:t>Still Some Quirks</a:t>
            </a:r>
          </a:p>
        </p:txBody>
      </p:sp>
      <p:pic>
        <p:nvPicPr>
          <p:cNvPr id="5" name="Content Placeholder 4">
            <a:extLst>
              <a:ext uri="{FF2B5EF4-FFF2-40B4-BE49-F238E27FC236}">
                <a16:creationId xmlns:a16="http://schemas.microsoft.com/office/drawing/2014/main" id="{C97AA739-B172-2789-89DB-E317A9C3BE7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10616" y="1423060"/>
            <a:ext cx="9170767" cy="4775469"/>
          </a:xfrm>
          <a:prstGeom prst="rect">
            <a:avLst/>
          </a:prstGeom>
        </p:spPr>
      </p:pic>
    </p:spTree>
    <p:extLst>
      <p:ext uri="{BB962C8B-B14F-4D97-AF65-F5344CB8AC3E}">
        <p14:creationId xmlns:p14="http://schemas.microsoft.com/office/powerpoint/2010/main" val="815052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8ED8-5C1C-8D83-5AC4-2CD9BF766F91}"/>
              </a:ext>
            </a:extLst>
          </p:cNvPr>
          <p:cNvSpPr>
            <a:spLocks noGrp="1"/>
          </p:cNvSpPr>
          <p:nvPr>
            <p:ph type="title"/>
          </p:nvPr>
        </p:nvSpPr>
        <p:spPr>
          <a:xfrm>
            <a:off x="1097280" y="228600"/>
            <a:ext cx="9144000" cy="914400"/>
          </a:xfrm>
        </p:spPr>
        <p:txBody>
          <a:bodyPr/>
          <a:lstStyle/>
          <a:p>
            <a:r>
              <a:rPr lang="en-US"/>
              <a:t>How We Simplified Some Quirks</a:t>
            </a:r>
          </a:p>
        </p:txBody>
      </p:sp>
      <p:pic>
        <p:nvPicPr>
          <p:cNvPr id="7" name="Content Placeholder 6">
            <a:extLst>
              <a:ext uri="{FF2B5EF4-FFF2-40B4-BE49-F238E27FC236}">
                <a16:creationId xmlns:a16="http://schemas.microsoft.com/office/drawing/2014/main" id="{C5331892-DA83-6D79-4564-A008E19F5791}"/>
              </a:ext>
            </a:extLst>
          </p:cNvPr>
          <p:cNvPicPr>
            <a:picLocks noGrp="1" noChangeAspect="1"/>
          </p:cNvPicPr>
          <p:nvPr>
            <p:ph idx="1"/>
          </p:nvPr>
        </p:nvPicPr>
        <p:blipFill>
          <a:blip r:embed="rId2"/>
          <a:stretch>
            <a:fillRect/>
          </a:stretch>
        </p:blipFill>
        <p:spPr>
          <a:xfrm>
            <a:off x="1649573" y="1502353"/>
            <a:ext cx="8838974" cy="4674610"/>
          </a:xfrm>
          <a:prstGeom prst="rect">
            <a:avLst/>
          </a:prstGeom>
        </p:spPr>
      </p:pic>
    </p:spTree>
    <p:extLst>
      <p:ext uri="{BB962C8B-B14F-4D97-AF65-F5344CB8AC3E}">
        <p14:creationId xmlns:p14="http://schemas.microsoft.com/office/powerpoint/2010/main" val="2920712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5418B35-7CA0-6EE1-CE2C-C666763E9FEE}"/>
              </a:ext>
            </a:extLst>
          </p:cNvPr>
          <p:cNvSpPr>
            <a:spLocks noGrp="1"/>
          </p:cNvSpPr>
          <p:nvPr>
            <p:ph type="title"/>
          </p:nvPr>
        </p:nvSpPr>
        <p:spPr>
          <a:xfrm>
            <a:off x="838200" y="365125"/>
            <a:ext cx="10515600" cy="1325563"/>
          </a:xfrm>
        </p:spPr>
        <p:txBody>
          <a:bodyPr anchor="ctr">
            <a:normAutofit/>
          </a:bodyPr>
          <a:lstStyle/>
          <a:p>
            <a:r>
              <a:rPr lang="en-US" dirty="0"/>
              <a:t>Augmented Reality</a:t>
            </a:r>
          </a:p>
        </p:txBody>
      </p:sp>
      <p:sp>
        <p:nvSpPr>
          <p:cNvPr id="7" name="Content Placeholder 6">
            <a:extLst>
              <a:ext uri="{FF2B5EF4-FFF2-40B4-BE49-F238E27FC236}">
                <a16:creationId xmlns:a16="http://schemas.microsoft.com/office/drawing/2014/main" id="{3D6A185F-51E5-D246-3343-9DEB2B5AF501}"/>
              </a:ext>
            </a:extLst>
          </p:cNvPr>
          <p:cNvSpPr>
            <a:spLocks noGrp="1"/>
          </p:cNvSpPr>
          <p:nvPr>
            <p:ph sz="half" idx="1"/>
          </p:nvPr>
        </p:nvSpPr>
        <p:spPr>
          <a:xfrm>
            <a:off x="838200" y="1825625"/>
            <a:ext cx="5181600" cy="4351338"/>
          </a:xfrm>
        </p:spPr>
        <p:txBody>
          <a:bodyPr>
            <a:normAutofit/>
          </a:bodyPr>
          <a:lstStyle/>
          <a:p>
            <a:r>
              <a:rPr lang="en-US" sz="1800" dirty="0"/>
              <a:t>Geolocation of models can be tricky.</a:t>
            </a:r>
          </a:p>
          <a:p>
            <a:r>
              <a:rPr lang="en-US" sz="1800" dirty="0"/>
              <a:t>Use cases are better for inspectors.</a:t>
            </a:r>
          </a:p>
          <a:p>
            <a:r>
              <a:rPr lang="en-US" sz="1800" dirty="0"/>
              <a:t>By the time </a:t>
            </a:r>
            <a:r>
              <a:rPr lang="en-US" sz="1800" dirty="0" err="1"/>
              <a:t>contrator</a:t>
            </a:r>
            <a:r>
              <a:rPr lang="en-US" sz="1800" dirty="0"/>
              <a:t> is looking at constructed vs design model mistakes might have already been made.</a:t>
            </a:r>
          </a:p>
          <a:p>
            <a:r>
              <a:rPr lang="en-US" sz="1800" dirty="0"/>
              <a:t>Design vs field model needs to have nuance to field tolerances, could lead to inexperienced staff misidentifying mistakes.</a:t>
            </a:r>
          </a:p>
          <a:p>
            <a:endParaRPr lang="en-US" sz="1800" dirty="0"/>
          </a:p>
        </p:txBody>
      </p:sp>
      <p:pic>
        <p:nvPicPr>
          <p:cNvPr id="3" name="Picture 2" descr="A picture containing person, outdoor, wooden, hand&#10;&#10;AI-generated content may be incorrect.">
            <a:extLst>
              <a:ext uri="{FF2B5EF4-FFF2-40B4-BE49-F238E27FC236}">
                <a16:creationId xmlns:a16="http://schemas.microsoft.com/office/drawing/2014/main" id="{5B5DF21F-B758-AAE6-E5AA-28F1B7D6CD10}"/>
              </a:ext>
            </a:extLst>
          </p:cNvPr>
          <p:cNvPicPr>
            <a:picLocks noChangeAspect="1"/>
          </p:cNvPicPr>
          <p:nvPr/>
        </p:nvPicPr>
        <p:blipFill>
          <a:blip r:embed="rId3">
            <a:extLst>
              <a:ext uri="{28A0092B-C50C-407E-A947-70E740481C1C}">
                <a14:useLocalDpi xmlns:a14="http://schemas.microsoft.com/office/drawing/2010/main" val="0"/>
              </a:ext>
            </a:extLst>
          </a:blip>
          <a:srcRect l="1753" r="8934" b="-3"/>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2282227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91CCA-0C10-1231-B376-534137675BB2}"/>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8CDD98DF-3F23-A045-9736-CFC0ABEF512A}"/>
              </a:ext>
            </a:extLst>
          </p:cNvPr>
          <p:cNvSpPr>
            <a:spLocks noGrp="1"/>
          </p:cNvSpPr>
          <p:nvPr>
            <p:ph idx="1"/>
          </p:nvPr>
        </p:nvSpPr>
        <p:spPr/>
        <p:txBody>
          <a:bodyPr/>
          <a:lstStyle/>
          <a:p>
            <a:r>
              <a:rPr lang="en-US" dirty="0"/>
              <a:t>Field apps could be improved.  Desktop with mouse and keyboard still are superior.</a:t>
            </a:r>
          </a:p>
          <a:p>
            <a:r>
              <a:rPr lang="en-US" dirty="0"/>
              <a:t>Making views on desktop to share to field apps is fine process</a:t>
            </a:r>
          </a:p>
          <a:p>
            <a:r>
              <a:rPr lang="en-US" dirty="0"/>
              <a:t>Making adjustments or measurements on mobile can be inaccurate and should maybe be sent to office for clarification, but this defeats the purpose of data at your finger tips.</a:t>
            </a:r>
          </a:p>
          <a:p>
            <a:r>
              <a:rPr lang="en-US" dirty="0"/>
              <a:t>Data in Design and Construction in Stationing vs Milepost in Maintenance and Operations needs better addressed.</a:t>
            </a:r>
          </a:p>
        </p:txBody>
      </p:sp>
    </p:spTree>
    <p:extLst>
      <p:ext uri="{BB962C8B-B14F-4D97-AF65-F5344CB8AC3E}">
        <p14:creationId xmlns:p14="http://schemas.microsoft.com/office/powerpoint/2010/main" val="958672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FC1767-38A8-CA99-C094-278EB7041700}"/>
              </a:ex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0"/>
            <a:ext cx="6096000" cy="6504269"/>
          </a:xfrm>
          <a:prstGeom prst="rect">
            <a:avLst/>
          </a:prstGeom>
        </p:spPr>
      </p:pic>
      <p:sp>
        <p:nvSpPr>
          <p:cNvPr id="7" name="Rectangle 6">
            <a:extLst>
              <a:ext uri="{FF2B5EF4-FFF2-40B4-BE49-F238E27FC236}">
                <a16:creationId xmlns:a16="http://schemas.microsoft.com/office/drawing/2014/main" id="{E3AC432D-D294-5BEE-BBC8-E0BB808A26EA}"/>
              </a:ext>
              <a:ext uri="{C183D7F6-B498-43B3-948B-1728B52AA6E4}">
                <adec:decorative xmlns:adec="http://schemas.microsoft.com/office/drawing/2017/decorative" val="1"/>
              </a:ext>
            </a:extLst>
          </p:cNvPr>
          <p:cNvSpPr/>
          <p:nvPr/>
        </p:nvSpPr>
        <p:spPr>
          <a:xfrm>
            <a:off x="5397499" y="1344696"/>
            <a:ext cx="6794499" cy="3762375"/>
          </a:xfrm>
          <a:prstGeom prst="rect">
            <a:avLst/>
          </a:prstGeom>
          <a:solidFill>
            <a:schemeClr val="accent1"/>
          </a:solidFill>
          <a:ln>
            <a:noFill/>
          </a:ln>
          <a:effectLst>
            <a:outerShdw blurRad="50800" dist="38100" dir="10800000" algn="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spcAft>
                <a:spcPts val="2400"/>
              </a:spcAft>
            </a:pPr>
            <a:endParaRPr lang="en-US" b="1" spc="50" dirty="0">
              <a:solidFill>
                <a:schemeClr val="bg1"/>
              </a:solidFill>
            </a:endParaRPr>
          </a:p>
        </p:txBody>
      </p:sp>
      <p:sp>
        <p:nvSpPr>
          <p:cNvPr id="3" name="Title 2">
            <a:extLst>
              <a:ext uri="{FF2B5EF4-FFF2-40B4-BE49-F238E27FC236}">
                <a16:creationId xmlns:a16="http://schemas.microsoft.com/office/drawing/2014/main" id="{7BCCC500-4CA9-4763-FD56-917422F4FC90}"/>
              </a:ext>
            </a:extLst>
          </p:cNvPr>
          <p:cNvSpPr>
            <a:spLocks noGrp="1"/>
          </p:cNvSpPr>
          <p:nvPr>
            <p:ph type="title"/>
          </p:nvPr>
        </p:nvSpPr>
        <p:spPr>
          <a:xfrm>
            <a:off x="5760720" y="1756644"/>
            <a:ext cx="5951116" cy="761442"/>
          </a:xfrm>
        </p:spPr>
        <p:txBody>
          <a:bodyPr>
            <a:normAutofit fontScale="90000"/>
          </a:bodyPr>
          <a:lstStyle/>
          <a:p>
            <a:r>
              <a:rPr lang="en-US" sz="2950" spc="50" dirty="0">
                <a:solidFill>
                  <a:schemeClr val="bg1"/>
                </a:solidFill>
              </a:rPr>
              <a:t>BIM for Transportation in Iowa</a:t>
            </a:r>
            <a:br>
              <a:rPr lang="en-US" spc="50" dirty="0">
                <a:solidFill>
                  <a:schemeClr val="bg1"/>
                </a:solidFill>
              </a:rPr>
            </a:br>
            <a:endParaRPr lang="en-US" dirty="0"/>
          </a:p>
        </p:txBody>
      </p:sp>
      <p:sp>
        <p:nvSpPr>
          <p:cNvPr id="32" name="Content Placeholder 31">
            <a:extLst>
              <a:ext uri="{FF2B5EF4-FFF2-40B4-BE49-F238E27FC236}">
                <a16:creationId xmlns:a16="http://schemas.microsoft.com/office/drawing/2014/main" id="{92C11CD2-BF1E-4CC9-83F6-2C46282A584F}"/>
              </a:ext>
            </a:extLst>
          </p:cNvPr>
          <p:cNvSpPr>
            <a:spLocks noGrp="1"/>
          </p:cNvSpPr>
          <p:nvPr>
            <p:ph sz="quarter" idx="16"/>
          </p:nvPr>
        </p:nvSpPr>
        <p:spPr>
          <a:xfrm>
            <a:off x="5443069" y="2671204"/>
            <a:ext cx="5784851" cy="3497948"/>
          </a:xfrm>
          <a:prstGeom prst="rect">
            <a:avLst/>
          </a:prstGeom>
        </p:spPr>
        <p:txBody>
          <a:bodyPr lIns="457200" rIns="457200"/>
          <a:lstStyle/>
          <a:p>
            <a:pPr>
              <a:lnSpc>
                <a:spcPct val="100000"/>
              </a:lnSpc>
              <a:spcBef>
                <a:spcPts val="1200"/>
              </a:spcBef>
              <a:buFont typeface="Arial" panose="020B0604020202020204" pitchFamily="34" charset="0"/>
              <a:buChar char="•"/>
            </a:pPr>
            <a:r>
              <a:rPr lang="en-US" sz="1800" spc="50" dirty="0">
                <a:solidFill>
                  <a:schemeClr val="bg1"/>
                </a:solidFill>
                <a:latin typeface="Calibri" panose="020F0502020204030204" pitchFamily="34" charset="0"/>
                <a:cs typeface="Calibri" panose="020F0502020204030204" pitchFamily="34" charset="0"/>
              </a:rPr>
              <a:t>Iowa has a long history moving towards digital means.</a:t>
            </a:r>
          </a:p>
          <a:p>
            <a:pPr>
              <a:lnSpc>
                <a:spcPct val="100000"/>
              </a:lnSpc>
              <a:spcBef>
                <a:spcPts val="1200"/>
              </a:spcBef>
              <a:buFont typeface="Arial" panose="020B0604020202020204" pitchFamily="34" charset="0"/>
              <a:buChar char="•"/>
            </a:pPr>
            <a:r>
              <a:rPr lang="en-US" sz="1800" spc="50" dirty="0">
                <a:solidFill>
                  <a:schemeClr val="bg1"/>
                </a:solidFill>
                <a:latin typeface="Calibri" panose="020F0502020204030204" pitchFamily="34" charset="0"/>
                <a:cs typeface="Calibri" panose="020F0502020204030204" pitchFamily="34" charset="0"/>
              </a:rPr>
              <a:t>We have focused on incremental steps.</a:t>
            </a:r>
          </a:p>
          <a:p>
            <a:pPr>
              <a:lnSpc>
                <a:spcPct val="100000"/>
              </a:lnSpc>
              <a:spcBef>
                <a:spcPts val="1200"/>
              </a:spcBef>
              <a:buFont typeface="Arial" panose="020B0604020202020204" pitchFamily="34" charset="0"/>
              <a:buChar char="•"/>
            </a:pPr>
            <a:r>
              <a:rPr lang="en-US" dirty="0">
                <a:solidFill>
                  <a:schemeClr val="bg1"/>
                </a:solidFill>
              </a:rPr>
              <a:t>Federal Grants have helped us, but there is still work to be done.</a:t>
            </a:r>
          </a:p>
        </p:txBody>
      </p:sp>
      <p:cxnSp>
        <p:nvCxnSpPr>
          <p:cNvPr id="4" name="Straight Connector 3">
            <a:extLst>
              <a:ext uri="{FF2B5EF4-FFF2-40B4-BE49-F238E27FC236}">
                <a16:creationId xmlns:a16="http://schemas.microsoft.com/office/drawing/2014/main" id="{25BDECC8-6894-AE57-95F3-BE290B84923B}"/>
              </a:ext>
              <a:ext uri="{C183D7F6-B498-43B3-948B-1728B52AA6E4}">
                <adec:decorative xmlns:adec="http://schemas.microsoft.com/office/drawing/2017/decorative" val="1"/>
              </a:ext>
            </a:extLst>
          </p:cNvPr>
          <p:cNvCxnSpPr/>
          <p:nvPr/>
        </p:nvCxnSpPr>
        <p:spPr>
          <a:xfrm>
            <a:off x="5876925" y="2364966"/>
            <a:ext cx="64008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Isosceles Triangle 30">
            <a:extLst>
              <a:ext uri="{FF2B5EF4-FFF2-40B4-BE49-F238E27FC236}">
                <a16:creationId xmlns:a16="http://schemas.microsoft.com/office/drawing/2014/main" id="{8A7DD3BC-4EF1-04E7-B597-029D459514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flipH="1">
            <a:off x="2772054" y="3178635"/>
            <a:ext cx="563107" cy="6107217"/>
          </a:xfrm>
          <a:custGeom>
            <a:avLst/>
            <a:gdLst>
              <a:gd name="connsiteX0" fmla="*/ 0 w 508884"/>
              <a:gd name="connsiteY0" fmla="*/ 4908336 h 4908336"/>
              <a:gd name="connsiteX1" fmla="*/ 254442 w 508884"/>
              <a:gd name="connsiteY1" fmla="*/ 0 h 4908336"/>
              <a:gd name="connsiteX2" fmla="*/ 508884 w 508884"/>
              <a:gd name="connsiteY2" fmla="*/ 4908336 h 4908336"/>
              <a:gd name="connsiteX3" fmla="*/ 0 w 508884"/>
              <a:gd name="connsiteY3" fmla="*/ 4908336 h 4908336"/>
              <a:gd name="connsiteX0" fmla="*/ 63610 w 572494"/>
              <a:gd name="connsiteY0" fmla="*/ 4924239 h 4924239"/>
              <a:gd name="connsiteX1" fmla="*/ 0 w 572494"/>
              <a:gd name="connsiteY1" fmla="*/ 0 h 4924239"/>
              <a:gd name="connsiteX2" fmla="*/ 572494 w 572494"/>
              <a:gd name="connsiteY2" fmla="*/ 4924239 h 4924239"/>
              <a:gd name="connsiteX3" fmla="*/ 63610 w 572494"/>
              <a:gd name="connsiteY3" fmla="*/ 4924239 h 4924239"/>
              <a:gd name="connsiteX0" fmla="*/ 63610 w 580447"/>
              <a:gd name="connsiteY0" fmla="*/ 4924239 h 4924241"/>
              <a:gd name="connsiteX1" fmla="*/ 0 w 580447"/>
              <a:gd name="connsiteY1" fmla="*/ 0 h 4924241"/>
              <a:gd name="connsiteX2" fmla="*/ 580447 w 580447"/>
              <a:gd name="connsiteY2" fmla="*/ 4924241 h 4924241"/>
              <a:gd name="connsiteX3" fmla="*/ 63610 w 580447"/>
              <a:gd name="connsiteY3" fmla="*/ 4924239 h 4924241"/>
              <a:gd name="connsiteX0" fmla="*/ 0 w 1161888"/>
              <a:gd name="connsiteY0" fmla="*/ 4932672 h 4932672"/>
              <a:gd name="connsiteX1" fmla="*/ 581441 w 1161888"/>
              <a:gd name="connsiteY1" fmla="*/ 0 h 4932672"/>
              <a:gd name="connsiteX2" fmla="*/ 1161888 w 1161888"/>
              <a:gd name="connsiteY2" fmla="*/ 4924241 h 4932672"/>
              <a:gd name="connsiteX3" fmla="*/ 0 w 1161888"/>
              <a:gd name="connsiteY3" fmla="*/ 4932672 h 4932672"/>
              <a:gd name="connsiteX0" fmla="*/ 0 w 592483"/>
              <a:gd name="connsiteY0" fmla="*/ 4932672 h 4932672"/>
              <a:gd name="connsiteX1" fmla="*/ 12036 w 592483"/>
              <a:gd name="connsiteY1" fmla="*/ 0 h 4932672"/>
              <a:gd name="connsiteX2" fmla="*/ 592483 w 592483"/>
              <a:gd name="connsiteY2" fmla="*/ 4924241 h 4932672"/>
              <a:gd name="connsiteX3" fmla="*/ 0 w 592483"/>
              <a:gd name="connsiteY3" fmla="*/ 4932672 h 4932672"/>
              <a:gd name="connsiteX0" fmla="*/ 68354 w 580447"/>
              <a:gd name="connsiteY0" fmla="*/ 4902481 h 4924241"/>
              <a:gd name="connsiteX1" fmla="*/ 0 w 580447"/>
              <a:gd name="connsiteY1" fmla="*/ 0 h 4924241"/>
              <a:gd name="connsiteX2" fmla="*/ 580447 w 580447"/>
              <a:gd name="connsiteY2" fmla="*/ 4924241 h 4924241"/>
              <a:gd name="connsiteX3" fmla="*/ 68354 w 580447"/>
              <a:gd name="connsiteY3" fmla="*/ 4902481 h 4924241"/>
              <a:gd name="connsiteX0" fmla="*/ 3039 w 580447"/>
              <a:gd name="connsiteY0" fmla="*/ 4927642 h 4927642"/>
              <a:gd name="connsiteX1" fmla="*/ 0 w 580447"/>
              <a:gd name="connsiteY1" fmla="*/ 0 h 4927642"/>
              <a:gd name="connsiteX2" fmla="*/ 580447 w 580447"/>
              <a:gd name="connsiteY2" fmla="*/ 4924241 h 4927642"/>
              <a:gd name="connsiteX3" fmla="*/ 3039 w 580447"/>
              <a:gd name="connsiteY3" fmla="*/ 4927642 h 4927642"/>
              <a:gd name="connsiteX0" fmla="*/ 3039 w 580447"/>
              <a:gd name="connsiteY0" fmla="*/ 4937204 h 4937204"/>
              <a:gd name="connsiteX1" fmla="*/ 0 w 580447"/>
              <a:gd name="connsiteY1" fmla="*/ 0 h 4937204"/>
              <a:gd name="connsiteX2" fmla="*/ 580447 w 580447"/>
              <a:gd name="connsiteY2" fmla="*/ 4924241 h 4937204"/>
              <a:gd name="connsiteX3" fmla="*/ 3039 w 580447"/>
              <a:gd name="connsiteY3" fmla="*/ 4937204 h 4937204"/>
              <a:gd name="connsiteX0" fmla="*/ 14813 w 592221"/>
              <a:gd name="connsiteY0" fmla="*/ 5063201 h 5063201"/>
              <a:gd name="connsiteX1" fmla="*/ 0 w 592221"/>
              <a:gd name="connsiteY1" fmla="*/ 0 h 5063201"/>
              <a:gd name="connsiteX2" fmla="*/ 592221 w 592221"/>
              <a:gd name="connsiteY2" fmla="*/ 5050238 h 5063201"/>
              <a:gd name="connsiteX3" fmla="*/ 14813 w 592221"/>
              <a:gd name="connsiteY3" fmla="*/ 5063201 h 5063201"/>
              <a:gd name="connsiteX0" fmla="*/ 14813 w 592221"/>
              <a:gd name="connsiteY0" fmla="*/ 5027198 h 5027198"/>
              <a:gd name="connsiteX1" fmla="*/ 0 w 592221"/>
              <a:gd name="connsiteY1" fmla="*/ 0 h 5027198"/>
              <a:gd name="connsiteX2" fmla="*/ 592221 w 592221"/>
              <a:gd name="connsiteY2" fmla="*/ 5014235 h 5027198"/>
              <a:gd name="connsiteX3" fmla="*/ 14813 w 592221"/>
              <a:gd name="connsiteY3" fmla="*/ 5027198 h 5027198"/>
              <a:gd name="connsiteX0" fmla="*/ 661 w 607505"/>
              <a:gd name="connsiteY0" fmla="*/ 5021201 h 5021201"/>
              <a:gd name="connsiteX1" fmla="*/ 15284 w 607505"/>
              <a:gd name="connsiteY1" fmla="*/ 0 h 5021201"/>
              <a:gd name="connsiteX2" fmla="*/ 607505 w 607505"/>
              <a:gd name="connsiteY2" fmla="*/ 5014235 h 5021201"/>
              <a:gd name="connsiteX3" fmla="*/ 661 w 607505"/>
              <a:gd name="connsiteY3" fmla="*/ 5021201 h 5021201"/>
              <a:gd name="connsiteX0" fmla="*/ 808 w 607652"/>
              <a:gd name="connsiteY0" fmla="*/ 5028682 h 5028682"/>
              <a:gd name="connsiteX1" fmla="*/ 10438 w 607652"/>
              <a:gd name="connsiteY1" fmla="*/ 0 h 5028682"/>
              <a:gd name="connsiteX2" fmla="*/ 607652 w 607652"/>
              <a:gd name="connsiteY2" fmla="*/ 5021716 h 5028682"/>
              <a:gd name="connsiteX3" fmla="*/ 808 w 607652"/>
              <a:gd name="connsiteY3" fmla="*/ 5028682 h 5028682"/>
            </a:gdLst>
            <a:ahLst/>
            <a:cxnLst>
              <a:cxn ang="0">
                <a:pos x="connsiteX0" y="connsiteY0"/>
              </a:cxn>
              <a:cxn ang="0">
                <a:pos x="connsiteX1" y="connsiteY1"/>
              </a:cxn>
              <a:cxn ang="0">
                <a:pos x="connsiteX2" y="connsiteY2"/>
              </a:cxn>
              <a:cxn ang="0">
                <a:pos x="connsiteX3" y="connsiteY3"/>
              </a:cxn>
            </a:cxnLst>
            <a:rect l="l" t="t" r="r" b="b"/>
            <a:pathLst>
              <a:path w="607652" h="5028682">
                <a:moveTo>
                  <a:pt x="808" y="5028682"/>
                </a:moveTo>
                <a:cubicBezTo>
                  <a:pt x="-4130" y="3340948"/>
                  <a:pt x="15376" y="1687734"/>
                  <a:pt x="10438" y="0"/>
                </a:cubicBezTo>
                <a:lnTo>
                  <a:pt x="607652" y="5021716"/>
                </a:lnTo>
                <a:lnTo>
                  <a:pt x="808" y="502868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8" descr="A picture containing text, outdoor object&#10;&#10;Description automatically generated">
            <a:extLst>
              <a:ext uri="{FF2B5EF4-FFF2-40B4-BE49-F238E27FC236}">
                <a16:creationId xmlns:a16="http://schemas.microsoft.com/office/drawing/2014/main" id="{1C88A61C-B558-EFC9-8BE3-75EA89E8D8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7958" cy="6858000"/>
          </a:xfrm>
          <a:prstGeom prst="rect">
            <a:avLst/>
          </a:prstGeom>
        </p:spPr>
      </p:pic>
    </p:spTree>
    <p:extLst>
      <p:ext uri="{BB962C8B-B14F-4D97-AF65-F5344CB8AC3E}">
        <p14:creationId xmlns:p14="http://schemas.microsoft.com/office/powerpoint/2010/main" val="356108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5C82CC7D-8FAB-3417-9D06-3DE18DC09A21}"/>
              </a:ext>
            </a:extLst>
          </p:cNvPr>
          <p:cNvSpPr txBox="1">
            <a:spLocks/>
          </p:cNvSpPr>
          <p:nvPr/>
        </p:nvSpPr>
        <p:spPr>
          <a:xfrm>
            <a:off x="485365" y="2569018"/>
            <a:ext cx="5486400" cy="2349655"/>
          </a:xfrm>
          <a:prstGeom prst="rect">
            <a:avLst/>
          </a:prstGeom>
        </p:spPr>
        <p:txBody>
          <a:bodyPr/>
          <a:lstStyle>
            <a:lvl1pPr marL="455613" indent="-455613" algn="l" defTabSz="1827213" rtl="0" eaLnBrk="0" fontAlgn="base" hangingPunct="0">
              <a:lnSpc>
                <a:spcPct val="90000"/>
              </a:lnSpc>
              <a:spcBef>
                <a:spcPts val="2000"/>
              </a:spcBef>
              <a:spcAft>
                <a:spcPct val="0"/>
              </a:spcAft>
              <a:buFont typeface="Arial" panose="020B0604020202020204" pitchFamily="34" charset="0"/>
              <a:buChar char="•"/>
              <a:defRPr sz="5500" kern="1200">
                <a:solidFill>
                  <a:schemeClr val="bg1"/>
                </a:solidFill>
                <a:latin typeface="PT Sans" panose="020B0503020203020204" pitchFamily="34" charset="0"/>
                <a:ea typeface="PT Sans" panose="020B0503020203020204" pitchFamily="34" charset="0"/>
                <a:cs typeface="PT Sans" panose="020B0503020203020204" pitchFamily="34" charset="0"/>
              </a:defRPr>
            </a:lvl1pPr>
            <a:lvl2pPr marL="1370013" indent="-455613" algn="l" defTabSz="1827213" rtl="0" eaLnBrk="0" fontAlgn="base" hangingPunct="0">
              <a:lnSpc>
                <a:spcPct val="90000"/>
              </a:lnSpc>
              <a:spcBef>
                <a:spcPts val="1000"/>
              </a:spcBef>
              <a:spcAft>
                <a:spcPct val="0"/>
              </a:spcAft>
              <a:buFont typeface="Arial" panose="020B0604020202020204" pitchFamily="34" charset="0"/>
              <a:buChar char="•"/>
              <a:defRPr sz="4700" kern="1200">
                <a:solidFill>
                  <a:schemeClr val="bg1"/>
                </a:solidFill>
                <a:latin typeface="PT Sans" panose="020B0503020203020204" pitchFamily="34" charset="0"/>
                <a:ea typeface="PT Sans" panose="020B0503020203020204" pitchFamily="34" charset="0"/>
                <a:cs typeface="PT Sans" panose="020B0503020203020204" pitchFamily="34" charset="0"/>
              </a:defRPr>
            </a:lvl2pPr>
            <a:lvl3pPr marL="2284413" indent="-455613" algn="l" defTabSz="1827213" rtl="0" eaLnBrk="0" fontAlgn="base" hangingPunct="0">
              <a:lnSpc>
                <a:spcPct val="90000"/>
              </a:lnSpc>
              <a:spcBef>
                <a:spcPts val="1000"/>
              </a:spcBef>
              <a:spcAft>
                <a:spcPct val="0"/>
              </a:spcAft>
              <a:buFont typeface="Arial" panose="020B0604020202020204" pitchFamily="34" charset="0"/>
              <a:buChar char="•"/>
              <a:defRPr sz="3900" kern="1200">
                <a:solidFill>
                  <a:schemeClr val="bg1"/>
                </a:solidFill>
                <a:latin typeface="PT Sans" panose="020B0503020203020204" pitchFamily="34" charset="0"/>
                <a:ea typeface="PT Sans" panose="020B0503020203020204" pitchFamily="34" charset="0"/>
                <a:cs typeface="PT Sans" panose="020B0503020203020204" pitchFamily="34" charset="0"/>
              </a:defRPr>
            </a:lvl3pPr>
            <a:lvl4pPr marL="3198813" indent="-455613" algn="l" defTabSz="1827213" rtl="0" eaLnBrk="0" fontAlgn="base" hangingPunct="0">
              <a:lnSpc>
                <a:spcPct val="90000"/>
              </a:lnSpc>
              <a:spcBef>
                <a:spcPts val="1000"/>
              </a:spcBef>
              <a:spcAft>
                <a:spcPct val="0"/>
              </a:spcAft>
              <a:buFont typeface="Arial" panose="020B0604020202020204" pitchFamily="34" charset="0"/>
              <a:buChar char="•"/>
              <a:defRPr sz="3500" kern="1200">
                <a:solidFill>
                  <a:schemeClr val="bg1"/>
                </a:solidFill>
                <a:latin typeface="PT Sans" panose="020B0503020203020204" pitchFamily="34" charset="0"/>
                <a:ea typeface="PT Sans" panose="020B0503020203020204" pitchFamily="34" charset="0"/>
                <a:cs typeface="PT Sans" panose="020B0503020203020204" pitchFamily="34" charset="0"/>
              </a:defRPr>
            </a:lvl4pPr>
            <a:lvl5pPr marL="4113213" indent="-455613" algn="l" defTabSz="1827213" rtl="0" eaLnBrk="0" fontAlgn="base" hangingPunct="0">
              <a:lnSpc>
                <a:spcPct val="90000"/>
              </a:lnSpc>
              <a:spcBef>
                <a:spcPts val="1000"/>
              </a:spcBef>
              <a:spcAft>
                <a:spcPct val="0"/>
              </a:spcAft>
              <a:buFont typeface="Arial" panose="020B0604020202020204" pitchFamily="34" charset="0"/>
              <a:buChar char="•"/>
              <a:defRPr sz="3500" kern="1200">
                <a:solidFill>
                  <a:schemeClr val="bg1"/>
                </a:solidFill>
                <a:latin typeface="PT Sans" panose="020B0503020203020204" pitchFamily="34" charset="0"/>
                <a:ea typeface="PT Sans" panose="020B0503020203020204" pitchFamily="34" charset="0"/>
                <a:cs typeface="PT Sans" panose="020B0503020203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indent="0" defTabSz="913607">
              <a:spcBef>
                <a:spcPts val="1000"/>
              </a:spcBef>
              <a:buNone/>
            </a:pPr>
            <a:r>
              <a:rPr lang="en-US" sz="2800" b="1" spc="100">
                <a:solidFill>
                  <a:prstClr val="white"/>
                </a:solidFill>
                <a:latin typeface="Calibri" panose="020F0502020204030204" pitchFamily="34" charset="0"/>
                <a:cs typeface="Calibri" panose="020F0502020204030204" pitchFamily="34" charset="0"/>
              </a:rPr>
              <a:t>THOMAS HAMSKI</a:t>
            </a:r>
          </a:p>
          <a:p>
            <a:pPr marL="0" indent="0" defTabSz="913607">
              <a:spcBef>
                <a:spcPts val="1000"/>
              </a:spcBef>
              <a:buNone/>
            </a:pPr>
            <a:r>
              <a:rPr lang="en-US" sz="2800">
                <a:solidFill>
                  <a:prstClr val="white"/>
                </a:solidFill>
                <a:latin typeface="Calibri" panose="020F0502020204030204" pitchFamily="34" charset="0"/>
                <a:cs typeface="Calibri" panose="020F0502020204030204" pitchFamily="34" charset="0"/>
              </a:rPr>
              <a:t>Bridge BIM Engineer/Digital Delivery Co-lead</a:t>
            </a:r>
          </a:p>
          <a:p>
            <a:pPr marL="0" indent="0" defTabSz="913607">
              <a:spcBef>
                <a:spcPts val="1000"/>
              </a:spcBef>
              <a:buNone/>
            </a:pPr>
            <a:r>
              <a:rPr lang="en-US" sz="2800">
                <a:solidFill>
                  <a:prstClr val="white"/>
                </a:solidFill>
                <a:latin typeface="Calibri" panose="020F0502020204030204" pitchFamily="34" charset="0"/>
                <a:cs typeface="Calibri" panose="020F0502020204030204" pitchFamily="34" charset="0"/>
              </a:rPr>
              <a:t>515-239-1918</a:t>
            </a:r>
          </a:p>
          <a:p>
            <a:pPr marL="0" indent="0" defTabSz="913607">
              <a:spcBef>
                <a:spcPts val="1000"/>
              </a:spcBef>
              <a:buNone/>
            </a:pPr>
            <a:r>
              <a:rPr lang="en-US" sz="2800">
                <a:solidFill>
                  <a:prstClr val="white"/>
                </a:solidFill>
                <a:latin typeface="Calibri" panose="020F0502020204030204" pitchFamily="34" charset="0"/>
                <a:cs typeface="Calibri" panose="020F0502020204030204" pitchFamily="34" charset="0"/>
              </a:rPr>
              <a:t>Thomas.hamski@iowadot.us​</a:t>
            </a:r>
          </a:p>
        </p:txBody>
      </p:sp>
      <p:sp>
        <p:nvSpPr>
          <p:cNvPr id="14" name="TextBox 13">
            <a:extLst>
              <a:ext uri="{FF2B5EF4-FFF2-40B4-BE49-F238E27FC236}">
                <a16:creationId xmlns:a16="http://schemas.microsoft.com/office/drawing/2014/main" id="{9FC284AD-A0BE-2A24-8EF4-5F535B966047}"/>
              </a:ext>
            </a:extLst>
          </p:cNvPr>
          <p:cNvSpPr txBox="1"/>
          <p:nvPr/>
        </p:nvSpPr>
        <p:spPr>
          <a:xfrm>
            <a:off x="485365" y="6128657"/>
            <a:ext cx="5704116" cy="369332"/>
          </a:xfrm>
          <a:prstGeom prst="rect">
            <a:avLst/>
          </a:prstGeom>
          <a:noFill/>
        </p:spPr>
        <p:txBody>
          <a:bodyPr wrap="square" rtlCol="0">
            <a:spAutoFit/>
          </a:bodyPr>
          <a:lstStyle/>
          <a:p>
            <a:r>
              <a:rPr lang="en-US">
                <a:solidFill>
                  <a:prstClr val="white"/>
                </a:solidFill>
                <a:latin typeface="Calibri" panose="020F0502020204030204" pitchFamily="34" charset="0"/>
                <a:cs typeface="Calibri" panose="020F0502020204030204" pitchFamily="34" charset="0"/>
                <a:hlinkClick r:id="rId2"/>
              </a:rPr>
              <a:t>https://iowadot.gov/digital-delivery</a:t>
            </a:r>
            <a:endParaRPr lang="en-US">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2947072"/>
      </p:ext>
    </p:extLst>
  </p:cSld>
  <p:clrMapOvr>
    <a:masterClrMapping/>
  </p:clrMapOvr>
</p:sld>
</file>

<file path=ppt/theme/theme1.xml><?xml version="1.0" encoding="utf-8"?>
<a:theme xmlns:a="http://schemas.openxmlformats.org/drawingml/2006/main" name="1_Office Theme">
  <a:themeElements>
    <a:clrScheme name="IowaDOT_2021-11">
      <a:dk1>
        <a:srgbClr val="000000"/>
      </a:dk1>
      <a:lt1>
        <a:srgbClr val="FFFFFF"/>
      </a:lt1>
      <a:dk2>
        <a:srgbClr val="53565A"/>
      </a:dk2>
      <a:lt2>
        <a:srgbClr val="B1B3B3"/>
      </a:lt2>
      <a:accent1>
        <a:srgbClr val="7C2529"/>
      </a:accent1>
      <a:accent2>
        <a:srgbClr val="B86125"/>
      </a:accent2>
      <a:accent3>
        <a:srgbClr val="007681"/>
      </a:accent3>
      <a:accent4>
        <a:srgbClr val="244C5A"/>
      </a:accent4>
      <a:accent5>
        <a:srgbClr val="275D38"/>
      </a:accent5>
      <a:accent6>
        <a:srgbClr val="F0B323"/>
      </a:accent6>
      <a:hlink>
        <a:srgbClr val="5AA3BD"/>
      </a:hlink>
      <a:folHlink>
        <a:srgbClr val="00768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7150">
          <a:headEnd type="oval" w="med" len="med"/>
          <a:tailEnd type="oval"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IADOT_[project]_Standard_TEMPLATE.pptx" id="{266A75E7-8D7B-4780-9D4C-0E0F09CB4CF9}" vid="{C5738FCB-CE19-4955-8CA5-A33DD13EEC3E}"/>
    </a:ext>
  </a:extLst>
</a:theme>
</file>

<file path=ppt/theme/theme2.xml><?xml version="1.0" encoding="utf-8"?>
<a:theme xmlns:a="http://schemas.openxmlformats.org/drawingml/2006/main" name="Office Theme">
  <a:themeElements>
    <a:clrScheme name="New Iowa Branding">
      <a:dk1>
        <a:sysClr val="windowText" lastClr="000000"/>
      </a:dk1>
      <a:lt1>
        <a:sysClr val="window" lastClr="FFFFFF"/>
      </a:lt1>
      <a:dk2>
        <a:srgbClr val="4D4D4F"/>
      </a:dk2>
      <a:lt2>
        <a:srgbClr val="BFBFBF"/>
      </a:lt2>
      <a:accent1>
        <a:srgbClr val="03617A"/>
      </a:accent1>
      <a:accent2>
        <a:srgbClr val="C6D667"/>
      </a:accent2>
      <a:accent3>
        <a:srgbClr val="E0A624"/>
      </a:accent3>
      <a:accent4>
        <a:srgbClr val="19405B"/>
      </a:accent4>
      <a:accent5>
        <a:srgbClr val="70C8B8"/>
      </a:accent5>
      <a:accent6>
        <a:srgbClr val="2A6357"/>
      </a:accent6>
      <a:hlink>
        <a:srgbClr val="1C5DBA"/>
      </a:hlink>
      <a:folHlink>
        <a:srgbClr val="694B5F"/>
      </a:folHlink>
    </a:clrScheme>
    <a:fontScheme name="Iowa DOT">
      <a:majorFont>
        <a:latin typeface="Neue Haas Grotesk Text Pro"/>
        <a:ea typeface=""/>
        <a:cs typeface=""/>
      </a:majorFont>
      <a:minorFont>
        <a:latin typeface="PT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odern Conference PPT_TM78544816_Win32_JC_v2.potx" id="{35CB27CA-E61E-4531-88B2-D5572B8A3A01}" vid="{854ED03E-8373-4C81-B2CB-0118884FF57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2B6DF0B87E164EA5A66726E8822305" ma:contentTypeVersion="16" ma:contentTypeDescription="Create a new document." ma:contentTypeScope="" ma:versionID="813b713305141a48d83b2c848fba361b">
  <xsd:schema xmlns:xsd="http://www.w3.org/2001/XMLSchema" xmlns:xs="http://www.w3.org/2001/XMLSchema" xmlns:p="http://schemas.microsoft.com/office/2006/metadata/properties" xmlns:ns2="9d1843ec-21c2-4053-bfd6-2ffc65950e7c" xmlns:ns3="3fb25fd4-f1f2-4edc-b0ea-a039ba156aa0" targetNamespace="http://schemas.microsoft.com/office/2006/metadata/properties" ma:root="true" ma:fieldsID="2afaae2ae20d56081d8544a8bb7273b4" ns2:_="" ns3:_="">
    <xsd:import namespace="9d1843ec-21c2-4053-bfd6-2ffc65950e7c"/>
    <xsd:import namespace="3fb25fd4-f1f2-4edc-b0ea-a039ba156aa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1843ec-21c2-4053-bfd6-2ffc65950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0966e5e-a0ab-4f14-8017-b92470a0a7d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fb25fd4-f1f2-4edc-b0ea-a039ba156aa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beca5e7-bc1d-41ef-be35-da38550ebc29}" ma:internalName="TaxCatchAll" ma:showField="CatchAllData" ma:web="3fb25fd4-f1f2-4edc-b0ea-a039ba156a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fb25fd4-f1f2-4edc-b0ea-a039ba156aa0" xsi:nil="true"/>
    <lcf76f155ced4ddcb4097134ff3c332f xmlns="9d1843ec-21c2-4053-bfd6-2ffc65950e7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765A8D0-4C8A-44DC-AE62-CF28B7C7E92F}"/>
</file>

<file path=customXml/itemProps2.xml><?xml version="1.0" encoding="utf-8"?>
<ds:datastoreItem xmlns:ds="http://schemas.openxmlformats.org/officeDocument/2006/customXml" ds:itemID="{DE2EB613-EFC8-43E0-9A17-39A058C91E88}">
  <ds:schemaRefs>
    <ds:schemaRef ds:uri="http://schemas.microsoft.com/sharepoint/v3/contenttype/forms"/>
  </ds:schemaRefs>
</ds:datastoreItem>
</file>

<file path=customXml/itemProps3.xml><?xml version="1.0" encoding="utf-8"?>
<ds:datastoreItem xmlns:ds="http://schemas.openxmlformats.org/officeDocument/2006/customXml" ds:itemID="{4B5CEE3C-8319-499C-9BE9-0F39C54E7266}">
  <ds:schemaRefs>
    <ds:schemaRef ds:uri="http://schemas.microsoft.com/office/2006/metadata/properties"/>
    <ds:schemaRef ds:uri="http://schemas.microsoft.com/office/infopath/2007/PartnerControls"/>
    <ds:schemaRef ds:uri="51eeeafb-d88f-4d7f-b8ef-e4e516cca911"/>
    <ds:schemaRef ds:uri="5103b0e7-f0c1-43b5-b715-c78419a20e00"/>
  </ds:schemaRefs>
</ds:datastoreItem>
</file>

<file path=docProps/app.xml><?xml version="1.0" encoding="utf-8"?>
<Properties xmlns="http://schemas.openxmlformats.org/officeDocument/2006/extended-properties" xmlns:vt="http://schemas.openxmlformats.org/officeDocument/2006/docPropsVTypes">
  <TotalTime>5992</TotalTime>
  <Words>591</Words>
  <Application>Microsoft Office PowerPoint</Application>
  <PresentationFormat>Widescreen</PresentationFormat>
  <Paragraphs>70</Paragraphs>
  <Slides>13</Slides>
  <Notes>7</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1_Office Theme</vt:lpstr>
      <vt:lpstr>Office Theme</vt:lpstr>
      <vt:lpstr>Iowa DOT Pilot Software Experience</vt:lpstr>
      <vt:lpstr>PowerPoint Presentation</vt:lpstr>
      <vt:lpstr>Iowa Software Experience</vt:lpstr>
      <vt:lpstr>PowerPoint Presentation</vt:lpstr>
      <vt:lpstr>PowerPoint Presentation</vt:lpstr>
      <vt:lpstr>PowerPoint Presentation</vt:lpstr>
      <vt:lpstr>PowerPoint Presentation</vt:lpstr>
      <vt:lpstr>Still Some Quirks</vt:lpstr>
      <vt:lpstr>How We Simplified Some Quirks</vt:lpstr>
      <vt:lpstr>Augmented Reality</vt:lpstr>
      <vt:lpstr>Conclusions</vt:lpstr>
      <vt:lpstr>BIM for Transportation in Iowa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Hamski, Thomas</dc:creator>
  <cp:lastModifiedBy>Hamski, Thomas</cp:lastModifiedBy>
  <cp:revision>3</cp:revision>
  <dcterms:created xsi:type="dcterms:W3CDTF">2026-04-09T13:34:09Z</dcterms:created>
  <dcterms:modified xsi:type="dcterms:W3CDTF">2026-09-28T18:29:23Z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faac733-ded1-41e0-8ea6-961193f81247_Enabled">
    <vt:lpwstr>true</vt:lpwstr>
  </property>
  <property fmtid="{D5CDD505-2E9C-101B-9397-08002B2CF9AE}" pid="3" name="MSIP_Label_0faac733-ded1-41e0-8ea6-961193f81247_SetDate">
    <vt:lpwstr>2026-04-09T13:35:41Z</vt:lpwstr>
  </property>
  <property fmtid="{D5CDD505-2E9C-101B-9397-08002B2CF9AE}" pid="4" name="MSIP_Label_0faac733-ded1-41e0-8ea6-961193f81247_Method">
    <vt:lpwstr>Standard</vt:lpwstr>
  </property>
  <property fmtid="{D5CDD505-2E9C-101B-9397-08002B2CF9AE}" pid="5" name="MSIP_Label_0faac733-ded1-41e0-8ea6-961193f81247_Name">
    <vt:lpwstr>defa4170-0d19-0005-0004-bc88714345d2</vt:lpwstr>
  </property>
  <property fmtid="{D5CDD505-2E9C-101B-9397-08002B2CF9AE}" pid="6" name="MSIP_Label_0faac733-ded1-41e0-8ea6-961193f81247_SiteId">
    <vt:lpwstr>a1e65fcc-32fa-4fdd-8692-0cc2eb06676e</vt:lpwstr>
  </property>
  <property fmtid="{D5CDD505-2E9C-101B-9397-08002B2CF9AE}" pid="7" name="MSIP_Label_0faac733-ded1-41e0-8ea6-961193f81247_ActionId">
    <vt:lpwstr>502fa555-e9ff-4bc6-8316-ab440cfb5f2e</vt:lpwstr>
  </property>
  <property fmtid="{D5CDD505-2E9C-101B-9397-08002B2CF9AE}" pid="8" name="MSIP_Label_0faac733-ded1-41e0-8ea6-961193f81247_ContentBits">
    <vt:lpwstr>0</vt:lpwstr>
  </property>
  <property fmtid="{D5CDD505-2E9C-101B-9397-08002B2CF9AE}" pid="9" name="MSIP_Label_0faac733-ded1-41e0-8ea6-961193f81247_Tag">
    <vt:lpwstr>10, 3, 0, 1</vt:lpwstr>
  </property>
  <property fmtid="{D5CDD505-2E9C-101B-9397-08002B2CF9AE}" pid="10" name="ContentTypeId">
    <vt:lpwstr>0x0101001D2B6DF0B87E164EA5A66726E8822305</vt:lpwstr>
  </property>
  <property fmtid="{D5CDD505-2E9C-101B-9397-08002B2CF9AE}" pid="11" name="MediaServiceImageTags">
    <vt:lpwstr/>
  </property>
</Properties>
</file>