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60" r:id="rId5"/>
  </p:sldMasterIdLst>
  <p:notesMasterIdLst>
    <p:notesMasterId r:id="rId39"/>
  </p:notesMasterIdLst>
  <p:handoutMasterIdLst>
    <p:handoutMasterId r:id="rId40"/>
  </p:handoutMasterIdLst>
  <p:sldIdLst>
    <p:sldId id="268" r:id="rId6"/>
    <p:sldId id="316" r:id="rId7"/>
    <p:sldId id="282" r:id="rId8"/>
    <p:sldId id="283" r:id="rId9"/>
    <p:sldId id="284" r:id="rId10"/>
    <p:sldId id="285" r:id="rId11"/>
    <p:sldId id="313" r:id="rId12"/>
    <p:sldId id="287" r:id="rId13"/>
    <p:sldId id="314" r:id="rId14"/>
    <p:sldId id="319" r:id="rId15"/>
    <p:sldId id="318" r:id="rId16"/>
    <p:sldId id="311" r:id="rId17"/>
    <p:sldId id="289" r:id="rId18"/>
    <p:sldId id="290" r:id="rId19"/>
    <p:sldId id="292" r:id="rId20"/>
    <p:sldId id="294" r:id="rId21"/>
    <p:sldId id="295" r:id="rId22"/>
    <p:sldId id="296" r:id="rId23"/>
    <p:sldId id="299" r:id="rId24"/>
    <p:sldId id="298" r:id="rId25"/>
    <p:sldId id="300" r:id="rId26"/>
    <p:sldId id="301" r:id="rId27"/>
    <p:sldId id="302" r:id="rId28"/>
    <p:sldId id="303" r:id="rId29"/>
    <p:sldId id="304" r:id="rId30"/>
    <p:sldId id="305" r:id="rId31"/>
    <p:sldId id="306" r:id="rId32"/>
    <p:sldId id="307" r:id="rId33"/>
    <p:sldId id="308" r:id="rId34"/>
    <p:sldId id="315" r:id="rId35"/>
    <p:sldId id="309" r:id="rId36"/>
    <p:sldId id="310" r:id="rId37"/>
    <p:sldId id="317" r:id="rId38"/>
  </p:sldIdLst>
  <p:sldSz cx="12192000" cy="6858000"/>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608625" algn="l" rtl="0" fontAlgn="base">
      <a:spcBef>
        <a:spcPct val="0"/>
      </a:spcBef>
      <a:spcAft>
        <a:spcPct val="0"/>
      </a:spcAft>
      <a:defRPr kern="1200">
        <a:solidFill>
          <a:schemeClr val="tx1"/>
        </a:solidFill>
        <a:latin typeface="Arial" charset="0"/>
        <a:ea typeface="+mn-ea"/>
        <a:cs typeface="+mn-cs"/>
      </a:defRPr>
    </a:lvl2pPr>
    <a:lvl3pPr marL="1217249" algn="l" rtl="0" fontAlgn="base">
      <a:spcBef>
        <a:spcPct val="0"/>
      </a:spcBef>
      <a:spcAft>
        <a:spcPct val="0"/>
      </a:spcAft>
      <a:defRPr kern="1200">
        <a:solidFill>
          <a:schemeClr val="tx1"/>
        </a:solidFill>
        <a:latin typeface="Arial" charset="0"/>
        <a:ea typeface="+mn-ea"/>
        <a:cs typeface="+mn-cs"/>
      </a:defRPr>
    </a:lvl3pPr>
    <a:lvl4pPr marL="1825874" algn="l" rtl="0" fontAlgn="base">
      <a:spcBef>
        <a:spcPct val="0"/>
      </a:spcBef>
      <a:spcAft>
        <a:spcPct val="0"/>
      </a:spcAft>
      <a:defRPr kern="1200">
        <a:solidFill>
          <a:schemeClr val="tx1"/>
        </a:solidFill>
        <a:latin typeface="Arial" charset="0"/>
        <a:ea typeface="+mn-ea"/>
        <a:cs typeface="+mn-cs"/>
      </a:defRPr>
    </a:lvl4pPr>
    <a:lvl5pPr marL="2434499" algn="l" rtl="0" fontAlgn="base">
      <a:spcBef>
        <a:spcPct val="0"/>
      </a:spcBef>
      <a:spcAft>
        <a:spcPct val="0"/>
      </a:spcAft>
      <a:defRPr kern="1200">
        <a:solidFill>
          <a:schemeClr val="tx1"/>
        </a:solidFill>
        <a:latin typeface="Arial" charset="0"/>
        <a:ea typeface="+mn-ea"/>
        <a:cs typeface="+mn-cs"/>
      </a:defRPr>
    </a:lvl5pPr>
    <a:lvl6pPr marL="3043123" algn="l" defTabSz="1217249" rtl="0" eaLnBrk="1" latinLnBrk="0" hangingPunct="1">
      <a:defRPr kern="1200">
        <a:solidFill>
          <a:schemeClr val="tx1"/>
        </a:solidFill>
        <a:latin typeface="Arial" charset="0"/>
        <a:ea typeface="+mn-ea"/>
        <a:cs typeface="+mn-cs"/>
      </a:defRPr>
    </a:lvl6pPr>
    <a:lvl7pPr marL="3651748" algn="l" defTabSz="1217249" rtl="0" eaLnBrk="1" latinLnBrk="0" hangingPunct="1">
      <a:defRPr kern="1200">
        <a:solidFill>
          <a:schemeClr val="tx1"/>
        </a:solidFill>
        <a:latin typeface="Arial" charset="0"/>
        <a:ea typeface="+mn-ea"/>
        <a:cs typeface="+mn-cs"/>
      </a:defRPr>
    </a:lvl7pPr>
    <a:lvl8pPr marL="4260372" algn="l" defTabSz="1217249" rtl="0" eaLnBrk="1" latinLnBrk="0" hangingPunct="1">
      <a:defRPr kern="1200">
        <a:solidFill>
          <a:schemeClr val="tx1"/>
        </a:solidFill>
        <a:latin typeface="Arial" charset="0"/>
        <a:ea typeface="+mn-ea"/>
        <a:cs typeface="+mn-cs"/>
      </a:defRPr>
    </a:lvl8pPr>
    <a:lvl9pPr marL="4868997" algn="l" defTabSz="1217249"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6C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1D7C1A-09AC-4EA5-9A3F-5AC986EF7211}" v="5" dt="2026-09-25T15:54:01.9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433" autoAdjust="0"/>
  </p:normalViewPr>
  <p:slideViewPr>
    <p:cSldViewPr snapToGrid="0">
      <p:cViewPr varScale="1">
        <p:scale>
          <a:sx n="74" d="100"/>
          <a:sy n="74" d="100"/>
        </p:scale>
        <p:origin x="1992" y="72"/>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136" d="100"/>
          <a:sy n="136" d="100"/>
        </p:scale>
        <p:origin x="-4608" y="-10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ce, Richard" userId="571d3067-08e1-4d7f-85b2-af3bbdee1bfe" providerId="ADAL" clId="{6BB3EAF2-B853-4D6B-B14A-CCF3F5046DCC}"/>
    <pc:docChg chg="modSld">
      <pc:chgData name="Brice, Richard" userId="571d3067-08e1-4d7f-85b2-af3bbdee1bfe" providerId="ADAL" clId="{6BB3EAF2-B853-4D6B-B14A-CCF3F5046DCC}" dt="2026-09-23T20:57:02.149" v="0" actId="20577"/>
      <pc:docMkLst>
        <pc:docMk/>
      </pc:docMkLst>
      <pc:sldChg chg="modSp mod">
        <pc:chgData name="Brice, Richard" userId="571d3067-08e1-4d7f-85b2-af3bbdee1bfe" providerId="ADAL" clId="{6BB3EAF2-B853-4D6B-B14A-CCF3F5046DCC}" dt="2026-09-23T20:57:02.149" v="0" actId="20577"/>
        <pc:sldMkLst>
          <pc:docMk/>
          <pc:sldMk cId="1584853013" sldId="282"/>
        </pc:sldMkLst>
        <pc:spChg chg="mod">
          <ac:chgData name="Brice, Richard" userId="571d3067-08e1-4d7f-85b2-af3bbdee1bfe" providerId="ADAL" clId="{6BB3EAF2-B853-4D6B-B14A-CCF3F5046DCC}" dt="2026-09-23T20:57:02.149" v="0" actId="20577"/>
          <ac:spMkLst>
            <pc:docMk/>
            <pc:sldMk cId="1584853013" sldId="282"/>
            <ac:spMk id="3" creationId="{00000000-0000-0000-0000-000000000000}"/>
          </ac:spMkLst>
        </pc:spChg>
      </pc:sldChg>
    </pc:docChg>
  </pc:docChgLst>
  <pc:docChgLst>
    <pc:chgData name="Brice, Richard" userId="571d3067-08e1-4d7f-85b2-af3bbdee1bfe" providerId="ADAL" clId="{25524A7D-6173-4330-A9ED-6DA9506FE677}"/>
    <pc:docChg chg="undo custSel addSld modSld">
      <pc:chgData name="Brice, Richard" userId="571d3067-08e1-4d7f-85b2-af3bbdee1bfe" providerId="ADAL" clId="{25524A7D-6173-4330-A9ED-6DA9506FE677}" dt="2026-09-23T02:49:27.008" v="125" actId="207"/>
      <pc:docMkLst>
        <pc:docMk/>
      </pc:docMkLst>
      <pc:sldChg chg="modSp mod modClrScheme chgLayout">
        <pc:chgData name="Brice, Richard" userId="571d3067-08e1-4d7f-85b2-af3bbdee1bfe" providerId="ADAL" clId="{25524A7D-6173-4330-A9ED-6DA9506FE677}" dt="2026-09-23T02:47:01.552" v="1" actId="700"/>
        <pc:sldMkLst>
          <pc:docMk/>
          <pc:sldMk cId="589078575" sldId="311"/>
        </pc:sldMkLst>
        <pc:spChg chg="mod ord">
          <ac:chgData name="Brice, Richard" userId="571d3067-08e1-4d7f-85b2-af3bbdee1bfe" providerId="ADAL" clId="{25524A7D-6173-4330-A9ED-6DA9506FE677}" dt="2026-09-23T02:47:01.552" v="1" actId="700"/>
          <ac:spMkLst>
            <pc:docMk/>
            <pc:sldMk cId="589078575" sldId="311"/>
            <ac:spMk id="2" creationId="{50D701F7-2825-8780-D4B9-900E71EFA325}"/>
          </ac:spMkLst>
        </pc:spChg>
        <pc:spChg chg="mod ord">
          <ac:chgData name="Brice, Richard" userId="571d3067-08e1-4d7f-85b2-af3bbdee1bfe" providerId="ADAL" clId="{25524A7D-6173-4330-A9ED-6DA9506FE677}" dt="2026-09-23T02:47:01.552" v="1" actId="700"/>
          <ac:spMkLst>
            <pc:docMk/>
            <pc:sldMk cId="589078575" sldId="311"/>
            <ac:spMk id="4" creationId="{8607C2D5-C907-2375-DA5C-0C3AF0ED3A88}"/>
          </ac:spMkLst>
        </pc:spChg>
        <pc:spChg chg="mod ord">
          <ac:chgData name="Brice, Richard" userId="571d3067-08e1-4d7f-85b2-af3bbdee1bfe" providerId="ADAL" clId="{25524A7D-6173-4330-A9ED-6DA9506FE677}" dt="2026-09-23T02:47:01.552" v="1" actId="700"/>
          <ac:spMkLst>
            <pc:docMk/>
            <pc:sldMk cId="589078575" sldId="311"/>
            <ac:spMk id="5" creationId="{F6D42110-F35F-E6E0-BEA5-FEF9DA8D0BD4}"/>
          </ac:spMkLst>
        </pc:spChg>
        <pc:picChg chg="mod ord">
          <ac:chgData name="Brice, Richard" userId="571d3067-08e1-4d7f-85b2-af3bbdee1bfe" providerId="ADAL" clId="{25524A7D-6173-4330-A9ED-6DA9506FE677}" dt="2026-09-23T02:47:01.552" v="1" actId="700"/>
          <ac:picMkLst>
            <pc:docMk/>
            <pc:sldMk cId="589078575" sldId="311"/>
            <ac:picMk id="6" creationId="{E9BC9F1D-A2F8-F22F-7B5D-02C76702865D}"/>
          </ac:picMkLst>
        </pc:picChg>
      </pc:sldChg>
      <pc:sldChg chg="modSp mod">
        <pc:chgData name="Brice, Richard" userId="571d3067-08e1-4d7f-85b2-af3bbdee1bfe" providerId="ADAL" clId="{25524A7D-6173-4330-A9ED-6DA9506FE677}" dt="2026-09-23T02:49:27.008" v="125" actId="207"/>
        <pc:sldMkLst>
          <pc:docMk/>
          <pc:sldMk cId="0" sldId="317"/>
        </pc:sldMkLst>
        <pc:spChg chg="mod">
          <ac:chgData name="Brice, Richard" userId="571d3067-08e1-4d7f-85b2-af3bbdee1bfe" providerId="ADAL" clId="{25524A7D-6173-4330-A9ED-6DA9506FE677}" dt="2026-09-23T02:49:27.008" v="125" actId="207"/>
          <ac:spMkLst>
            <pc:docMk/>
            <pc:sldMk cId="0" sldId="317"/>
            <ac:spMk id="12" creationId="{00000000-0000-0000-0000-000000000000}"/>
          </ac:spMkLst>
        </pc:spChg>
      </pc:sldChg>
      <pc:sldChg chg="delSp modSp new mod modClrScheme chgLayout">
        <pc:chgData name="Brice, Richard" userId="571d3067-08e1-4d7f-85b2-af3bbdee1bfe" providerId="ADAL" clId="{25524A7D-6173-4330-A9ED-6DA9506FE677}" dt="2026-09-23T02:48:46.707" v="96" actId="20577"/>
        <pc:sldMkLst>
          <pc:docMk/>
          <pc:sldMk cId="3351781628" sldId="318"/>
        </pc:sldMkLst>
        <pc:spChg chg="mod ord">
          <ac:chgData name="Brice, Richard" userId="571d3067-08e1-4d7f-85b2-af3bbdee1bfe" providerId="ADAL" clId="{25524A7D-6173-4330-A9ED-6DA9506FE677}" dt="2026-09-23T02:48:46.707" v="96" actId="20577"/>
          <ac:spMkLst>
            <pc:docMk/>
            <pc:sldMk cId="3351781628" sldId="318"/>
            <ac:spMk id="2" creationId="{E8F4F6D5-812B-9B58-F748-742BF4213F94}"/>
          </ac:spMkLst>
        </pc:spChg>
        <pc:spChg chg="mod ord">
          <ac:chgData name="Brice, Richard" userId="571d3067-08e1-4d7f-85b2-af3bbdee1bfe" providerId="ADAL" clId="{25524A7D-6173-4330-A9ED-6DA9506FE677}" dt="2026-09-23T02:47:32.028" v="32" actId="20577"/>
          <ac:spMkLst>
            <pc:docMk/>
            <pc:sldMk cId="3351781628" sldId="318"/>
            <ac:spMk id="3" creationId="{369373A4-435D-B292-DF66-AC9D0A41E801}"/>
          </ac:spMkLst>
        </pc:spChg>
        <pc:spChg chg="mod ord">
          <ac:chgData name="Brice, Richard" userId="571d3067-08e1-4d7f-85b2-af3bbdee1bfe" providerId="ADAL" clId="{25524A7D-6173-4330-A9ED-6DA9506FE677}" dt="2026-09-23T02:47:07.204" v="3" actId="700"/>
          <ac:spMkLst>
            <pc:docMk/>
            <pc:sldMk cId="3351781628" sldId="318"/>
            <ac:spMk id="5" creationId="{76B8F07B-0B92-989C-BA96-BA2E3F2D0CC5}"/>
          </ac:spMkLst>
        </pc:spChg>
      </pc:sldChg>
    </pc:docChg>
  </pc:docChgLst>
  <pc:docChgLst>
    <pc:chgData name="Brice, Richard" userId="571d3067-08e1-4d7f-85b2-af3bbdee1bfe" providerId="ADAL" clId="{F51FE5E9-FA75-41C9-9CC5-E5793B22BC39}"/>
    <pc:docChg chg="undo custSel addSld delSld modSld sldOrd">
      <pc:chgData name="Brice, Richard" userId="571d3067-08e1-4d7f-85b2-af3bbdee1bfe" providerId="ADAL" clId="{F51FE5E9-FA75-41C9-9CC5-E5793B22BC39}" dt="2026-09-25T16:18:23.981" v="15672" actId="6549"/>
      <pc:docMkLst>
        <pc:docMk/>
      </pc:docMkLst>
      <pc:sldChg chg="modSp mod">
        <pc:chgData name="Brice, Richard" userId="571d3067-08e1-4d7f-85b2-af3bbdee1bfe" providerId="ADAL" clId="{F51FE5E9-FA75-41C9-9CC5-E5793B22BC39}" dt="2026-09-24T23:12:49.484" v="14772" actId="14100"/>
        <pc:sldMkLst>
          <pc:docMk/>
          <pc:sldMk cId="919524898" sldId="268"/>
        </pc:sldMkLst>
        <pc:spChg chg="mod">
          <ac:chgData name="Brice, Richard" userId="571d3067-08e1-4d7f-85b2-af3bbdee1bfe" providerId="ADAL" clId="{F51FE5E9-FA75-41C9-9CC5-E5793B22BC39}" dt="2026-09-22T22:32:17.418" v="9400" actId="20577"/>
          <ac:spMkLst>
            <pc:docMk/>
            <pc:sldMk cId="919524898" sldId="268"/>
            <ac:spMk id="4" creationId="{2DA3E786-1E75-F1E2-E4C0-F9728E77FC0C}"/>
          </ac:spMkLst>
        </pc:spChg>
        <pc:spChg chg="mod">
          <ac:chgData name="Brice, Richard" userId="571d3067-08e1-4d7f-85b2-af3bbdee1bfe" providerId="ADAL" clId="{F51FE5E9-FA75-41C9-9CC5-E5793B22BC39}" dt="2026-09-24T23:12:49.484" v="14772" actId="14100"/>
          <ac:spMkLst>
            <pc:docMk/>
            <pc:sldMk cId="919524898" sldId="268"/>
            <ac:spMk id="5" creationId="{0B617CDF-64F1-7947-C42F-65EDA807C26E}"/>
          </ac:spMkLst>
        </pc:spChg>
        <pc:spChg chg="mod">
          <ac:chgData name="Brice, Richard" userId="571d3067-08e1-4d7f-85b2-af3bbdee1bfe" providerId="ADAL" clId="{F51FE5E9-FA75-41C9-9CC5-E5793B22BC39}" dt="2026-09-22T22:32:14.496" v="9399" actId="20577"/>
          <ac:spMkLst>
            <pc:docMk/>
            <pc:sldMk cId="919524898" sldId="268"/>
            <ac:spMk id="6" creationId="{D49B7152-255E-D335-AFAA-B7CCBBA0B166}"/>
          </ac:spMkLst>
        </pc:spChg>
      </pc:sldChg>
      <pc:sldChg chg="modSp mod">
        <pc:chgData name="Brice, Richard" userId="571d3067-08e1-4d7f-85b2-af3bbdee1bfe" providerId="ADAL" clId="{F51FE5E9-FA75-41C9-9CC5-E5793B22BC39}" dt="2026-09-23T18:45:08.674" v="14258" actId="20577"/>
        <pc:sldMkLst>
          <pc:docMk/>
          <pc:sldMk cId="1584853013" sldId="282"/>
        </pc:sldMkLst>
        <pc:spChg chg="mod">
          <ac:chgData name="Brice, Richard" userId="571d3067-08e1-4d7f-85b2-af3bbdee1bfe" providerId="ADAL" clId="{F51FE5E9-FA75-41C9-9CC5-E5793B22BC39}" dt="2026-09-23T18:45:08.674" v="14258" actId="20577"/>
          <ac:spMkLst>
            <pc:docMk/>
            <pc:sldMk cId="1584853013" sldId="282"/>
            <ac:spMk id="3" creationId="{00000000-0000-0000-0000-000000000000}"/>
          </ac:spMkLst>
        </pc:spChg>
      </pc:sldChg>
      <pc:sldChg chg="modSp mod">
        <pc:chgData name="Brice, Richard" userId="571d3067-08e1-4d7f-85b2-af3bbdee1bfe" providerId="ADAL" clId="{F51FE5E9-FA75-41C9-9CC5-E5793B22BC39}" dt="2026-09-23T18:48:12.682" v="14268" actId="20577"/>
        <pc:sldMkLst>
          <pc:docMk/>
          <pc:sldMk cId="354975071" sldId="285"/>
        </pc:sldMkLst>
        <pc:spChg chg="mod">
          <ac:chgData name="Brice, Richard" userId="571d3067-08e1-4d7f-85b2-af3bbdee1bfe" providerId="ADAL" clId="{F51FE5E9-FA75-41C9-9CC5-E5793B22BC39}" dt="2026-09-23T18:48:12.682" v="14268" actId="20577"/>
          <ac:spMkLst>
            <pc:docMk/>
            <pc:sldMk cId="354975071" sldId="285"/>
            <ac:spMk id="3" creationId="{936BC6BC-0069-F8E5-F17A-CAF4DF19563B}"/>
          </ac:spMkLst>
        </pc:spChg>
      </pc:sldChg>
      <pc:sldChg chg="addSp delSp modSp mod modClrScheme chgLayout modNotesTx">
        <pc:chgData name="Brice, Richard" userId="571d3067-08e1-4d7f-85b2-af3bbdee1bfe" providerId="ADAL" clId="{F51FE5E9-FA75-41C9-9CC5-E5793B22BC39}" dt="2026-09-24T23:15:29.356" v="14952" actId="20577"/>
        <pc:sldMkLst>
          <pc:docMk/>
          <pc:sldMk cId="3634242385" sldId="287"/>
        </pc:sldMkLst>
        <pc:spChg chg="mod ord">
          <ac:chgData name="Brice, Richard" userId="571d3067-08e1-4d7f-85b2-af3bbdee1bfe" providerId="ADAL" clId="{F51FE5E9-FA75-41C9-9CC5-E5793B22BC39}" dt="2026-09-22T20:09:38.322" v="3597" actId="700"/>
          <ac:spMkLst>
            <pc:docMk/>
            <pc:sldMk cId="3634242385" sldId="287"/>
            <ac:spMk id="2" creationId="{46AE813C-238C-5B52-9D4E-D8CC8BBAD021}"/>
          </ac:spMkLst>
        </pc:spChg>
        <pc:spChg chg="add mod ord">
          <ac:chgData name="Brice, Richard" userId="571d3067-08e1-4d7f-85b2-af3bbdee1bfe" providerId="ADAL" clId="{F51FE5E9-FA75-41C9-9CC5-E5793B22BC39}" dt="2026-09-22T20:09:53.228" v="3634" actId="20577"/>
          <ac:spMkLst>
            <pc:docMk/>
            <pc:sldMk cId="3634242385" sldId="287"/>
            <ac:spMk id="10" creationId="{355CD995-57C7-36BD-7381-4B9569C669F4}"/>
          </ac:spMkLst>
        </pc:spChg>
      </pc:sldChg>
      <pc:sldChg chg="modNotesTx">
        <pc:chgData name="Brice, Richard" userId="571d3067-08e1-4d7f-85b2-af3bbdee1bfe" providerId="ADAL" clId="{F51FE5E9-FA75-41C9-9CC5-E5793B22BC39}" dt="2026-09-23T18:53:47.400" v="14444" actId="6549"/>
        <pc:sldMkLst>
          <pc:docMk/>
          <pc:sldMk cId="1227147576" sldId="289"/>
        </pc:sldMkLst>
      </pc:sldChg>
      <pc:sldChg chg="modSp mod modNotesTx">
        <pc:chgData name="Brice, Richard" userId="571d3067-08e1-4d7f-85b2-af3bbdee1bfe" providerId="ADAL" clId="{F51FE5E9-FA75-41C9-9CC5-E5793B22BC39}" dt="2026-09-23T15:25:00.641" v="14255" actId="20577"/>
        <pc:sldMkLst>
          <pc:docMk/>
          <pc:sldMk cId="3172861850" sldId="290"/>
        </pc:sldMkLst>
        <pc:graphicFrameChg chg="mod modGraphic">
          <ac:chgData name="Brice, Richard" userId="571d3067-08e1-4d7f-85b2-af3bbdee1bfe" providerId="ADAL" clId="{F51FE5E9-FA75-41C9-9CC5-E5793B22BC39}" dt="2026-09-23T15:25:00.641" v="14255" actId="20577"/>
          <ac:graphicFrameMkLst>
            <pc:docMk/>
            <pc:sldMk cId="3172861850" sldId="290"/>
            <ac:graphicFrameMk id="7" creationId="{7D0D46AD-F759-1962-CB0F-171934B5C29C}"/>
          </ac:graphicFrameMkLst>
        </pc:graphicFrameChg>
      </pc:sldChg>
      <pc:sldChg chg="addSp modSp mod modNotesTx">
        <pc:chgData name="Brice, Richard" userId="571d3067-08e1-4d7f-85b2-af3bbdee1bfe" providerId="ADAL" clId="{F51FE5E9-FA75-41C9-9CC5-E5793B22BC39}" dt="2026-09-22T21:22:22.569" v="8834" actId="20577"/>
        <pc:sldMkLst>
          <pc:docMk/>
          <pc:sldMk cId="1875130981" sldId="292"/>
        </pc:sldMkLst>
        <pc:spChg chg="mod">
          <ac:chgData name="Brice, Richard" userId="571d3067-08e1-4d7f-85b2-af3bbdee1bfe" providerId="ADAL" clId="{F51FE5E9-FA75-41C9-9CC5-E5793B22BC39}" dt="2026-09-22T21:20:10.665" v="8487"/>
          <ac:spMkLst>
            <pc:docMk/>
            <pc:sldMk cId="1875130981" sldId="292"/>
            <ac:spMk id="13" creationId="{FFAF2393-C337-88B2-B6B6-013A05B91339}"/>
          </ac:spMkLst>
        </pc:spChg>
      </pc:sldChg>
      <pc:sldChg chg="addSp delSp modSp new mod modNotesTx">
        <pc:chgData name="Brice, Richard" userId="571d3067-08e1-4d7f-85b2-af3bbdee1bfe" providerId="ADAL" clId="{F51FE5E9-FA75-41C9-9CC5-E5793B22BC39}" dt="2026-09-25T15:58:47.241" v="15515" actId="20577"/>
        <pc:sldMkLst>
          <pc:docMk/>
          <pc:sldMk cId="1591352968" sldId="294"/>
        </pc:sldMkLst>
        <pc:spChg chg="mod">
          <ac:chgData name="Brice, Richard" userId="571d3067-08e1-4d7f-85b2-af3bbdee1bfe" providerId="ADAL" clId="{F51FE5E9-FA75-41C9-9CC5-E5793B22BC39}" dt="2026-09-22T15:05:08.633" v="222" actId="20577"/>
          <ac:spMkLst>
            <pc:docMk/>
            <pc:sldMk cId="1591352968" sldId="294"/>
            <ac:spMk id="2" creationId="{5D1C58EF-40C0-F989-F798-384926AAAE20}"/>
          </ac:spMkLst>
        </pc:spChg>
        <pc:spChg chg="add mod">
          <ac:chgData name="Brice, Richard" userId="571d3067-08e1-4d7f-85b2-af3bbdee1bfe" providerId="ADAL" clId="{F51FE5E9-FA75-41C9-9CC5-E5793B22BC39}" dt="2026-09-25T15:58:16.011" v="15458" actId="1076"/>
          <ac:spMkLst>
            <pc:docMk/>
            <pc:sldMk cId="1591352968" sldId="294"/>
            <ac:spMk id="5" creationId="{C3AF0D6F-FE61-AC8F-4BD4-511DBD0B9C93}"/>
          </ac:spMkLst>
        </pc:spChg>
        <pc:spChg chg="add mod">
          <ac:chgData name="Brice, Richard" userId="571d3067-08e1-4d7f-85b2-af3bbdee1bfe" providerId="ADAL" clId="{F51FE5E9-FA75-41C9-9CC5-E5793B22BC39}" dt="2026-09-25T15:58:21.720" v="15459" actId="1076"/>
          <ac:spMkLst>
            <pc:docMk/>
            <pc:sldMk cId="1591352968" sldId="294"/>
            <ac:spMk id="7" creationId="{8A059C00-668B-D7E3-7017-29D0DBFB9C77}"/>
          </ac:spMkLst>
        </pc:spChg>
        <pc:spChg chg="add del">
          <ac:chgData name="Brice, Richard" userId="571d3067-08e1-4d7f-85b2-af3bbdee1bfe" providerId="ADAL" clId="{F51FE5E9-FA75-41C9-9CC5-E5793B22BC39}" dt="2026-09-24T21:34:01.422" v="14458" actId="22"/>
          <ac:spMkLst>
            <pc:docMk/>
            <pc:sldMk cId="1591352968" sldId="294"/>
            <ac:spMk id="9" creationId="{9094AF70-DEF6-4DE4-8A07-919DE7906C6C}"/>
          </ac:spMkLst>
        </pc:spChg>
        <pc:spChg chg="add mod">
          <ac:chgData name="Brice, Richard" userId="571d3067-08e1-4d7f-85b2-af3bbdee1bfe" providerId="ADAL" clId="{F51FE5E9-FA75-41C9-9CC5-E5793B22BC39}" dt="2026-09-25T15:58:35.527" v="15463" actId="20577"/>
          <ac:spMkLst>
            <pc:docMk/>
            <pc:sldMk cId="1591352968" sldId="294"/>
            <ac:spMk id="10" creationId="{DCE8C1CC-DF1C-4229-C0D7-3AEAD206E169}"/>
          </ac:spMkLst>
        </pc:spChg>
        <pc:spChg chg="add mod">
          <ac:chgData name="Brice, Richard" userId="571d3067-08e1-4d7f-85b2-af3bbdee1bfe" providerId="ADAL" clId="{F51FE5E9-FA75-41C9-9CC5-E5793B22BC39}" dt="2026-09-25T15:58:27.704" v="15460" actId="1076"/>
          <ac:spMkLst>
            <pc:docMk/>
            <pc:sldMk cId="1591352968" sldId="294"/>
            <ac:spMk id="11" creationId="{38BC1103-0CD3-3072-7A11-4D55F85F6D49}"/>
          </ac:spMkLst>
        </pc:spChg>
        <pc:picChg chg="add del mod">
          <ac:chgData name="Brice, Richard" userId="571d3067-08e1-4d7f-85b2-af3bbdee1bfe" providerId="ADAL" clId="{F51FE5E9-FA75-41C9-9CC5-E5793B22BC39}" dt="2026-09-25T15:57:52.469" v="15437" actId="478"/>
          <ac:picMkLst>
            <pc:docMk/>
            <pc:sldMk cId="1591352968" sldId="294"/>
            <ac:picMk id="6" creationId="{72686B37-60A6-147E-2598-1E77FA166A2C}"/>
          </ac:picMkLst>
        </pc:picChg>
        <pc:picChg chg="add mod ord">
          <ac:chgData name="Brice, Richard" userId="571d3067-08e1-4d7f-85b2-af3bbdee1bfe" providerId="ADAL" clId="{F51FE5E9-FA75-41C9-9CC5-E5793B22BC39}" dt="2026-09-25T15:58:10.263" v="15457" actId="171"/>
          <ac:picMkLst>
            <pc:docMk/>
            <pc:sldMk cId="1591352968" sldId="294"/>
            <ac:picMk id="8" creationId="{A661A510-BA54-956C-DFC0-64EDC5E8161E}"/>
          </ac:picMkLst>
        </pc:picChg>
      </pc:sldChg>
      <pc:sldChg chg="addSp delSp modSp new mod modNotesTx">
        <pc:chgData name="Brice, Richard" userId="571d3067-08e1-4d7f-85b2-af3bbdee1bfe" providerId="ADAL" clId="{F51FE5E9-FA75-41C9-9CC5-E5793B22BC39}" dt="2026-09-25T16:00:24.905" v="15523" actId="1035"/>
        <pc:sldMkLst>
          <pc:docMk/>
          <pc:sldMk cId="1789836792" sldId="295"/>
        </pc:sldMkLst>
        <pc:spChg chg="add mod">
          <ac:chgData name="Brice, Richard" userId="571d3067-08e1-4d7f-85b2-af3bbdee1bfe" providerId="ADAL" clId="{F51FE5E9-FA75-41C9-9CC5-E5793B22BC39}" dt="2026-09-24T21:34:33.115" v="14467" actId="1076"/>
          <ac:spMkLst>
            <pc:docMk/>
            <pc:sldMk cId="1789836792" sldId="295"/>
            <ac:spMk id="5" creationId="{F756821C-40F3-7419-8C1D-23DA7A9251E7}"/>
          </ac:spMkLst>
        </pc:spChg>
        <pc:spChg chg="add mod">
          <ac:chgData name="Brice, Richard" userId="571d3067-08e1-4d7f-85b2-af3bbdee1bfe" providerId="ADAL" clId="{F51FE5E9-FA75-41C9-9CC5-E5793B22BC39}" dt="2026-09-24T21:34:53.297" v="14472" actId="20577"/>
          <ac:spMkLst>
            <pc:docMk/>
            <pc:sldMk cId="1789836792" sldId="295"/>
            <ac:spMk id="7" creationId="{7242AB25-CA00-A8A7-E982-76F9F9641F3E}"/>
          </ac:spMkLst>
        </pc:spChg>
        <pc:spChg chg="add mod">
          <ac:chgData name="Brice, Richard" userId="571d3067-08e1-4d7f-85b2-af3bbdee1bfe" providerId="ADAL" clId="{F51FE5E9-FA75-41C9-9CC5-E5793B22BC39}" dt="2026-09-24T21:35:02.617" v="14475" actId="20577"/>
          <ac:spMkLst>
            <pc:docMk/>
            <pc:sldMk cId="1789836792" sldId="295"/>
            <ac:spMk id="11" creationId="{2D63B300-0DD1-71B3-1A24-7939BCF1FB34}"/>
          </ac:spMkLst>
        </pc:spChg>
        <pc:spChg chg="add mod">
          <ac:chgData name="Brice, Richard" userId="571d3067-08e1-4d7f-85b2-af3bbdee1bfe" providerId="ADAL" clId="{F51FE5E9-FA75-41C9-9CC5-E5793B22BC39}" dt="2026-09-24T21:35:15.808" v="14479" actId="20577"/>
          <ac:spMkLst>
            <pc:docMk/>
            <pc:sldMk cId="1789836792" sldId="295"/>
            <ac:spMk id="13" creationId="{DE10A47A-AF0A-F2D2-B43A-2C9A3559FC59}"/>
          </ac:spMkLst>
        </pc:spChg>
        <pc:spChg chg="add mod">
          <ac:chgData name="Brice, Richard" userId="571d3067-08e1-4d7f-85b2-af3bbdee1bfe" providerId="ADAL" clId="{F51FE5E9-FA75-41C9-9CC5-E5793B22BC39}" dt="2026-09-25T16:00:24.905" v="15523" actId="1035"/>
          <ac:spMkLst>
            <pc:docMk/>
            <pc:sldMk cId="1789836792" sldId="295"/>
            <ac:spMk id="15" creationId="{4FECFF99-B2C0-D07A-F0EB-1AF58E879220}"/>
          </ac:spMkLst>
        </pc:spChg>
        <pc:spChg chg="add mod">
          <ac:chgData name="Brice, Richard" userId="571d3067-08e1-4d7f-85b2-af3bbdee1bfe" providerId="ADAL" clId="{F51FE5E9-FA75-41C9-9CC5-E5793B22BC39}" dt="2026-09-24T21:35:40.238" v="14487" actId="20577"/>
          <ac:spMkLst>
            <pc:docMk/>
            <pc:sldMk cId="1789836792" sldId="295"/>
            <ac:spMk id="17" creationId="{16D7AAC6-17FD-F571-F639-FD24B702AFA5}"/>
          </ac:spMkLst>
        </pc:spChg>
        <pc:picChg chg="add mod modCrop">
          <ac:chgData name="Brice, Richard" userId="571d3067-08e1-4d7f-85b2-af3bbdee1bfe" providerId="ADAL" clId="{F51FE5E9-FA75-41C9-9CC5-E5793B22BC39}" dt="2026-09-22T15:13:23.719" v="828" actId="1076"/>
          <ac:picMkLst>
            <pc:docMk/>
            <pc:sldMk cId="1789836792" sldId="295"/>
            <ac:picMk id="4" creationId="{36BFDE05-D150-1990-8E7B-4019AE5D3EF6}"/>
          </ac:picMkLst>
        </pc:picChg>
        <pc:picChg chg="add mod">
          <ac:chgData name="Brice, Richard" userId="571d3067-08e1-4d7f-85b2-af3bbdee1bfe" providerId="ADAL" clId="{F51FE5E9-FA75-41C9-9CC5-E5793B22BC39}" dt="2026-09-22T15:13:29.045" v="829" actId="1076"/>
          <ac:picMkLst>
            <pc:docMk/>
            <pc:sldMk cId="1789836792" sldId="295"/>
            <ac:picMk id="8" creationId="{BE1C3D4A-871E-FBEF-2777-E6C8FC5CE181}"/>
          </ac:picMkLst>
        </pc:picChg>
      </pc:sldChg>
      <pc:sldChg chg="addSp delSp modSp new mod modNotesTx">
        <pc:chgData name="Brice, Richard" userId="571d3067-08e1-4d7f-85b2-af3bbdee1bfe" providerId="ADAL" clId="{F51FE5E9-FA75-41C9-9CC5-E5793B22BC39}" dt="2026-09-24T23:30:16.619" v="15089" actId="1076"/>
        <pc:sldMkLst>
          <pc:docMk/>
          <pc:sldMk cId="1640883543" sldId="296"/>
        </pc:sldMkLst>
        <pc:picChg chg="add mod">
          <ac:chgData name="Brice, Richard" userId="571d3067-08e1-4d7f-85b2-af3bbdee1bfe" providerId="ADAL" clId="{F51FE5E9-FA75-41C9-9CC5-E5793B22BC39}" dt="2026-09-22T15:40:18.251" v="1161" actId="1076"/>
          <ac:picMkLst>
            <pc:docMk/>
            <pc:sldMk cId="1640883543" sldId="296"/>
            <ac:picMk id="8" creationId="{77330603-2659-CFB2-047B-51149F93AA2D}"/>
          </ac:picMkLst>
        </pc:picChg>
        <pc:picChg chg="add mod">
          <ac:chgData name="Brice, Richard" userId="571d3067-08e1-4d7f-85b2-af3bbdee1bfe" providerId="ADAL" clId="{F51FE5E9-FA75-41C9-9CC5-E5793B22BC39}" dt="2026-09-24T23:30:16.619" v="15089" actId="1076"/>
          <ac:picMkLst>
            <pc:docMk/>
            <pc:sldMk cId="1640883543" sldId="296"/>
            <ac:picMk id="10" creationId="{AA047ED5-7798-4F68-1ED0-1F72297AE8C4}"/>
          </ac:picMkLst>
        </pc:picChg>
      </pc:sldChg>
      <pc:sldChg chg="addSp modSp new mod ord modNotesTx">
        <pc:chgData name="Brice, Richard" userId="571d3067-08e1-4d7f-85b2-af3bbdee1bfe" providerId="ADAL" clId="{F51FE5E9-FA75-41C9-9CC5-E5793B22BC39}" dt="2026-09-24T21:37:21.444" v="14504" actId="12"/>
        <pc:sldMkLst>
          <pc:docMk/>
          <pc:sldMk cId="3617834305" sldId="298"/>
        </pc:sldMkLst>
        <pc:spChg chg="add mod">
          <ac:chgData name="Brice, Richard" userId="571d3067-08e1-4d7f-85b2-af3bbdee1bfe" providerId="ADAL" clId="{F51FE5E9-FA75-41C9-9CC5-E5793B22BC39}" dt="2026-09-23T20:51:18.361" v="14446" actId="208"/>
          <ac:spMkLst>
            <pc:docMk/>
            <pc:sldMk cId="3617834305" sldId="298"/>
            <ac:spMk id="3" creationId="{BFA39E8B-BD8C-BA90-7B74-C7C625AF5AB5}"/>
          </ac:spMkLst>
        </pc:spChg>
        <pc:spChg chg="add mod">
          <ac:chgData name="Brice, Richard" userId="571d3067-08e1-4d7f-85b2-af3bbdee1bfe" providerId="ADAL" clId="{F51FE5E9-FA75-41C9-9CC5-E5793B22BC39}" dt="2026-09-24T21:36:57.182" v="14497" actId="1076"/>
          <ac:spMkLst>
            <pc:docMk/>
            <pc:sldMk cId="3617834305" sldId="298"/>
            <ac:spMk id="7" creationId="{D94C2A00-9493-6631-D9D3-9EE178FBBF13}"/>
          </ac:spMkLst>
        </pc:spChg>
        <pc:spChg chg="add mod">
          <ac:chgData name="Brice, Richard" userId="571d3067-08e1-4d7f-85b2-af3bbdee1bfe" providerId="ADAL" clId="{F51FE5E9-FA75-41C9-9CC5-E5793B22BC39}" dt="2026-09-24T21:37:06.489" v="14502" actId="20577"/>
          <ac:spMkLst>
            <pc:docMk/>
            <pc:sldMk cId="3617834305" sldId="298"/>
            <ac:spMk id="12" creationId="{FD963B44-DFE4-E4A6-EC6B-951D0A2B159F}"/>
          </ac:spMkLst>
        </pc:spChg>
        <pc:picChg chg="add mod">
          <ac:chgData name="Brice, Richard" userId="571d3067-08e1-4d7f-85b2-af3bbdee1bfe" providerId="ADAL" clId="{F51FE5E9-FA75-41C9-9CC5-E5793B22BC39}" dt="2026-09-22T16:26:28.510" v="1373" actId="1076"/>
          <ac:picMkLst>
            <pc:docMk/>
            <pc:sldMk cId="3617834305" sldId="298"/>
            <ac:picMk id="4" creationId="{BBB9BF65-117A-044B-C5DB-E36A74B07716}"/>
          </ac:picMkLst>
        </pc:picChg>
        <pc:picChg chg="add mod">
          <ac:chgData name="Brice, Richard" userId="571d3067-08e1-4d7f-85b2-af3bbdee1bfe" providerId="ADAL" clId="{F51FE5E9-FA75-41C9-9CC5-E5793B22BC39}" dt="2026-09-22T20:44:42.955" v="5422" actId="1076"/>
          <ac:picMkLst>
            <pc:docMk/>
            <pc:sldMk cId="3617834305" sldId="298"/>
            <ac:picMk id="6" creationId="{C8BE2A03-2F56-EF70-4FA6-0436A8D00726}"/>
          </ac:picMkLst>
        </pc:picChg>
        <pc:picChg chg="add mod">
          <ac:chgData name="Brice, Richard" userId="571d3067-08e1-4d7f-85b2-af3bbdee1bfe" providerId="ADAL" clId="{F51FE5E9-FA75-41C9-9CC5-E5793B22BC39}" dt="2026-09-22T16:27:40.496" v="1376" actId="1076"/>
          <ac:picMkLst>
            <pc:docMk/>
            <pc:sldMk cId="3617834305" sldId="298"/>
            <ac:picMk id="8" creationId="{F4D09106-8C49-F34D-3FA3-C8EFEDC79BD8}"/>
          </ac:picMkLst>
        </pc:picChg>
      </pc:sldChg>
      <pc:sldChg chg="addSp modSp new mod modNotesTx">
        <pc:chgData name="Brice, Richard" userId="571d3067-08e1-4d7f-85b2-af3bbdee1bfe" providerId="ADAL" clId="{F51FE5E9-FA75-41C9-9CC5-E5793B22BC39}" dt="2026-09-25T16:03:11.044" v="15577" actId="14100"/>
        <pc:sldMkLst>
          <pc:docMk/>
          <pc:sldMk cId="3921470732" sldId="299"/>
        </pc:sldMkLst>
        <pc:spChg chg="mod">
          <ac:chgData name="Brice, Richard" userId="571d3067-08e1-4d7f-85b2-af3bbdee1bfe" providerId="ADAL" clId="{F51FE5E9-FA75-41C9-9CC5-E5793B22BC39}" dt="2026-09-22T16:22:24.073" v="1209" actId="20577"/>
          <ac:spMkLst>
            <pc:docMk/>
            <pc:sldMk cId="3921470732" sldId="299"/>
            <ac:spMk id="2" creationId="{CD8E3F75-60B0-3037-79F8-1D9C73CA3473}"/>
          </ac:spMkLst>
        </pc:spChg>
        <pc:spChg chg="add mod">
          <ac:chgData name="Brice, Richard" userId="571d3067-08e1-4d7f-85b2-af3bbdee1bfe" providerId="ADAL" clId="{F51FE5E9-FA75-41C9-9CC5-E5793B22BC39}" dt="2026-09-25T16:03:11.044" v="15577" actId="14100"/>
          <ac:spMkLst>
            <pc:docMk/>
            <pc:sldMk cId="3921470732" sldId="299"/>
            <ac:spMk id="6" creationId="{8C6CAF9F-3A4B-C745-44F5-687E96F4518A}"/>
          </ac:spMkLst>
        </pc:spChg>
        <pc:spChg chg="add mod">
          <ac:chgData name="Brice, Richard" userId="571d3067-08e1-4d7f-85b2-af3bbdee1bfe" providerId="ADAL" clId="{F51FE5E9-FA75-41C9-9CC5-E5793B22BC39}" dt="2026-09-22T16:24:01.030" v="1229" actId="1582"/>
          <ac:spMkLst>
            <pc:docMk/>
            <pc:sldMk cId="3921470732" sldId="299"/>
            <ac:spMk id="8" creationId="{84043EC1-EA10-56D3-F67E-1E2A9EEB9F6F}"/>
          </ac:spMkLst>
        </pc:spChg>
        <pc:picChg chg="add mod">
          <ac:chgData name="Brice, Richard" userId="571d3067-08e1-4d7f-85b2-af3bbdee1bfe" providerId="ADAL" clId="{F51FE5E9-FA75-41C9-9CC5-E5793B22BC39}" dt="2026-09-22T16:23:15.248" v="1223" actId="1076"/>
          <ac:picMkLst>
            <pc:docMk/>
            <pc:sldMk cId="3921470732" sldId="299"/>
            <ac:picMk id="5" creationId="{F881CC4E-C251-C395-A6D7-6D92E906A2E1}"/>
          </ac:picMkLst>
        </pc:picChg>
        <pc:picChg chg="add mod">
          <ac:chgData name="Brice, Richard" userId="571d3067-08e1-4d7f-85b2-af3bbdee1bfe" providerId="ADAL" clId="{F51FE5E9-FA75-41C9-9CC5-E5793B22BC39}" dt="2026-09-22T16:23:31.622" v="1225" actId="1076"/>
          <ac:picMkLst>
            <pc:docMk/>
            <pc:sldMk cId="3921470732" sldId="299"/>
            <ac:picMk id="7" creationId="{5904AAA0-A285-66FA-26F0-F2C63A1A4BCF}"/>
          </ac:picMkLst>
        </pc:picChg>
      </pc:sldChg>
      <pc:sldChg chg="addSp delSp modSp new mod modNotesTx">
        <pc:chgData name="Brice, Richard" userId="571d3067-08e1-4d7f-85b2-af3bbdee1bfe" providerId="ADAL" clId="{F51FE5E9-FA75-41C9-9CC5-E5793B22BC39}" dt="2026-09-24T23:34:04.073" v="15094" actId="20577"/>
        <pc:sldMkLst>
          <pc:docMk/>
          <pc:sldMk cId="2900137320" sldId="300"/>
        </pc:sldMkLst>
        <pc:spChg chg="add mod">
          <ac:chgData name="Brice, Richard" userId="571d3067-08e1-4d7f-85b2-af3bbdee1bfe" providerId="ADAL" clId="{F51FE5E9-FA75-41C9-9CC5-E5793B22BC39}" dt="2026-09-22T20:53:11.746" v="5757" actId="1076"/>
          <ac:spMkLst>
            <pc:docMk/>
            <pc:sldMk cId="2900137320" sldId="300"/>
            <ac:spMk id="6" creationId="{598E74E1-7DA2-DAAB-9A70-CF787443E6CA}"/>
          </ac:spMkLst>
        </pc:spChg>
        <pc:spChg chg="add mod">
          <ac:chgData name="Brice, Richard" userId="571d3067-08e1-4d7f-85b2-af3bbdee1bfe" providerId="ADAL" clId="{F51FE5E9-FA75-41C9-9CC5-E5793B22BC39}" dt="2026-09-24T21:37:41.424" v="14506" actId="1076"/>
          <ac:spMkLst>
            <pc:docMk/>
            <pc:sldMk cId="2900137320" sldId="300"/>
            <ac:spMk id="7" creationId="{0359BC9D-1C87-1B8D-DB36-09E40CA1C522}"/>
          </ac:spMkLst>
        </pc:spChg>
        <pc:spChg chg="add mod">
          <ac:chgData name="Brice, Richard" userId="571d3067-08e1-4d7f-85b2-af3bbdee1bfe" providerId="ADAL" clId="{F51FE5E9-FA75-41C9-9CC5-E5793B22BC39}" dt="2026-09-24T21:38:06.614" v="14514" actId="20577"/>
          <ac:spMkLst>
            <pc:docMk/>
            <pc:sldMk cId="2900137320" sldId="300"/>
            <ac:spMk id="9" creationId="{13101A27-0643-FA04-D8FF-439C6A2214B7}"/>
          </ac:spMkLst>
        </pc:spChg>
        <pc:spChg chg="add mod">
          <ac:chgData name="Brice, Richard" userId="571d3067-08e1-4d7f-85b2-af3bbdee1bfe" providerId="ADAL" clId="{F51FE5E9-FA75-41C9-9CC5-E5793B22BC39}" dt="2026-09-22T20:53:18.737" v="5760" actId="14100"/>
          <ac:spMkLst>
            <pc:docMk/>
            <pc:sldMk cId="2900137320" sldId="300"/>
            <ac:spMk id="10" creationId="{31EA86CA-7410-2A0B-E98E-2D209E198327}"/>
          </ac:spMkLst>
        </pc:spChg>
        <pc:picChg chg="add mod">
          <ac:chgData name="Brice, Richard" userId="571d3067-08e1-4d7f-85b2-af3bbdee1bfe" providerId="ADAL" clId="{F51FE5E9-FA75-41C9-9CC5-E5793B22BC39}" dt="2026-09-22T20:53:11.746" v="5757" actId="1076"/>
          <ac:picMkLst>
            <pc:docMk/>
            <pc:sldMk cId="2900137320" sldId="300"/>
            <ac:picMk id="4" creationId="{5805C262-9AA7-BEDA-985F-60FA207D648C}"/>
          </ac:picMkLst>
        </pc:picChg>
        <pc:picChg chg="add mod ord">
          <ac:chgData name="Brice, Richard" userId="571d3067-08e1-4d7f-85b2-af3bbdee1bfe" providerId="ADAL" clId="{F51FE5E9-FA75-41C9-9CC5-E5793B22BC39}" dt="2026-09-22T20:53:14.642" v="5758" actId="14100"/>
          <ac:picMkLst>
            <pc:docMk/>
            <pc:sldMk cId="2900137320" sldId="300"/>
            <ac:picMk id="5" creationId="{DD808624-512A-606B-D8B4-26C93AEE9FDB}"/>
          </ac:picMkLst>
        </pc:picChg>
      </pc:sldChg>
      <pc:sldChg chg="addSp delSp modSp new mod modNotesTx">
        <pc:chgData name="Brice, Richard" userId="571d3067-08e1-4d7f-85b2-af3bbdee1bfe" providerId="ADAL" clId="{F51FE5E9-FA75-41C9-9CC5-E5793B22BC39}" dt="2026-09-25T16:06:24.521" v="15579" actId="1076"/>
        <pc:sldMkLst>
          <pc:docMk/>
          <pc:sldMk cId="3951156646" sldId="301"/>
        </pc:sldMkLst>
        <pc:spChg chg="mod">
          <ac:chgData name="Brice, Richard" userId="571d3067-08e1-4d7f-85b2-af3bbdee1bfe" providerId="ADAL" clId="{F51FE5E9-FA75-41C9-9CC5-E5793B22BC39}" dt="2026-09-22T17:43:14.692" v="2407" actId="20577"/>
          <ac:spMkLst>
            <pc:docMk/>
            <pc:sldMk cId="3951156646" sldId="301"/>
            <ac:spMk id="2" creationId="{09F487CD-1C2D-6BCF-D784-6161D76AE93D}"/>
          </ac:spMkLst>
        </pc:spChg>
        <pc:spChg chg="add mod">
          <ac:chgData name="Brice, Richard" userId="571d3067-08e1-4d7f-85b2-af3bbdee1bfe" providerId="ADAL" clId="{F51FE5E9-FA75-41C9-9CC5-E5793B22BC39}" dt="2026-09-24T21:39:22.170" v="14576" actId="1076"/>
          <ac:spMkLst>
            <pc:docMk/>
            <pc:sldMk cId="3951156646" sldId="301"/>
            <ac:spMk id="5" creationId="{E7934DBE-9603-6900-8AAB-78C8FBC26804}"/>
          </ac:spMkLst>
        </pc:spChg>
        <pc:spChg chg="add mod">
          <ac:chgData name="Brice, Richard" userId="571d3067-08e1-4d7f-85b2-af3bbdee1bfe" providerId="ADAL" clId="{F51FE5E9-FA75-41C9-9CC5-E5793B22BC39}" dt="2026-09-24T21:39:33.402" v="14579" actId="1076"/>
          <ac:spMkLst>
            <pc:docMk/>
            <pc:sldMk cId="3951156646" sldId="301"/>
            <ac:spMk id="8" creationId="{24EB3AA1-5515-066F-66FC-5C8A18467742}"/>
          </ac:spMkLst>
        </pc:spChg>
        <pc:spChg chg="add mod">
          <ac:chgData name="Brice, Richard" userId="571d3067-08e1-4d7f-85b2-af3bbdee1bfe" providerId="ADAL" clId="{F51FE5E9-FA75-41C9-9CC5-E5793B22BC39}" dt="2026-09-25T16:06:20.424" v="15578" actId="1076"/>
          <ac:spMkLst>
            <pc:docMk/>
            <pc:sldMk cId="3951156646" sldId="301"/>
            <ac:spMk id="10" creationId="{8D555A3E-CBD9-5EB8-11F2-97574CFF3118}"/>
          </ac:spMkLst>
        </pc:spChg>
        <pc:spChg chg="add mod">
          <ac:chgData name="Brice, Richard" userId="571d3067-08e1-4d7f-85b2-af3bbdee1bfe" providerId="ADAL" clId="{F51FE5E9-FA75-41C9-9CC5-E5793B22BC39}" dt="2026-09-25T16:06:24.521" v="15579" actId="1076"/>
          <ac:spMkLst>
            <pc:docMk/>
            <pc:sldMk cId="3951156646" sldId="301"/>
            <ac:spMk id="12" creationId="{DF67CA01-3779-5438-7826-20DD86A79410}"/>
          </ac:spMkLst>
        </pc:spChg>
        <pc:spChg chg="add mod">
          <ac:chgData name="Brice, Richard" userId="571d3067-08e1-4d7f-85b2-af3bbdee1bfe" providerId="ADAL" clId="{F51FE5E9-FA75-41C9-9CC5-E5793B22BC39}" dt="2026-09-24T21:39:54.219" v="14591" actId="20577"/>
          <ac:spMkLst>
            <pc:docMk/>
            <pc:sldMk cId="3951156646" sldId="301"/>
            <ac:spMk id="15" creationId="{CB1E0FA1-6810-8E18-B58D-0C503795335C}"/>
          </ac:spMkLst>
        </pc:spChg>
        <pc:picChg chg="add mod">
          <ac:chgData name="Brice, Richard" userId="571d3067-08e1-4d7f-85b2-af3bbdee1bfe" providerId="ADAL" clId="{F51FE5E9-FA75-41C9-9CC5-E5793B22BC39}" dt="2026-09-22T16:54:20.947" v="1605" actId="1076"/>
          <ac:picMkLst>
            <pc:docMk/>
            <pc:sldMk cId="3951156646" sldId="301"/>
            <ac:picMk id="7" creationId="{18E98D67-BABB-D9B8-F66C-F9F0F4C79FF4}"/>
          </ac:picMkLst>
        </pc:picChg>
        <pc:picChg chg="add mod">
          <ac:chgData name="Brice, Richard" userId="571d3067-08e1-4d7f-85b2-af3bbdee1bfe" providerId="ADAL" clId="{F51FE5E9-FA75-41C9-9CC5-E5793B22BC39}" dt="2026-09-22T16:54:18.967" v="1604" actId="14100"/>
          <ac:picMkLst>
            <pc:docMk/>
            <pc:sldMk cId="3951156646" sldId="301"/>
            <ac:picMk id="13" creationId="{15D28DD2-8117-5A65-A560-7487577B5AB0}"/>
          </ac:picMkLst>
        </pc:picChg>
      </pc:sldChg>
      <pc:sldChg chg="addSp delSp modSp add mod modNotesTx">
        <pc:chgData name="Brice, Richard" userId="571d3067-08e1-4d7f-85b2-af3bbdee1bfe" providerId="ADAL" clId="{F51FE5E9-FA75-41C9-9CC5-E5793B22BC39}" dt="2026-09-24T21:40:57.135" v="14602" actId="1076"/>
        <pc:sldMkLst>
          <pc:docMk/>
          <pc:sldMk cId="787509034" sldId="302"/>
        </pc:sldMkLst>
        <pc:spChg chg="add mod">
          <ac:chgData name="Brice, Richard" userId="571d3067-08e1-4d7f-85b2-af3bbdee1bfe" providerId="ADAL" clId="{F51FE5E9-FA75-41C9-9CC5-E5793B22BC39}" dt="2026-09-24T21:40:23.062" v="14594" actId="1076"/>
          <ac:spMkLst>
            <pc:docMk/>
            <pc:sldMk cId="787509034" sldId="302"/>
            <ac:spMk id="4" creationId="{6ACA507C-C004-8D1D-D226-A405F8317CFF}"/>
          </ac:spMkLst>
        </pc:spChg>
        <pc:spChg chg="add mod">
          <ac:chgData name="Brice, Richard" userId="571d3067-08e1-4d7f-85b2-af3bbdee1bfe" providerId="ADAL" clId="{F51FE5E9-FA75-41C9-9CC5-E5793B22BC39}" dt="2026-09-24T21:40:57.135" v="14602" actId="1076"/>
          <ac:spMkLst>
            <pc:docMk/>
            <pc:sldMk cId="787509034" sldId="302"/>
            <ac:spMk id="7" creationId="{B9AEAFC7-E969-F3FA-B797-E4CA1C28ED69}"/>
          </ac:spMkLst>
        </pc:spChg>
        <pc:picChg chg="mod">
          <ac:chgData name="Brice, Richard" userId="571d3067-08e1-4d7f-85b2-af3bbdee1bfe" providerId="ADAL" clId="{F51FE5E9-FA75-41C9-9CC5-E5793B22BC39}" dt="2026-09-22T17:43:30.672" v="2427" actId="1035"/>
          <ac:picMkLst>
            <pc:docMk/>
            <pc:sldMk cId="787509034" sldId="302"/>
            <ac:picMk id="5" creationId="{004C5E65-05CF-FBCA-BEFA-CB1C6EED7274}"/>
          </ac:picMkLst>
        </pc:picChg>
        <pc:picChg chg="mod">
          <ac:chgData name="Brice, Richard" userId="571d3067-08e1-4d7f-85b2-af3bbdee1bfe" providerId="ADAL" clId="{F51FE5E9-FA75-41C9-9CC5-E5793B22BC39}" dt="2026-09-22T17:43:30.672" v="2427" actId="1035"/>
          <ac:picMkLst>
            <pc:docMk/>
            <pc:sldMk cId="787509034" sldId="302"/>
            <ac:picMk id="9" creationId="{1AD606C7-E06A-ACAC-E50C-CE159DD08D8C}"/>
          </ac:picMkLst>
        </pc:picChg>
      </pc:sldChg>
      <pc:sldChg chg="addSp delSp modSp new mod modNotesTx">
        <pc:chgData name="Brice, Richard" userId="571d3067-08e1-4d7f-85b2-af3bbdee1bfe" providerId="ADAL" clId="{F51FE5E9-FA75-41C9-9CC5-E5793B22BC39}" dt="2026-09-25T16:08:54.113" v="15582" actId="1076"/>
        <pc:sldMkLst>
          <pc:docMk/>
          <pc:sldMk cId="2116451414" sldId="303"/>
        </pc:sldMkLst>
        <pc:spChg chg="add mod">
          <ac:chgData name="Brice, Richard" userId="571d3067-08e1-4d7f-85b2-af3bbdee1bfe" providerId="ADAL" clId="{F51FE5E9-FA75-41C9-9CC5-E5793B22BC39}" dt="2026-09-24T21:44:21.343" v="14605" actId="1076"/>
          <ac:spMkLst>
            <pc:docMk/>
            <pc:sldMk cId="2116451414" sldId="303"/>
            <ac:spMk id="4" creationId="{A8085D8F-F0E8-8CB8-8F0C-1D1A80BC7E19}"/>
          </ac:spMkLst>
        </pc:spChg>
        <pc:spChg chg="add mod">
          <ac:chgData name="Brice, Richard" userId="571d3067-08e1-4d7f-85b2-af3bbdee1bfe" providerId="ADAL" clId="{F51FE5E9-FA75-41C9-9CC5-E5793B22BC39}" dt="2026-09-25T16:08:54.113" v="15582" actId="1076"/>
          <ac:spMkLst>
            <pc:docMk/>
            <pc:sldMk cId="2116451414" sldId="303"/>
            <ac:spMk id="6" creationId="{D01B5542-3062-5C64-86C5-73825F8AAD66}"/>
          </ac:spMkLst>
        </pc:spChg>
        <pc:spChg chg="add mod">
          <ac:chgData name="Brice, Richard" userId="571d3067-08e1-4d7f-85b2-af3bbdee1bfe" providerId="ADAL" clId="{F51FE5E9-FA75-41C9-9CC5-E5793B22BC39}" dt="2026-09-25T16:08:48.113" v="15581" actId="1076"/>
          <ac:spMkLst>
            <pc:docMk/>
            <pc:sldMk cId="2116451414" sldId="303"/>
            <ac:spMk id="8" creationId="{795B7CCA-D4CD-9181-9E4C-08013E4ABD62}"/>
          </ac:spMkLst>
        </pc:spChg>
        <pc:picChg chg="add mod">
          <ac:chgData name="Brice, Richard" userId="571d3067-08e1-4d7f-85b2-af3bbdee1bfe" providerId="ADAL" clId="{F51FE5E9-FA75-41C9-9CC5-E5793B22BC39}" dt="2026-09-22T17:35:29.226" v="2398" actId="14100"/>
          <ac:picMkLst>
            <pc:docMk/>
            <pc:sldMk cId="2116451414" sldId="303"/>
            <ac:picMk id="10" creationId="{918746D2-EE28-E5D5-3C76-7139A1003A1A}"/>
          </ac:picMkLst>
        </pc:picChg>
        <pc:picChg chg="add mod ord modCrop">
          <ac:chgData name="Brice, Richard" userId="571d3067-08e1-4d7f-85b2-af3bbdee1bfe" providerId="ADAL" clId="{F51FE5E9-FA75-41C9-9CC5-E5793B22BC39}" dt="2026-09-22T20:57:01.380" v="6180" actId="1076"/>
          <ac:picMkLst>
            <pc:docMk/>
            <pc:sldMk cId="2116451414" sldId="303"/>
            <ac:picMk id="12" creationId="{52AC3A26-6B4D-07E6-A50D-55F4D4E1847F}"/>
          </ac:picMkLst>
        </pc:picChg>
        <pc:picChg chg="add mod">
          <ac:chgData name="Brice, Richard" userId="571d3067-08e1-4d7f-85b2-af3bbdee1bfe" providerId="ADAL" clId="{F51FE5E9-FA75-41C9-9CC5-E5793B22BC39}" dt="2026-09-22T17:35:17.022" v="2395" actId="1076"/>
          <ac:picMkLst>
            <pc:docMk/>
            <pc:sldMk cId="2116451414" sldId="303"/>
            <ac:picMk id="16" creationId="{D4A7D47A-6253-2140-F974-6327888FF4F0}"/>
          </ac:picMkLst>
        </pc:picChg>
      </pc:sldChg>
      <pc:sldChg chg="addSp modSp new mod modNotesTx">
        <pc:chgData name="Brice, Richard" userId="571d3067-08e1-4d7f-85b2-af3bbdee1bfe" providerId="ADAL" clId="{F51FE5E9-FA75-41C9-9CC5-E5793B22BC39}" dt="2026-09-25T16:10:16.549" v="15583" actId="20577"/>
        <pc:sldMkLst>
          <pc:docMk/>
          <pc:sldMk cId="279563719" sldId="304"/>
        </pc:sldMkLst>
        <pc:spChg chg="add mod">
          <ac:chgData name="Brice, Richard" userId="571d3067-08e1-4d7f-85b2-af3bbdee1bfe" providerId="ADAL" clId="{F51FE5E9-FA75-41C9-9CC5-E5793B22BC39}" dt="2026-09-24T23:39:13.204" v="15347" actId="1076"/>
          <ac:spMkLst>
            <pc:docMk/>
            <pc:sldMk cId="279563719" sldId="304"/>
            <ac:spMk id="5" creationId="{430B136A-BCCD-4EB6-3842-8B023B45954B}"/>
          </ac:spMkLst>
        </pc:spChg>
        <pc:spChg chg="add mod">
          <ac:chgData name="Brice, Richard" userId="571d3067-08e1-4d7f-85b2-af3bbdee1bfe" providerId="ADAL" clId="{F51FE5E9-FA75-41C9-9CC5-E5793B22BC39}" dt="2026-09-24T21:45:20.852" v="14620" actId="1076"/>
          <ac:spMkLst>
            <pc:docMk/>
            <pc:sldMk cId="279563719" sldId="304"/>
            <ac:spMk id="9" creationId="{48F32D6A-9FAE-F716-2690-9AF77EE50C7D}"/>
          </ac:spMkLst>
        </pc:spChg>
        <pc:spChg chg="add mod">
          <ac:chgData name="Brice, Richard" userId="571d3067-08e1-4d7f-85b2-af3bbdee1bfe" providerId="ADAL" clId="{F51FE5E9-FA75-41C9-9CC5-E5793B22BC39}" dt="2026-09-25T16:10:16.549" v="15583" actId="20577"/>
          <ac:spMkLst>
            <pc:docMk/>
            <pc:sldMk cId="279563719" sldId="304"/>
            <ac:spMk id="11" creationId="{9C8A57B3-955F-BDC3-A7A6-88B7ACAF0E44}"/>
          </ac:spMkLst>
        </pc:spChg>
        <pc:picChg chg="add mod">
          <ac:chgData name="Brice, Richard" userId="571d3067-08e1-4d7f-85b2-af3bbdee1bfe" providerId="ADAL" clId="{F51FE5E9-FA75-41C9-9CC5-E5793B22BC39}" dt="2026-09-22T17:27:05.969" v="2048" actId="1076"/>
          <ac:picMkLst>
            <pc:docMk/>
            <pc:sldMk cId="279563719" sldId="304"/>
            <ac:picMk id="4" creationId="{1CE3B524-0BBE-BDEC-B47F-3E1A45A0E790}"/>
          </ac:picMkLst>
        </pc:picChg>
        <pc:picChg chg="add mod">
          <ac:chgData name="Brice, Richard" userId="571d3067-08e1-4d7f-85b2-af3bbdee1bfe" providerId="ADAL" clId="{F51FE5E9-FA75-41C9-9CC5-E5793B22BC39}" dt="2026-09-22T17:37:56.207" v="2400" actId="1076"/>
          <ac:picMkLst>
            <pc:docMk/>
            <pc:sldMk cId="279563719" sldId="304"/>
            <ac:picMk id="6" creationId="{31C51FA8-5EFC-2199-4CBC-4F8C4A6FC10F}"/>
          </ac:picMkLst>
        </pc:picChg>
      </pc:sldChg>
      <pc:sldChg chg="addSp delSp modSp new mod modClrScheme chgLayout modNotesTx">
        <pc:chgData name="Brice, Richard" userId="571d3067-08e1-4d7f-85b2-af3bbdee1bfe" providerId="ADAL" clId="{F51FE5E9-FA75-41C9-9CC5-E5793B22BC39}" dt="2026-09-24T21:47:29.347" v="14674" actId="20577"/>
        <pc:sldMkLst>
          <pc:docMk/>
          <pc:sldMk cId="4089392958" sldId="305"/>
        </pc:sldMkLst>
        <pc:spChg chg="add mod">
          <ac:chgData name="Brice, Richard" userId="571d3067-08e1-4d7f-85b2-af3bbdee1bfe" providerId="ADAL" clId="{F51FE5E9-FA75-41C9-9CC5-E5793B22BC39}" dt="2026-09-24T21:46:09.506" v="14626" actId="1076"/>
          <ac:spMkLst>
            <pc:docMk/>
            <pc:sldMk cId="4089392958" sldId="305"/>
            <ac:spMk id="3" creationId="{343F6AB8-2804-E7C5-B677-FCD84E79678E}"/>
          </ac:spMkLst>
        </pc:spChg>
        <pc:spChg chg="add mod">
          <ac:chgData name="Brice, Richard" userId="571d3067-08e1-4d7f-85b2-af3bbdee1bfe" providerId="ADAL" clId="{F51FE5E9-FA75-41C9-9CC5-E5793B22BC39}" dt="2026-09-24T21:46:21.020" v="14629" actId="20577"/>
          <ac:spMkLst>
            <pc:docMk/>
            <pc:sldMk cId="4089392958" sldId="305"/>
            <ac:spMk id="5" creationId="{5A4CACF0-4D26-FC42-721F-C8F8E5C67884}"/>
          </ac:spMkLst>
        </pc:spChg>
        <pc:spChg chg="mod ord">
          <ac:chgData name="Brice, Richard" userId="571d3067-08e1-4d7f-85b2-af3bbdee1bfe" providerId="ADAL" clId="{F51FE5E9-FA75-41C9-9CC5-E5793B22BC39}" dt="2026-09-22T17:44:04.468" v="2429" actId="700"/>
          <ac:spMkLst>
            <pc:docMk/>
            <pc:sldMk cId="4089392958" sldId="305"/>
            <ac:spMk id="7" creationId="{0B9B3C86-4AA0-9AE5-C86D-1966FF3FD2CB}"/>
          </ac:spMkLst>
        </pc:spChg>
        <pc:spChg chg="add mod ord">
          <ac:chgData name="Brice, Richard" userId="571d3067-08e1-4d7f-85b2-af3bbdee1bfe" providerId="ADAL" clId="{F51FE5E9-FA75-41C9-9CC5-E5793B22BC39}" dt="2026-09-22T17:44:10.592" v="2457" actId="20577"/>
          <ac:spMkLst>
            <pc:docMk/>
            <pc:sldMk cId="4089392958" sldId="305"/>
            <ac:spMk id="8" creationId="{56E4FA21-88E8-7C08-ABA5-9284A8BF9195}"/>
          </ac:spMkLst>
        </pc:spChg>
        <pc:spChg chg="add mod">
          <ac:chgData name="Brice, Richard" userId="571d3067-08e1-4d7f-85b2-af3bbdee1bfe" providerId="ADAL" clId="{F51FE5E9-FA75-41C9-9CC5-E5793B22BC39}" dt="2026-09-24T21:46:31.925" v="14634" actId="20577"/>
          <ac:spMkLst>
            <pc:docMk/>
            <pc:sldMk cId="4089392958" sldId="305"/>
            <ac:spMk id="9" creationId="{D184AA7B-D006-467B-A04C-A23AFB3CE48D}"/>
          </ac:spMkLst>
        </pc:spChg>
        <pc:spChg chg="add mod">
          <ac:chgData name="Brice, Richard" userId="571d3067-08e1-4d7f-85b2-af3bbdee1bfe" providerId="ADAL" clId="{F51FE5E9-FA75-41C9-9CC5-E5793B22BC39}" dt="2026-09-24T21:46:49.222" v="14636" actId="1076"/>
          <ac:spMkLst>
            <pc:docMk/>
            <pc:sldMk cId="4089392958" sldId="305"/>
            <ac:spMk id="11" creationId="{CE9DAC56-03FC-9C95-CC76-DBB518DEDD24}"/>
          </ac:spMkLst>
        </pc:spChg>
        <pc:picChg chg="add mod">
          <ac:chgData name="Brice, Richard" userId="571d3067-08e1-4d7f-85b2-af3bbdee1bfe" providerId="ADAL" clId="{F51FE5E9-FA75-41C9-9CC5-E5793B22BC39}" dt="2026-09-22T18:04:44.715" v="2463" actId="1076"/>
          <ac:picMkLst>
            <pc:docMk/>
            <pc:sldMk cId="4089392958" sldId="305"/>
            <ac:picMk id="12" creationId="{EA6E0FC2-3041-FD71-F584-A21B4C5D8BD6}"/>
          </ac:picMkLst>
        </pc:picChg>
        <pc:picChg chg="add mod">
          <ac:chgData name="Brice, Richard" userId="571d3067-08e1-4d7f-85b2-af3bbdee1bfe" providerId="ADAL" clId="{F51FE5E9-FA75-41C9-9CC5-E5793B22BC39}" dt="2026-09-22T20:58:10.708" v="6189" actId="1076"/>
          <ac:picMkLst>
            <pc:docMk/>
            <pc:sldMk cId="4089392958" sldId="305"/>
            <ac:picMk id="16" creationId="{DB5C9964-6E35-535F-9BBB-8A4DF90DCB63}"/>
          </ac:picMkLst>
        </pc:picChg>
      </pc:sldChg>
      <pc:sldChg chg="addSp modSp new mod modNotesTx">
        <pc:chgData name="Brice, Richard" userId="571d3067-08e1-4d7f-85b2-af3bbdee1bfe" providerId="ADAL" clId="{F51FE5E9-FA75-41C9-9CC5-E5793B22BC39}" dt="2026-09-25T16:12:37.200" v="15648" actId="20577"/>
        <pc:sldMkLst>
          <pc:docMk/>
          <pc:sldMk cId="1560347058" sldId="306"/>
        </pc:sldMkLst>
        <pc:spChg chg="add mod">
          <ac:chgData name="Brice, Richard" userId="571d3067-08e1-4d7f-85b2-af3bbdee1bfe" providerId="ADAL" clId="{F51FE5E9-FA75-41C9-9CC5-E5793B22BC39}" dt="2026-09-24T21:47:43.995" v="14676" actId="1076"/>
          <ac:spMkLst>
            <pc:docMk/>
            <pc:sldMk cId="1560347058" sldId="306"/>
            <ac:spMk id="6" creationId="{103467F6-BAC3-CC1F-D594-1FE10E54FF13}"/>
          </ac:spMkLst>
        </pc:spChg>
        <pc:spChg chg="add mod">
          <ac:chgData name="Brice, Richard" userId="571d3067-08e1-4d7f-85b2-af3bbdee1bfe" providerId="ADAL" clId="{F51FE5E9-FA75-41C9-9CC5-E5793B22BC39}" dt="2026-09-25T16:12:28.178" v="15616" actId="1035"/>
          <ac:spMkLst>
            <pc:docMk/>
            <pc:sldMk cId="1560347058" sldId="306"/>
            <ac:spMk id="8" creationId="{0D65F311-EB55-4CB5-03EC-30B38633B46C}"/>
          </ac:spMkLst>
        </pc:spChg>
        <pc:spChg chg="add mod">
          <ac:chgData name="Brice, Richard" userId="571d3067-08e1-4d7f-85b2-af3bbdee1bfe" providerId="ADAL" clId="{F51FE5E9-FA75-41C9-9CC5-E5793B22BC39}" dt="2026-09-24T21:48:04.047" v="14682" actId="20577"/>
          <ac:spMkLst>
            <pc:docMk/>
            <pc:sldMk cId="1560347058" sldId="306"/>
            <ac:spMk id="10" creationId="{6171E297-7E49-DD86-7C6F-9A4CAED637BF}"/>
          </ac:spMkLst>
        </pc:spChg>
        <pc:spChg chg="add mod">
          <ac:chgData name="Brice, Richard" userId="571d3067-08e1-4d7f-85b2-af3bbdee1bfe" providerId="ADAL" clId="{F51FE5E9-FA75-41C9-9CC5-E5793B22BC39}" dt="2026-09-24T21:48:48.615" v="14740" actId="20577"/>
          <ac:spMkLst>
            <pc:docMk/>
            <pc:sldMk cId="1560347058" sldId="306"/>
            <ac:spMk id="12" creationId="{BB055ACD-92AF-31F4-3C06-9C72E3662064}"/>
          </ac:spMkLst>
        </pc:spChg>
        <pc:picChg chg="add mod">
          <ac:chgData name="Brice, Richard" userId="571d3067-08e1-4d7f-85b2-af3bbdee1bfe" providerId="ADAL" clId="{F51FE5E9-FA75-41C9-9CC5-E5793B22BC39}" dt="2026-09-22T18:44:14.131" v="2495" actId="1076"/>
          <ac:picMkLst>
            <pc:docMk/>
            <pc:sldMk cId="1560347058" sldId="306"/>
            <ac:picMk id="4" creationId="{DB952778-3E2E-3321-0CA0-4D0354E042C5}"/>
          </ac:picMkLst>
        </pc:picChg>
      </pc:sldChg>
      <pc:sldChg chg="addSp modSp new mod modNotesTx">
        <pc:chgData name="Brice, Richard" userId="571d3067-08e1-4d7f-85b2-af3bbdee1bfe" providerId="ADAL" clId="{F51FE5E9-FA75-41C9-9CC5-E5793B22BC39}" dt="2026-09-24T23:40:54.898" v="15350" actId="6549"/>
        <pc:sldMkLst>
          <pc:docMk/>
          <pc:sldMk cId="4158197002" sldId="307"/>
        </pc:sldMkLst>
        <pc:spChg chg="mod">
          <ac:chgData name="Brice, Richard" userId="571d3067-08e1-4d7f-85b2-af3bbdee1bfe" providerId="ADAL" clId="{F51FE5E9-FA75-41C9-9CC5-E5793B22BC39}" dt="2026-09-22T18:26:52.354" v="2492" actId="20577"/>
          <ac:spMkLst>
            <pc:docMk/>
            <pc:sldMk cId="4158197002" sldId="307"/>
            <ac:spMk id="2" creationId="{049A46ED-7B08-4823-7628-9394D1B38255}"/>
          </ac:spMkLst>
        </pc:spChg>
        <pc:picChg chg="add mod ord">
          <ac:chgData name="Brice, Richard" userId="571d3067-08e1-4d7f-85b2-af3bbdee1bfe" providerId="ADAL" clId="{F51FE5E9-FA75-41C9-9CC5-E5793B22BC39}" dt="2026-09-22T18:53:07.597" v="2864" actId="1076"/>
          <ac:picMkLst>
            <pc:docMk/>
            <pc:sldMk cId="4158197002" sldId="307"/>
            <ac:picMk id="5" creationId="{422BAC94-1A1E-2142-C335-3189EAA5DE5D}"/>
          </ac:picMkLst>
        </pc:picChg>
        <pc:picChg chg="add mod">
          <ac:chgData name="Brice, Richard" userId="571d3067-08e1-4d7f-85b2-af3bbdee1bfe" providerId="ADAL" clId="{F51FE5E9-FA75-41C9-9CC5-E5793B22BC39}" dt="2026-09-22T18:53:03.590" v="2863" actId="14100"/>
          <ac:picMkLst>
            <pc:docMk/>
            <pc:sldMk cId="4158197002" sldId="307"/>
            <ac:picMk id="7" creationId="{B4CA7D2B-9CD7-2EA3-4886-FACD3E8988D7}"/>
          </ac:picMkLst>
        </pc:picChg>
      </pc:sldChg>
      <pc:sldChg chg="addSp new mod modNotesTx">
        <pc:chgData name="Brice, Richard" userId="571d3067-08e1-4d7f-85b2-af3bbdee1bfe" providerId="ADAL" clId="{F51FE5E9-FA75-41C9-9CC5-E5793B22BC39}" dt="2026-09-22T23:14:07.502" v="13125" actId="20577"/>
        <pc:sldMkLst>
          <pc:docMk/>
          <pc:sldMk cId="2050064548" sldId="308"/>
        </pc:sldMkLst>
        <pc:picChg chg="add">
          <ac:chgData name="Brice, Richard" userId="571d3067-08e1-4d7f-85b2-af3bbdee1bfe" providerId="ADAL" clId="{F51FE5E9-FA75-41C9-9CC5-E5793B22BC39}" dt="2026-09-22T18:54:51.401" v="2869" actId="22"/>
          <ac:picMkLst>
            <pc:docMk/>
            <pc:sldMk cId="2050064548" sldId="308"/>
            <ac:picMk id="4" creationId="{D8C5F093-35D8-FDDA-FA44-2A28B1B7EBCB}"/>
          </ac:picMkLst>
        </pc:picChg>
      </pc:sldChg>
      <pc:sldChg chg="addSp modSp new mod modNotesTx">
        <pc:chgData name="Brice, Richard" userId="571d3067-08e1-4d7f-85b2-af3bbdee1bfe" providerId="ADAL" clId="{F51FE5E9-FA75-41C9-9CC5-E5793B22BC39}" dt="2026-09-22T23:16:48.684" v="13327" actId="20577"/>
        <pc:sldMkLst>
          <pc:docMk/>
          <pc:sldMk cId="3717168551" sldId="309"/>
        </pc:sldMkLst>
        <pc:spChg chg="mod">
          <ac:chgData name="Brice, Richard" userId="571d3067-08e1-4d7f-85b2-af3bbdee1bfe" providerId="ADAL" clId="{F51FE5E9-FA75-41C9-9CC5-E5793B22BC39}" dt="2026-09-22T20:33:18.972" v="4297" actId="20577"/>
          <ac:spMkLst>
            <pc:docMk/>
            <pc:sldMk cId="3717168551" sldId="309"/>
            <ac:spMk id="2" creationId="{321AAB08-B0B3-1D13-E2B0-9506905A0D94}"/>
          </ac:spMkLst>
        </pc:spChg>
        <pc:picChg chg="add mod">
          <ac:chgData name="Brice, Richard" userId="571d3067-08e1-4d7f-85b2-af3bbdee1bfe" providerId="ADAL" clId="{F51FE5E9-FA75-41C9-9CC5-E5793B22BC39}" dt="2026-09-22T19:02:22.134" v="3191" actId="1076"/>
          <ac:picMkLst>
            <pc:docMk/>
            <pc:sldMk cId="3717168551" sldId="309"/>
            <ac:picMk id="5" creationId="{1EFCF569-9C6E-F241-5C74-28E9A436B9B8}"/>
          </ac:picMkLst>
        </pc:picChg>
      </pc:sldChg>
      <pc:sldChg chg="modSp new mod">
        <pc:chgData name="Brice, Richard" userId="571d3067-08e1-4d7f-85b2-af3bbdee1bfe" providerId="ADAL" clId="{F51FE5E9-FA75-41C9-9CC5-E5793B22BC39}" dt="2026-09-25T16:18:23.981" v="15672" actId="6549"/>
        <pc:sldMkLst>
          <pc:docMk/>
          <pc:sldMk cId="2440942009" sldId="310"/>
        </pc:sldMkLst>
        <pc:spChg chg="mod">
          <ac:chgData name="Brice, Richard" userId="571d3067-08e1-4d7f-85b2-af3bbdee1bfe" providerId="ADAL" clId="{F51FE5E9-FA75-41C9-9CC5-E5793B22BC39}" dt="2026-09-22T20:32:36.229" v="4289" actId="6549"/>
          <ac:spMkLst>
            <pc:docMk/>
            <pc:sldMk cId="2440942009" sldId="310"/>
            <ac:spMk id="2" creationId="{0DB1AB78-A8F4-BC01-A031-7474FF03CBCB}"/>
          </ac:spMkLst>
        </pc:spChg>
        <pc:spChg chg="mod">
          <ac:chgData name="Brice, Richard" userId="571d3067-08e1-4d7f-85b2-af3bbdee1bfe" providerId="ADAL" clId="{F51FE5E9-FA75-41C9-9CC5-E5793B22BC39}" dt="2026-09-25T16:18:23.981" v="15672" actId="6549"/>
          <ac:spMkLst>
            <pc:docMk/>
            <pc:sldMk cId="2440942009" sldId="310"/>
            <ac:spMk id="3" creationId="{99CDA1C1-DD26-35F6-D1E0-BE6995E27B4B}"/>
          </ac:spMkLst>
        </pc:spChg>
      </pc:sldChg>
      <pc:sldChg chg="addSp delSp modSp new mod modNotesTx">
        <pc:chgData name="Brice, Richard" userId="571d3067-08e1-4d7f-85b2-af3bbdee1bfe" providerId="ADAL" clId="{F51FE5E9-FA75-41C9-9CC5-E5793B22BC39}" dt="2026-09-23T18:53:03.959" v="14423" actId="20577"/>
        <pc:sldMkLst>
          <pc:docMk/>
          <pc:sldMk cId="589078575" sldId="311"/>
        </pc:sldMkLst>
        <pc:spChg chg="mod">
          <ac:chgData name="Brice, Richard" userId="571d3067-08e1-4d7f-85b2-af3bbdee1bfe" providerId="ADAL" clId="{F51FE5E9-FA75-41C9-9CC5-E5793B22BC39}" dt="2026-09-22T19:47:56.478" v="3568" actId="6549"/>
          <ac:spMkLst>
            <pc:docMk/>
            <pc:sldMk cId="589078575" sldId="311"/>
            <ac:spMk id="2" creationId="{50D701F7-2825-8780-D4B9-900E71EFA325}"/>
          </ac:spMkLst>
        </pc:spChg>
        <pc:spChg chg="add mod">
          <ac:chgData name="Brice, Richard" userId="571d3067-08e1-4d7f-85b2-af3bbdee1bfe" providerId="ADAL" clId="{F51FE5E9-FA75-41C9-9CC5-E5793B22BC39}" dt="2026-09-22T19:47:47.652" v="3552" actId="1076"/>
          <ac:spMkLst>
            <pc:docMk/>
            <pc:sldMk cId="589078575" sldId="311"/>
            <ac:spMk id="3" creationId="{12CD4C98-30B2-3959-D71A-F5947C5CE1AD}"/>
          </ac:spMkLst>
        </pc:spChg>
        <pc:spChg chg="mod">
          <ac:chgData name="Brice, Richard" userId="571d3067-08e1-4d7f-85b2-af3bbdee1bfe" providerId="ADAL" clId="{F51FE5E9-FA75-41C9-9CC5-E5793B22BC39}" dt="2026-09-22T20:08:37.182" v="3596" actId="1076"/>
          <ac:spMkLst>
            <pc:docMk/>
            <pc:sldMk cId="589078575" sldId="311"/>
            <ac:spMk id="4" creationId="{8607C2D5-C907-2375-DA5C-0C3AF0ED3A88}"/>
          </ac:spMkLst>
        </pc:spChg>
        <pc:picChg chg="add mod">
          <ac:chgData name="Brice, Richard" userId="571d3067-08e1-4d7f-85b2-af3bbdee1bfe" providerId="ADAL" clId="{F51FE5E9-FA75-41C9-9CC5-E5793B22BC39}" dt="2026-09-22T19:47:52.169" v="3553" actId="1076"/>
          <ac:picMkLst>
            <pc:docMk/>
            <pc:sldMk cId="589078575" sldId="311"/>
            <ac:picMk id="6" creationId="{E9BC9F1D-A2F8-F22F-7B5D-02C76702865D}"/>
          </ac:picMkLst>
        </pc:picChg>
      </pc:sldChg>
      <pc:sldChg chg="addSp delSp modSp mod modNotesTx">
        <pc:chgData name="Brice, Richard" userId="571d3067-08e1-4d7f-85b2-af3bbdee1bfe" providerId="ADAL" clId="{F51FE5E9-FA75-41C9-9CC5-E5793B22BC39}" dt="2026-09-23T18:49:11.755" v="14290" actId="6549"/>
        <pc:sldMkLst>
          <pc:docMk/>
          <pc:sldMk cId="1591352968" sldId="313"/>
        </pc:sldMkLst>
        <pc:spChg chg="mod">
          <ac:chgData name="Brice, Richard" userId="571d3067-08e1-4d7f-85b2-af3bbdee1bfe" providerId="ADAL" clId="{F51FE5E9-FA75-41C9-9CC5-E5793B22BC39}" dt="2026-09-22T20:15:21.862" v="4079" actId="20577"/>
          <ac:spMkLst>
            <pc:docMk/>
            <pc:sldMk cId="1591352968" sldId="313"/>
            <ac:spMk id="2" creationId="{5D1C58EF-40C0-F989-F798-384926AAAE20}"/>
          </ac:spMkLst>
        </pc:spChg>
        <pc:spChg chg="mod">
          <ac:chgData name="Brice, Richard" userId="571d3067-08e1-4d7f-85b2-af3bbdee1bfe" providerId="ADAL" clId="{F51FE5E9-FA75-41C9-9CC5-E5793B22BC39}" dt="2026-09-22T20:11:43.944" v="3674"/>
          <ac:spMkLst>
            <pc:docMk/>
            <pc:sldMk cId="1591352968" sldId="313"/>
            <ac:spMk id="9" creationId="{BEB88288-8D72-6E5C-2813-0830C82C0548}"/>
          </ac:spMkLst>
        </pc:spChg>
        <pc:spChg chg="mod">
          <ac:chgData name="Brice, Richard" userId="571d3067-08e1-4d7f-85b2-af3bbdee1bfe" providerId="ADAL" clId="{F51FE5E9-FA75-41C9-9CC5-E5793B22BC39}" dt="2026-09-22T20:11:43.944" v="3674"/>
          <ac:spMkLst>
            <pc:docMk/>
            <pc:sldMk cId="1591352968" sldId="313"/>
            <ac:spMk id="10" creationId="{A6E8517B-54B4-F58A-8DAB-76112A85BC65}"/>
          </ac:spMkLst>
        </pc:spChg>
        <pc:spChg chg="mod">
          <ac:chgData name="Brice, Richard" userId="571d3067-08e1-4d7f-85b2-af3bbdee1bfe" providerId="ADAL" clId="{F51FE5E9-FA75-41C9-9CC5-E5793B22BC39}" dt="2026-09-22T20:11:43.944" v="3674"/>
          <ac:spMkLst>
            <pc:docMk/>
            <pc:sldMk cId="1591352968" sldId="313"/>
            <ac:spMk id="11" creationId="{E5CE2724-8627-D4DB-148C-E04D49BB7F48}"/>
          </ac:spMkLst>
        </pc:spChg>
        <pc:spChg chg="mod">
          <ac:chgData name="Brice, Richard" userId="571d3067-08e1-4d7f-85b2-af3bbdee1bfe" providerId="ADAL" clId="{F51FE5E9-FA75-41C9-9CC5-E5793B22BC39}" dt="2026-09-22T20:11:43.944" v="3674"/>
          <ac:spMkLst>
            <pc:docMk/>
            <pc:sldMk cId="1591352968" sldId="313"/>
            <ac:spMk id="12" creationId="{5468B9FB-96CB-C9CE-553C-54362146E30B}"/>
          </ac:spMkLst>
        </pc:spChg>
        <pc:spChg chg="mod">
          <ac:chgData name="Brice, Richard" userId="571d3067-08e1-4d7f-85b2-af3bbdee1bfe" providerId="ADAL" clId="{F51FE5E9-FA75-41C9-9CC5-E5793B22BC39}" dt="2026-09-22T20:11:43.944" v="3674"/>
          <ac:spMkLst>
            <pc:docMk/>
            <pc:sldMk cId="1591352968" sldId="313"/>
            <ac:spMk id="13" creationId="{D826F6D4-5B97-DE2A-0EB1-785A1D1594E0}"/>
          </ac:spMkLst>
        </pc:spChg>
        <pc:spChg chg="mod">
          <ac:chgData name="Brice, Richard" userId="571d3067-08e1-4d7f-85b2-af3bbdee1bfe" providerId="ADAL" clId="{F51FE5E9-FA75-41C9-9CC5-E5793B22BC39}" dt="2026-09-22T20:11:43.944" v="3674"/>
          <ac:spMkLst>
            <pc:docMk/>
            <pc:sldMk cId="1591352968" sldId="313"/>
            <ac:spMk id="14" creationId="{E08879E1-DF7F-5E06-8A48-8DD8747A2D92}"/>
          </ac:spMkLst>
        </pc:spChg>
        <pc:spChg chg="mod">
          <ac:chgData name="Brice, Richard" userId="571d3067-08e1-4d7f-85b2-af3bbdee1bfe" providerId="ADAL" clId="{F51FE5E9-FA75-41C9-9CC5-E5793B22BC39}" dt="2026-09-22T20:11:43.944" v="3674"/>
          <ac:spMkLst>
            <pc:docMk/>
            <pc:sldMk cId="1591352968" sldId="313"/>
            <ac:spMk id="15" creationId="{0FB301E4-BDD5-7A74-81FB-07E924E2B836}"/>
          </ac:spMkLst>
        </pc:spChg>
        <pc:spChg chg="mod">
          <ac:chgData name="Brice, Richard" userId="571d3067-08e1-4d7f-85b2-af3bbdee1bfe" providerId="ADAL" clId="{F51FE5E9-FA75-41C9-9CC5-E5793B22BC39}" dt="2026-09-22T20:11:43.944" v="3674"/>
          <ac:spMkLst>
            <pc:docMk/>
            <pc:sldMk cId="1591352968" sldId="313"/>
            <ac:spMk id="16" creationId="{DC820B49-04E4-D175-D0B9-1F5FC8B86F60}"/>
          </ac:spMkLst>
        </pc:spChg>
        <pc:spChg chg="add mod">
          <ac:chgData name="Brice, Richard" userId="571d3067-08e1-4d7f-85b2-af3bbdee1bfe" providerId="ADAL" clId="{F51FE5E9-FA75-41C9-9CC5-E5793B22BC39}" dt="2026-09-22T21:31:14.848" v="9271" actId="1076"/>
          <ac:spMkLst>
            <pc:docMk/>
            <pc:sldMk cId="1591352968" sldId="313"/>
            <ac:spMk id="17" creationId="{AAB998BE-6DE2-DA6E-8D6A-35C4C305DD0D}"/>
          </ac:spMkLst>
        </pc:spChg>
        <pc:spChg chg="add mod">
          <ac:chgData name="Brice, Richard" userId="571d3067-08e1-4d7f-85b2-af3bbdee1bfe" providerId="ADAL" clId="{F51FE5E9-FA75-41C9-9CC5-E5793B22BC39}" dt="2026-09-22T20:12:08.328" v="3698" actId="20577"/>
          <ac:spMkLst>
            <pc:docMk/>
            <pc:sldMk cId="1591352968" sldId="313"/>
            <ac:spMk id="18" creationId="{29165169-CB2A-814B-7E77-2195C83EE484}"/>
          </ac:spMkLst>
        </pc:spChg>
        <pc:grpChg chg="add mod">
          <ac:chgData name="Brice, Richard" userId="571d3067-08e1-4d7f-85b2-af3bbdee1bfe" providerId="ADAL" clId="{F51FE5E9-FA75-41C9-9CC5-E5793B22BC39}" dt="2026-09-22T20:11:50.196" v="3676" actId="14100"/>
          <ac:grpSpMkLst>
            <pc:docMk/>
            <pc:sldMk cId="1591352968" sldId="313"/>
            <ac:grpSpMk id="7" creationId="{04F730D3-FFDD-A60A-14F0-C677848B14AE}"/>
          </ac:grpSpMkLst>
        </pc:grpChg>
        <pc:picChg chg="add mod">
          <ac:chgData name="Brice, Richard" userId="571d3067-08e1-4d7f-85b2-af3bbdee1bfe" providerId="ADAL" clId="{F51FE5E9-FA75-41C9-9CC5-E5793B22BC39}" dt="2026-09-22T21:31:17.766" v="9272" actId="1076"/>
          <ac:picMkLst>
            <pc:docMk/>
            <pc:sldMk cId="1591352968" sldId="313"/>
            <ac:picMk id="5" creationId="{5B30F395-F85E-1C54-BC26-D9F433F983BC}"/>
          </ac:picMkLst>
        </pc:picChg>
        <pc:picChg chg="mod">
          <ac:chgData name="Brice, Richard" userId="571d3067-08e1-4d7f-85b2-af3bbdee1bfe" providerId="ADAL" clId="{F51FE5E9-FA75-41C9-9CC5-E5793B22BC39}" dt="2026-09-22T20:11:43.944" v="3674"/>
          <ac:picMkLst>
            <pc:docMk/>
            <pc:sldMk cId="1591352968" sldId="313"/>
            <ac:picMk id="8" creationId="{AD5E99B4-7AC1-18D8-CDB5-CB56281F1F30}"/>
          </ac:picMkLst>
        </pc:picChg>
      </pc:sldChg>
      <pc:sldChg chg="modSp add mod modNotesTx">
        <pc:chgData name="Brice, Richard" userId="571d3067-08e1-4d7f-85b2-af3bbdee1bfe" providerId="ADAL" clId="{F51FE5E9-FA75-41C9-9CC5-E5793B22BC39}" dt="2026-09-24T23:15:45.188" v="14963" actId="6549"/>
        <pc:sldMkLst>
          <pc:docMk/>
          <pc:sldMk cId="940295293" sldId="314"/>
        </pc:sldMkLst>
        <pc:spChg chg="mod">
          <ac:chgData name="Brice, Richard" userId="571d3067-08e1-4d7f-85b2-af3bbdee1bfe" providerId="ADAL" clId="{F51FE5E9-FA75-41C9-9CC5-E5793B22BC39}" dt="2026-09-23T15:09:02.197" v="13596" actId="20577"/>
          <ac:spMkLst>
            <pc:docMk/>
            <pc:sldMk cId="940295293" sldId="314"/>
            <ac:spMk id="10" creationId="{A0D72EB6-D2EE-9E26-478B-71016A302A60}"/>
          </ac:spMkLst>
        </pc:spChg>
        <pc:spChg chg="mod">
          <ac:chgData name="Brice, Richard" userId="571d3067-08e1-4d7f-85b2-af3bbdee1bfe" providerId="ADAL" clId="{F51FE5E9-FA75-41C9-9CC5-E5793B22BC39}" dt="2026-09-24T23:15:45.188" v="14963" actId="6549"/>
          <ac:spMkLst>
            <pc:docMk/>
            <pc:sldMk cId="940295293" sldId="314"/>
            <ac:spMk id="12" creationId="{00000000-0000-0000-0000-000000000000}"/>
          </ac:spMkLst>
        </pc:spChg>
      </pc:sldChg>
      <pc:sldChg chg="addSp modSp new mod modNotesTx">
        <pc:chgData name="Brice, Richard" userId="571d3067-08e1-4d7f-85b2-af3bbdee1bfe" providerId="ADAL" clId="{F51FE5E9-FA75-41C9-9CC5-E5793B22BC39}" dt="2026-09-25T16:15:47.895" v="15652" actId="20577"/>
        <pc:sldMkLst>
          <pc:docMk/>
          <pc:sldMk cId="592750335" sldId="315"/>
        </pc:sldMkLst>
        <pc:spChg chg="mod">
          <ac:chgData name="Brice, Richard" userId="571d3067-08e1-4d7f-85b2-af3bbdee1bfe" providerId="ADAL" clId="{F51FE5E9-FA75-41C9-9CC5-E5793B22BC39}" dt="2026-09-22T20:33:41.168" v="4344" actId="20577"/>
          <ac:spMkLst>
            <pc:docMk/>
            <pc:sldMk cId="592750335" sldId="315"/>
            <ac:spMk id="2" creationId="{F73A6E44-AE83-F5B8-1F3C-A31A2441AADD}"/>
          </ac:spMkLst>
        </pc:spChg>
        <pc:picChg chg="add mod">
          <ac:chgData name="Brice, Richard" userId="571d3067-08e1-4d7f-85b2-af3bbdee1bfe" providerId="ADAL" clId="{F51FE5E9-FA75-41C9-9CC5-E5793B22BC39}" dt="2026-09-22T20:35:37.329" v="4347" actId="1076"/>
          <ac:picMkLst>
            <pc:docMk/>
            <pc:sldMk cId="592750335" sldId="315"/>
            <ac:picMk id="5" creationId="{366E07A8-3351-4261-D9F4-CE331781C1C4}"/>
          </ac:picMkLst>
        </pc:picChg>
      </pc:sldChg>
      <pc:sldChg chg="addSp delSp modSp new mod chgLayout">
        <pc:chgData name="Brice, Richard" userId="571d3067-08e1-4d7f-85b2-af3bbdee1bfe" providerId="ADAL" clId="{F51FE5E9-FA75-41C9-9CC5-E5793B22BC39}" dt="2026-09-24T23:13:35.592" v="14780" actId="20577"/>
        <pc:sldMkLst>
          <pc:docMk/>
          <pc:sldMk cId="1999014923" sldId="316"/>
        </pc:sldMkLst>
        <pc:spChg chg="mod ord">
          <ac:chgData name="Brice, Richard" userId="571d3067-08e1-4d7f-85b2-af3bbdee1bfe" providerId="ADAL" clId="{F51FE5E9-FA75-41C9-9CC5-E5793B22BC39}" dt="2026-09-22T22:36:26.440" v="9536" actId="6264"/>
          <ac:spMkLst>
            <pc:docMk/>
            <pc:sldMk cId="1999014923" sldId="316"/>
            <ac:spMk id="2" creationId="{0535D940-7C97-56E9-815F-32947C088FC3}"/>
          </ac:spMkLst>
        </pc:spChg>
        <pc:spChg chg="mod ord">
          <ac:chgData name="Brice, Richard" userId="571d3067-08e1-4d7f-85b2-af3bbdee1bfe" providerId="ADAL" clId="{F51FE5E9-FA75-41C9-9CC5-E5793B22BC39}" dt="2026-09-22T22:36:26.440" v="9536" actId="6264"/>
          <ac:spMkLst>
            <pc:docMk/>
            <pc:sldMk cId="1999014923" sldId="316"/>
            <ac:spMk id="4" creationId="{17245C90-7695-E639-ADF9-FAE811D109D8}"/>
          </ac:spMkLst>
        </pc:spChg>
        <pc:spChg chg="mod">
          <ac:chgData name="Brice, Richard" userId="571d3067-08e1-4d7f-85b2-af3bbdee1bfe" providerId="ADAL" clId="{F51FE5E9-FA75-41C9-9CC5-E5793B22BC39}" dt="2026-09-24T23:13:35.592" v="14780" actId="20577"/>
          <ac:spMkLst>
            <pc:docMk/>
            <pc:sldMk cId="1999014923" sldId="316"/>
            <ac:spMk id="13" creationId="{00000000-0000-0000-0000-000000000000}"/>
          </ac:spMkLst>
        </pc:spChg>
      </pc:sldChg>
      <pc:sldChg chg="modSp mod modNotesTx">
        <pc:chgData name="Brice, Richard" userId="571d3067-08e1-4d7f-85b2-af3bbdee1bfe" providerId="ADAL" clId="{F51FE5E9-FA75-41C9-9CC5-E5793B22BC39}" dt="2026-09-23T15:06:54.879" v="13576" actId="6549"/>
        <pc:sldMkLst>
          <pc:docMk/>
          <pc:sldMk cId="0" sldId="317"/>
        </pc:sldMkLst>
        <pc:spChg chg="mod">
          <ac:chgData name="Brice, Richard" userId="571d3067-08e1-4d7f-85b2-af3bbdee1bfe" providerId="ADAL" clId="{F51FE5E9-FA75-41C9-9CC5-E5793B22BC39}" dt="2026-09-23T15:06:54.879" v="13576" actId="6549"/>
          <ac:spMkLst>
            <pc:docMk/>
            <pc:sldMk cId="0" sldId="317"/>
            <ac:spMk id="5" creationId="{00000000-0000-0000-0000-000000000000}"/>
          </ac:spMkLst>
        </pc:spChg>
      </pc:sldChg>
      <pc:sldChg chg="addSp modSp mod ord modNotesTx">
        <pc:chgData name="Brice, Richard" userId="571d3067-08e1-4d7f-85b2-af3bbdee1bfe" providerId="ADAL" clId="{F51FE5E9-FA75-41C9-9CC5-E5793B22BC39}" dt="2026-09-24T23:21:30.687" v="14964" actId="20577"/>
        <pc:sldMkLst>
          <pc:docMk/>
          <pc:sldMk cId="3351781628" sldId="318"/>
        </pc:sldMkLst>
        <pc:spChg chg="mod">
          <ac:chgData name="Brice, Richard" userId="571d3067-08e1-4d7f-85b2-af3bbdee1bfe" providerId="ADAL" clId="{F51FE5E9-FA75-41C9-9CC5-E5793B22BC39}" dt="2026-09-23T14:40:06.152" v="13429"/>
          <ac:spMkLst>
            <pc:docMk/>
            <pc:sldMk cId="3351781628" sldId="318"/>
            <ac:spMk id="2" creationId="{E8F4F6D5-812B-9B58-F748-742BF4213F94}"/>
          </ac:spMkLst>
        </pc:spChg>
        <pc:spChg chg="mod">
          <ac:chgData name="Brice, Richard" userId="571d3067-08e1-4d7f-85b2-af3bbdee1bfe" providerId="ADAL" clId="{F51FE5E9-FA75-41C9-9CC5-E5793B22BC39}" dt="2026-09-24T23:21:30.687" v="14964" actId="20577"/>
          <ac:spMkLst>
            <pc:docMk/>
            <pc:sldMk cId="3351781628" sldId="318"/>
            <ac:spMk id="3" creationId="{369373A4-435D-B292-DF66-AC9D0A41E801}"/>
          </ac:spMkLst>
        </pc:spChg>
        <pc:spChg chg="add mod">
          <ac:chgData name="Brice, Richard" userId="571d3067-08e1-4d7f-85b2-af3bbdee1bfe" providerId="ADAL" clId="{F51FE5E9-FA75-41C9-9CC5-E5793B22BC39}" dt="2026-09-23T15:12:03.189" v="13879" actId="1076"/>
          <ac:spMkLst>
            <pc:docMk/>
            <pc:sldMk cId="3351781628" sldId="318"/>
            <ac:spMk id="9" creationId="{1B261857-E86D-99BB-5967-714A5118199E}"/>
          </ac:spMkLst>
        </pc:spChg>
        <pc:picChg chg="add mod">
          <ac:chgData name="Brice, Richard" userId="571d3067-08e1-4d7f-85b2-af3bbdee1bfe" providerId="ADAL" clId="{F51FE5E9-FA75-41C9-9CC5-E5793B22BC39}" dt="2026-09-23T14:42:46.191" v="13458" actId="1076"/>
          <ac:picMkLst>
            <pc:docMk/>
            <pc:sldMk cId="3351781628" sldId="318"/>
            <ac:picMk id="6" creationId="{2C3A6095-DDE4-1C35-5734-3D647E82C927}"/>
          </ac:picMkLst>
        </pc:picChg>
        <pc:picChg chg="add mod">
          <ac:chgData name="Brice, Richard" userId="571d3067-08e1-4d7f-85b2-af3bbdee1bfe" providerId="ADAL" clId="{F51FE5E9-FA75-41C9-9CC5-E5793B22BC39}" dt="2026-09-23T15:11:55.355" v="13878" actId="1037"/>
          <ac:picMkLst>
            <pc:docMk/>
            <pc:sldMk cId="3351781628" sldId="318"/>
            <ac:picMk id="8" creationId="{1092B02C-0851-D070-D6C0-9181242F1672}"/>
          </ac:picMkLst>
        </pc:picChg>
      </pc:sldChg>
      <pc:sldChg chg="ord">
        <pc:chgData name="Brice, Richard" userId="571d3067-08e1-4d7f-85b2-af3bbdee1bfe" providerId="ADAL" clId="{F51FE5E9-FA75-41C9-9CC5-E5793B22BC39}" dt="2026-09-23T14:56:03.664" v="13508"/>
        <pc:sldMkLst>
          <pc:docMk/>
          <pc:sldMk cId="0" sldId="319"/>
        </pc:sldMkLst>
      </pc:sldChg>
      <pc:sldMasterChg chg="delSldLayout">
        <pc:chgData name="Brice, Richard" userId="571d3067-08e1-4d7f-85b2-af3bbdee1bfe" providerId="ADAL" clId="{F51FE5E9-FA75-41C9-9CC5-E5793B22BC39}" dt="2026-09-22T19:07:11.045" v="3423" actId="2696"/>
        <pc:sldMasterMkLst>
          <pc:docMk/>
          <pc:sldMasterMk cId="477620098" sldId="2147483673"/>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5138"/>
          </a:xfrm>
          <a:prstGeom prst="rect">
            <a:avLst/>
          </a:prstGeom>
        </p:spPr>
        <p:txBody>
          <a:bodyPr vert="horz" lIns="91440" tIns="45720" rIns="91440" bIns="45720" rtlCol="0"/>
          <a:lstStyle>
            <a:lvl1pPr algn="r">
              <a:defRPr sz="1200"/>
            </a:lvl1pPr>
          </a:lstStyle>
          <a:p>
            <a:fld id="{71B0DE8C-47F1-E541-B4DD-C4EB8DF58A07}" type="datetimeFigureOut">
              <a:rPr lang="en-US" smtClean="0"/>
              <a:t>9/28/2026</a:t>
            </a:fld>
            <a:endParaRPr lang="en-US"/>
          </a:p>
        </p:txBody>
      </p:sp>
      <p:sp>
        <p:nvSpPr>
          <p:cNvPr id="4" name="Footer Placeholder 3"/>
          <p:cNvSpPr>
            <a:spLocks noGrp="1"/>
          </p:cNvSpPr>
          <p:nvPr>
            <p:ph type="ftr" sz="quarter" idx="2"/>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1440" tIns="45720" rIns="91440" bIns="45720" rtlCol="0" anchor="b"/>
          <a:lstStyle>
            <a:lvl1pPr algn="r">
              <a:defRPr sz="1200"/>
            </a:lvl1pPr>
          </a:lstStyle>
          <a:p>
            <a:fld id="{9608A881-B894-ED44-9108-D3317422893F}" type="slidenum">
              <a:rPr lang="en-US" smtClean="0"/>
              <a:t>‹#›</a:t>
            </a:fld>
            <a:endParaRPr lang="en-US"/>
          </a:p>
        </p:txBody>
      </p:sp>
    </p:spTree>
    <p:extLst>
      <p:ext uri="{BB962C8B-B14F-4D97-AF65-F5344CB8AC3E}">
        <p14:creationId xmlns:p14="http://schemas.microsoft.com/office/powerpoint/2010/main" val="8955263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43343" cy="46545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defRPr sz="1200">
                <a:latin typeface="Arial" charset="0"/>
              </a:defRPr>
            </a:lvl1pPr>
          </a:lstStyle>
          <a:p>
            <a:pPr>
              <a:defRPr/>
            </a:pPr>
            <a:endParaRPr lang="en-US"/>
          </a:p>
        </p:txBody>
      </p:sp>
      <p:sp>
        <p:nvSpPr>
          <p:cNvPr id="6147" name="Rectangle 3"/>
          <p:cNvSpPr>
            <a:spLocks noGrp="1" noChangeArrowheads="1"/>
          </p:cNvSpPr>
          <p:nvPr>
            <p:ph type="dt" idx="1"/>
          </p:nvPr>
        </p:nvSpPr>
        <p:spPr bwMode="auto">
          <a:xfrm>
            <a:off x="3978132" y="0"/>
            <a:ext cx="3043343" cy="46545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lvl1pPr algn="r">
              <a:defRPr sz="1200">
                <a:latin typeface="Arial" charset="0"/>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409575" y="698500"/>
            <a:ext cx="6203950" cy="349091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702310" y="4421823"/>
            <a:ext cx="5618480" cy="4189095"/>
          </a:xfrm>
          <a:prstGeom prst="rect">
            <a:avLst/>
          </a:prstGeom>
          <a:noFill/>
          <a:ln w="9525">
            <a:noFill/>
            <a:miter lim="800000"/>
            <a:headEnd/>
            <a:tailEnd/>
          </a:ln>
          <a:effectLst/>
        </p:spPr>
        <p:txBody>
          <a:bodyPr vert="horz" wrap="square" lIns="93324" tIns="46662" rIns="93324" bIns="4666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42029"/>
            <a:ext cx="3043343" cy="465455"/>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defRPr sz="1200">
                <a:latin typeface="Arial" charset="0"/>
              </a:defRPr>
            </a:lvl1pPr>
          </a:lstStyle>
          <a:p>
            <a:pPr>
              <a:defRPr/>
            </a:pPr>
            <a:endParaRPr lang="en-US"/>
          </a:p>
        </p:txBody>
      </p:sp>
      <p:sp>
        <p:nvSpPr>
          <p:cNvPr id="6151" name="Rectangle 7"/>
          <p:cNvSpPr>
            <a:spLocks noGrp="1" noChangeArrowheads="1"/>
          </p:cNvSpPr>
          <p:nvPr>
            <p:ph type="sldNum" sz="quarter" idx="5"/>
          </p:nvPr>
        </p:nvSpPr>
        <p:spPr bwMode="auto">
          <a:xfrm>
            <a:off x="3978132" y="8842029"/>
            <a:ext cx="3043343" cy="465455"/>
          </a:xfrm>
          <a:prstGeom prst="rect">
            <a:avLst/>
          </a:prstGeom>
          <a:noFill/>
          <a:ln w="9525">
            <a:noFill/>
            <a:miter lim="800000"/>
            <a:headEnd/>
            <a:tailEnd/>
          </a:ln>
          <a:effectLst/>
        </p:spPr>
        <p:txBody>
          <a:bodyPr vert="horz" wrap="square" lIns="93324" tIns="46662" rIns="93324" bIns="46662" numCol="1" anchor="b" anchorCtr="0" compatLnSpc="1">
            <a:prstTxWarp prst="textNoShape">
              <a:avLst/>
            </a:prstTxWarp>
          </a:bodyPr>
          <a:lstStyle>
            <a:lvl1pPr algn="r">
              <a:defRPr sz="1200">
                <a:latin typeface="Arial" charset="0"/>
              </a:defRPr>
            </a:lvl1pPr>
          </a:lstStyle>
          <a:p>
            <a:pPr>
              <a:defRPr/>
            </a:pPr>
            <a:fld id="{DBCDC475-BD9A-4C4C-9E91-34CA21719164}" type="slidenum">
              <a:rPr lang="en-US"/>
              <a:pPr>
                <a:defRPr/>
              </a:pPr>
              <a:t>‹#›</a:t>
            </a:fld>
            <a:endParaRPr lang="en-US"/>
          </a:p>
        </p:txBody>
      </p:sp>
    </p:spTree>
    <p:extLst>
      <p:ext uri="{BB962C8B-B14F-4D97-AF65-F5344CB8AC3E}">
        <p14:creationId xmlns:p14="http://schemas.microsoft.com/office/powerpoint/2010/main" val="136170499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597" kern="1200">
        <a:solidFill>
          <a:schemeClr val="tx1"/>
        </a:solidFill>
        <a:latin typeface="Arial" charset="0"/>
        <a:ea typeface="+mn-ea"/>
        <a:cs typeface="+mn-cs"/>
      </a:defRPr>
    </a:lvl1pPr>
    <a:lvl2pPr marL="608625" algn="l" rtl="0" eaLnBrk="0" fontAlgn="base" hangingPunct="0">
      <a:spcBef>
        <a:spcPct val="30000"/>
      </a:spcBef>
      <a:spcAft>
        <a:spcPct val="0"/>
      </a:spcAft>
      <a:defRPr sz="1597" kern="1200">
        <a:solidFill>
          <a:schemeClr val="tx1"/>
        </a:solidFill>
        <a:latin typeface="Arial" charset="0"/>
        <a:ea typeface="+mn-ea"/>
        <a:cs typeface="+mn-cs"/>
      </a:defRPr>
    </a:lvl2pPr>
    <a:lvl3pPr marL="1217249" algn="l" rtl="0" eaLnBrk="0" fontAlgn="base" hangingPunct="0">
      <a:spcBef>
        <a:spcPct val="30000"/>
      </a:spcBef>
      <a:spcAft>
        <a:spcPct val="0"/>
      </a:spcAft>
      <a:defRPr sz="1597" kern="1200">
        <a:solidFill>
          <a:schemeClr val="tx1"/>
        </a:solidFill>
        <a:latin typeface="Arial" charset="0"/>
        <a:ea typeface="+mn-ea"/>
        <a:cs typeface="+mn-cs"/>
      </a:defRPr>
    </a:lvl3pPr>
    <a:lvl4pPr marL="1825874" algn="l" rtl="0" eaLnBrk="0" fontAlgn="base" hangingPunct="0">
      <a:spcBef>
        <a:spcPct val="30000"/>
      </a:spcBef>
      <a:spcAft>
        <a:spcPct val="0"/>
      </a:spcAft>
      <a:defRPr sz="1597" kern="1200">
        <a:solidFill>
          <a:schemeClr val="tx1"/>
        </a:solidFill>
        <a:latin typeface="Arial" charset="0"/>
        <a:ea typeface="+mn-ea"/>
        <a:cs typeface="+mn-cs"/>
      </a:defRPr>
    </a:lvl4pPr>
    <a:lvl5pPr marL="2434499" algn="l" rtl="0" eaLnBrk="0" fontAlgn="base" hangingPunct="0">
      <a:spcBef>
        <a:spcPct val="30000"/>
      </a:spcBef>
      <a:spcAft>
        <a:spcPct val="0"/>
      </a:spcAft>
      <a:defRPr sz="1597" kern="1200">
        <a:solidFill>
          <a:schemeClr val="tx1"/>
        </a:solidFill>
        <a:latin typeface="Arial" charset="0"/>
        <a:ea typeface="+mn-ea"/>
        <a:cs typeface="+mn-cs"/>
      </a:defRPr>
    </a:lvl5pPr>
    <a:lvl6pPr marL="3043123" algn="l" defTabSz="1217249" rtl="0" eaLnBrk="1" latinLnBrk="0" hangingPunct="1">
      <a:defRPr sz="1597" kern="1200">
        <a:solidFill>
          <a:schemeClr val="tx1"/>
        </a:solidFill>
        <a:latin typeface="+mn-lt"/>
        <a:ea typeface="+mn-ea"/>
        <a:cs typeface="+mn-cs"/>
      </a:defRPr>
    </a:lvl6pPr>
    <a:lvl7pPr marL="3651748" algn="l" defTabSz="1217249" rtl="0" eaLnBrk="1" latinLnBrk="0" hangingPunct="1">
      <a:defRPr sz="1597" kern="1200">
        <a:solidFill>
          <a:schemeClr val="tx1"/>
        </a:solidFill>
        <a:latin typeface="+mn-lt"/>
        <a:ea typeface="+mn-ea"/>
        <a:cs typeface="+mn-cs"/>
      </a:defRPr>
    </a:lvl7pPr>
    <a:lvl8pPr marL="4260372" algn="l" defTabSz="1217249" rtl="0" eaLnBrk="1" latinLnBrk="0" hangingPunct="1">
      <a:defRPr sz="1597" kern="1200">
        <a:solidFill>
          <a:schemeClr val="tx1"/>
        </a:solidFill>
        <a:latin typeface="+mn-lt"/>
        <a:ea typeface="+mn-ea"/>
        <a:cs typeface="+mn-cs"/>
      </a:defRPr>
    </a:lvl8pPr>
    <a:lvl9pPr marL="4868997" algn="l" defTabSz="1217249" rtl="0" eaLnBrk="1" latinLnBrk="0" hangingPunct="1">
      <a:defRPr sz="159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BCDC475-BD9A-4C4C-9E91-34CA21719164}" type="slidenum">
              <a:rPr lang="en-US" smtClean="0"/>
              <a:pPr>
                <a:defRPr/>
              </a:pPr>
              <a:t>3</a:t>
            </a:fld>
            <a:endParaRPr lang="en-US"/>
          </a:p>
        </p:txBody>
      </p:sp>
    </p:spTree>
    <p:extLst>
      <p:ext uri="{BB962C8B-B14F-4D97-AF65-F5344CB8AC3E}">
        <p14:creationId xmlns:p14="http://schemas.microsoft.com/office/powerpoint/2010/main" val="37213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CDC475-BD9A-4C4C-9E91-34CA21719164}" type="slidenum">
              <a:rPr lang="en-US" smtClean="0"/>
              <a:pPr>
                <a:defRPr/>
              </a:pPr>
              <a:t>4</a:t>
            </a:fld>
            <a:endParaRPr lang="en-US"/>
          </a:p>
        </p:txBody>
      </p:sp>
    </p:spTree>
    <p:extLst>
      <p:ext uri="{BB962C8B-B14F-4D97-AF65-F5344CB8AC3E}">
        <p14:creationId xmlns:p14="http://schemas.microsoft.com/office/powerpoint/2010/main" val="1683002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IFC specification has 8 chapters. Chapters 4 – 8 are probably the most important.</a:t>
            </a:r>
          </a:p>
          <a:p>
            <a:r>
              <a:rPr lang="en-US" dirty="0"/>
              <a:t>Chapter 4 provides the fundamental concepts – it illustrates how the different parts and pieces fit together to form the IFC model</a:t>
            </a:r>
          </a:p>
          <a:p>
            <a:r>
              <a:rPr lang="en-US" dirty="0"/>
              <a:t>Chapters 5 – 8 document the different layers of the IFC schema</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7</a:t>
            </a:fld>
            <a:endParaRPr lang="en-US"/>
          </a:p>
        </p:txBody>
      </p:sp>
    </p:spTree>
    <p:extLst>
      <p:ext uri="{BB962C8B-B14F-4D97-AF65-F5344CB8AC3E}">
        <p14:creationId xmlns:p14="http://schemas.microsoft.com/office/powerpoint/2010/main" val="3333757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Core layer – rooted entities (they have </a:t>
            </a:r>
            <a:r>
              <a:rPr lang="en-US" dirty="0" err="1"/>
              <a:t>GlobalId’s</a:t>
            </a:r>
            <a:r>
              <a:rPr lang="en-US" dirty="0"/>
              <a:t>) – provides the fundamental constructs of an IFC model</a:t>
            </a:r>
          </a:p>
          <a:p>
            <a:r>
              <a:rPr lang="en-US" dirty="0"/>
              <a:t>Resource layer – points, curves, extruded solids – can’t exist on its own</a:t>
            </a:r>
          </a:p>
          <a:p>
            <a:r>
              <a:rPr lang="en-US" dirty="0"/>
              <a:t>Interoperability layer – Things that are shared across disciplines - A common example is an </a:t>
            </a:r>
            <a:r>
              <a:rPr lang="en-US" dirty="0" err="1"/>
              <a:t>IfcWall</a:t>
            </a:r>
            <a:r>
              <a:rPr lang="en-US" dirty="0"/>
              <a:t> – walls are shared across buildings and infrastructure</a:t>
            </a:r>
          </a:p>
          <a:p>
            <a:r>
              <a:rPr lang="en-US" dirty="0"/>
              <a:t>Domain layer – The things that are specific to their domain - like </a:t>
            </a:r>
            <a:r>
              <a:rPr lang="en-US" dirty="0" err="1"/>
              <a:t>IfcBridge</a:t>
            </a:r>
            <a:r>
              <a:rPr lang="en-US" dirty="0"/>
              <a:t> or </a:t>
            </a:r>
            <a:r>
              <a:rPr lang="en-US" dirty="0" err="1"/>
              <a:t>IfcRoad</a:t>
            </a:r>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8</a:t>
            </a:fld>
            <a:endParaRPr lang="en-US"/>
          </a:p>
        </p:txBody>
      </p:sp>
    </p:spTree>
    <p:extLst>
      <p:ext uri="{BB962C8B-B14F-4D97-AF65-F5344CB8AC3E}">
        <p14:creationId xmlns:p14="http://schemas.microsoft.com/office/powerpoint/2010/main" val="433985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9D54C-75AA-D644-DC98-878C44FAF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EA6ED-4526-87E7-C7AC-CA588200A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7C61D-8B52-2203-883D-D14A555302B6}"/>
              </a:ext>
            </a:extLst>
          </p:cNvPr>
          <p:cNvSpPr>
            <a:spLocks noGrp="1"/>
          </p:cNvSpPr>
          <p:nvPr>
            <p:ph type="body" idx="1"/>
          </p:nvPr>
        </p:nvSpPr>
        <p:spPr/>
        <p:txBody>
          <a:bodyPr/>
          <a:lstStyle/>
          <a:p>
            <a:r>
              <a:rPr lang="en-US" dirty="0"/>
              <a:t>The kernel defines the 3-pillars of IFC</a:t>
            </a:r>
          </a:p>
          <a:p>
            <a:pPr marL="285750" indent="-285750">
              <a:buFont typeface="Arial" panose="020B0604020202020204" pitchFamily="34" charset="0"/>
              <a:buChar char="•"/>
            </a:pPr>
            <a:r>
              <a:rPr lang="en-US" dirty="0"/>
              <a:t>Objects are the things being modeled</a:t>
            </a:r>
          </a:p>
          <a:p>
            <a:pPr marL="285750" indent="-285750">
              <a:buFont typeface="Arial" panose="020B0604020202020204" pitchFamily="34" charset="0"/>
              <a:buChar char="•"/>
            </a:pPr>
            <a:r>
              <a:rPr lang="en-US" dirty="0"/>
              <a:t>Relationships define how the objects relate to things like other objects, spatial containers, tasks and schedules</a:t>
            </a:r>
          </a:p>
          <a:p>
            <a:pPr marL="285750" indent="-285750">
              <a:buFont typeface="Arial" panose="020B0604020202020204" pitchFamily="34" charset="0"/>
              <a:buChar char="•"/>
            </a:pPr>
            <a:r>
              <a:rPr lang="en-US" dirty="0"/>
              <a:t>Properties are the information that define the objects</a:t>
            </a:r>
          </a:p>
          <a:p>
            <a:pPr marL="285750" indent="-285750">
              <a:buFont typeface="Arial" panose="020B0604020202020204" pitchFamily="34" charset="0"/>
              <a:buChar char="•"/>
            </a:pPr>
            <a:endParaRPr lang="en-US" dirty="0"/>
          </a:p>
          <a:p>
            <a:r>
              <a:rPr lang="en-US" dirty="0"/>
              <a:t>These pillars are then applied to 3 kernel extensions</a:t>
            </a:r>
          </a:p>
          <a:p>
            <a:r>
              <a:rPr lang="en-US" dirty="0"/>
              <a:t>The Product extension is the most common because it deals with the real-world physical entities</a:t>
            </a:r>
          </a:p>
          <a:p>
            <a:r>
              <a:rPr lang="en-US" dirty="0"/>
              <a:t>Control and Process extensions are for more advanced work like defining resource and time constraints, tasks, procedures, costs, and schedules.</a:t>
            </a:r>
          </a:p>
          <a:p>
            <a:endParaRPr lang="en-US" dirty="0"/>
          </a:p>
        </p:txBody>
      </p:sp>
      <p:sp>
        <p:nvSpPr>
          <p:cNvPr id="4" name="Slide Number Placeholder 3">
            <a:extLst>
              <a:ext uri="{FF2B5EF4-FFF2-40B4-BE49-F238E27FC236}">
                <a16:creationId xmlns:a16="http://schemas.microsoft.com/office/drawing/2014/main" id="{E8F4BBA2-5125-A61F-4A83-2BD553C8F7B2}"/>
              </a:ext>
            </a:extLst>
          </p:cNvPr>
          <p:cNvSpPr>
            <a:spLocks noGrp="1"/>
          </p:cNvSpPr>
          <p:nvPr>
            <p:ph type="sldNum" sz="quarter" idx="5"/>
          </p:nvPr>
        </p:nvSpPr>
        <p:spPr/>
        <p:txBody>
          <a:bodyPr/>
          <a:lstStyle/>
          <a:p>
            <a:pPr>
              <a:defRPr/>
            </a:pPr>
            <a:fld id="{DBCDC475-BD9A-4C4C-9E91-34CA21719164}" type="slidenum">
              <a:rPr lang="en-US" smtClean="0"/>
              <a:pPr>
                <a:defRPr/>
              </a:pPr>
              <a:t>9</a:t>
            </a:fld>
            <a:endParaRPr lang="en-US"/>
          </a:p>
        </p:txBody>
      </p:sp>
    </p:spTree>
    <p:extLst>
      <p:ext uri="{BB962C8B-B14F-4D97-AF65-F5344CB8AC3E}">
        <p14:creationId xmlns:p14="http://schemas.microsoft.com/office/powerpoint/2010/main" val="2832993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Before we get into the tools, let's connect the primer to what's coming.</a:t>
            </a:r>
          </a:p>
          <a:p>
            <a:endParaRPr/>
          </a:p>
          <a:p>
            <a:r>
              <a:t>Remember the three pillars: objects, properties, and relationships. Every example you're about to see is working with one of them.</a:t>
            </a:r>
          </a:p>
          <a:p>
            <a:endParaRPr/>
          </a:p>
          <a:p>
            <a:r>
              <a:t>Objects answer 'what is it?' Clash detection in Example 4 picks what to compare by entity type - reinforcing bars against driven piles, tendons against rebar. Those are domain layer entities from the 4 layers slide.</a:t>
            </a:r>
          </a:p>
          <a:p>
            <a:endParaRPr/>
          </a:p>
          <a:p>
            <a:r>
              <a:t>Properties answer 'what do we know about it?' Examples 1 through 3 are all about property sets - reading them into a bar list, bulk-editing them through a spreadsheet, and checking them with IDS.</a:t>
            </a:r>
          </a:p>
          <a:p>
            <a:endParaRPr/>
          </a:p>
          <a:p>
            <a:r>
              <a:t>Relationships answer 'how is it connected?' The IFC Graph in Example 5 shows the model as nodes and edges - project, site, alignment, bridge, bridge part.</a:t>
            </a:r>
          </a:p>
          <a:p>
            <a:endParaRPr/>
          </a:p>
          <a:p>
            <a:r>
              <a:t>Scripting and IFC Lite put all three together.</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Reading the IFC specification is the authoritative source of information but it can be overly technical.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Here are a few resources that are helpful</a:t>
            </a:r>
          </a:p>
          <a:p>
            <a:endParaRPr lang="en-US" dirty="0"/>
          </a:p>
          <a:p>
            <a:r>
              <a:rPr lang="en-US" dirty="0"/>
              <a:t>IFC 2x3 Model Implementation guide isn’t the best place to start, but once you understand the basics and want more detailed information, it’s a go-to guide</a:t>
            </a:r>
          </a:p>
          <a:p>
            <a:endParaRPr lang="en-US" dirty="0"/>
          </a:p>
          <a:p>
            <a:r>
              <a:rPr lang="en-US" dirty="0"/>
              <a:t>The IFC for Beginners document is new from Norwegian chapter of </a:t>
            </a:r>
            <a:r>
              <a:rPr lang="en-US" dirty="0" err="1"/>
              <a:t>buildingSMART</a:t>
            </a:r>
            <a:r>
              <a:rPr lang="en-US" dirty="0"/>
              <a:t>. I haven’t read it cover to cover, but from a quick skimming, it’s a good place to start</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11</a:t>
            </a:fld>
            <a:endParaRPr lang="en-US"/>
          </a:p>
        </p:txBody>
      </p:sp>
    </p:spTree>
    <p:extLst>
      <p:ext uri="{BB962C8B-B14F-4D97-AF65-F5344CB8AC3E}">
        <p14:creationId xmlns:p14="http://schemas.microsoft.com/office/powerpoint/2010/main" val="601801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book, “Interoperability” is a good resource – especially since it focuses on infrastructure, roads, and bridges</a:t>
            </a:r>
          </a:p>
          <a:p>
            <a:r>
              <a:rPr lang="en-US" dirty="0"/>
              <a:t>The downside is you need to pay for this book.</a:t>
            </a:r>
          </a:p>
          <a:p>
            <a:r>
              <a:rPr lang="en-US" dirty="0"/>
              <a:t>This is not an endorsement – its information – this book exists and I found it to be useful.</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12</a:t>
            </a:fld>
            <a:endParaRPr lang="en-US"/>
          </a:p>
        </p:txBody>
      </p:sp>
    </p:spTree>
    <p:extLst>
      <p:ext uri="{BB962C8B-B14F-4D97-AF65-F5344CB8AC3E}">
        <p14:creationId xmlns:p14="http://schemas.microsoft.com/office/powerpoint/2010/main" val="358703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explore several open source tools for IFC and BIM. </a:t>
            </a:r>
          </a:p>
          <a:p>
            <a:r>
              <a:rPr lang="en-US" dirty="0"/>
              <a:t>I’m most familiar with IfcOpenShell and Blender/Bonsai so that’s where we are going to spend most of our time, though we will hit some tools.</a:t>
            </a:r>
          </a:p>
          <a:p>
            <a:r>
              <a:rPr lang="en-US" dirty="0"/>
              <a:t>For full disclosure, I’m not an expert in every aspect of every one of these tools – I’m sharing what I know  - we can figure out the rest together.</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13</a:t>
            </a:fld>
            <a:endParaRPr lang="en-US"/>
          </a:p>
        </p:txBody>
      </p:sp>
    </p:spTree>
    <p:extLst>
      <p:ext uri="{BB962C8B-B14F-4D97-AF65-F5344CB8AC3E}">
        <p14:creationId xmlns:p14="http://schemas.microsoft.com/office/powerpoint/2010/main" val="2957824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IfcOpenShell toolkit and geometry engine is like a Swiss-army knife of IFC tools. It has many tools accessible programmatically if you like to code, through command-line interface programs, and are integrated into Blender/Bonsai</a:t>
            </a:r>
          </a:p>
          <a:p>
            <a:r>
              <a:rPr lang="en-US" dirty="0"/>
              <a:t>The key tools are listed</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14</a:t>
            </a:fld>
            <a:endParaRPr lang="en-US"/>
          </a:p>
        </p:txBody>
      </p:sp>
    </p:spTree>
    <p:extLst>
      <p:ext uri="{BB962C8B-B14F-4D97-AF65-F5344CB8AC3E}">
        <p14:creationId xmlns:p14="http://schemas.microsoft.com/office/powerpoint/2010/main" val="2509319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Bonsai is a plug-in to the Blender graphical design program. It turns Blender into a fully capable BIM modeling platform. The model creation capabilities through the UI are primarily for buildings now, but serious work is being done to bring a UX for infrastructure projects to the tool. However, as a model viewer it works great for infrastructure models.</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15</a:t>
            </a:fld>
            <a:endParaRPr lang="en-US"/>
          </a:p>
        </p:txBody>
      </p:sp>
    </p:spTree>
    <p:extLst>
      <p:ext uri="{BB962C8B-B14F-4D97-AF65-F5344CB8AC3E}">
        <p14:creationId xmlns:p14="http://schemas.microsoft.com/office/powerpoint/2010/main" val="3847920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This model is the Iowa ADCMS Grant Project – 3 span precast concrete girder bridge</a:t>
            </a:r>
          </a:p>
          <a:p>
            <a:pPr marL="342900" indent="-342900">
              <a:buFont typeface="+mj-lt"/>
              <a:buAutoNum type="arabicPeriod"/>
            </a:pPr>
            <a:endParaRPr lang="en-US" dirty="0"/>
          </a:p>
          <a:p>
            <a:pPr marL="0" indent="0">
              <a:buFont typeface="+mj-lt"/>
              <a:buNone/>
            </a:pPr>
            <a:r>
              <a:rPr lang="en-US" dirty="0"/>
              <a:t>There is a lot of rebar in this model – I want a summary of it. </a:t>
            </a:r>
          </a:p>
          <a:p>
            <a:pPr marL="342900" indent="-342900">
              <a:buFont typeface="+mj-lt"/>
              <a:buAutoNum type="arabicPeriod"/>
            </a:pPr>
            <a:endParaRPr lang="en-US" dirty="0"/>
          </a:p>
          <a:p>
            <a:pPr marL="342900" indent="-342900">
              <a:buFont typeface="+mj-lt"/>
              <a:buAutoNum type="arabicPeriod"/>
            </a:pPr>
            <a:r>
              <a:rPr lang="en-US" dirty="0"/>
              <a:t>Load the IFC model for the Iowa ADCMS Grant Project</a:t>
            </a:r>
          </a:p>
          <a:p>
            <a:pPr marL="342900" indent="-342900">
              <a:buFont typeface="+mj-lt"/>
              <a:buAutoNum type="arabicPeriod"/>
            </a:pPr>
            <a:r>
              <a:rPr lang="en-US" dirty="0"/>
              <a:t>Select a piece of rebar</a:t>
            </a:r>
          </a:p>
          <a:p>
            <a:pPr marL="342900" indent="-342900">
              <a:buFont typeface="+mj-lt"/>
              <a:buAutoNum type="arabicPeriod"/>
            </a:pPr>
            <a:r>
              <a:rPr lang="en-US" dirty="0"/>
              <a:t>Select the Object Information tab (the cube icon)</a:t>
            </a:r>
          </a:p>
          <a:p>
            <a:pPr marL="342900" indent="-342900">
              <a:buFont typeface="+mj-lt"/>
              <a:buAutoNum type="arabicPeriod"/>
            </a:pPr>
            <a:r>
              <a:rPr lang="en-US" dirty="0"/>
              <a:t>Review the </a:t>
            </a:r>
            <a:r>
              <a:rPr lang="en-US" dirty="0" err="1"/>
              <a:t>ProStructures_Rebar_Properties</a:t>
            </a:r>
            <a:r>
              <a:rPr lang="en-US" dirty="0"/>
              <a:t> property set.</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16</a:t>
            </a:fld>
            <a:endParaRPr lang="en-US"/>
          </a:p>
        </p:txBody>
      </p:sp>
    </p:spTree>
    <p:extLst>
      <p:ext uri="{BB962C8B-B14F-4D97-AF65-F5344CB8AC3E}">
        <p14:creationId xmlns:p14="http://schemas.microsoft.com/office/powerpoint/2010/main" val="749594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would take forever to click on bar and review its properties. Let’s generate a bar list or bar schedule.</a:t>
            </a:r>
          </a:p>
          <a:p>
            <a:endParaRPr lang="en-US" dirty="0"/>
          </a:p>
          <a:p>
            <a:pPr marL="342900" indent="-342900">
              <a:buFont typeface="+mj-lt"/>
              <a:buAutoNum type="arabicPeriod"/>
            </a:pPr>
            <a:r>
              <a:rPr lang="en-US" dirty="0"/>
              <a:t>Select Quality and Coordination</a:t>
            </a:r>
          </a:p>
          <a:p>
            <a:pPr marL="342900" indent="-342900">
              <a:buFont typeface="+mj-lt"/>
              <a:buAutoNum type="arabicPeriod"/>
            </a:pPr>
            <a:r>
              <a:rPr lang="en-US" dirty="0"/>
              <a:t>Under Collaboration, expand the Spreadsheet Import/Export tool</a:t>
            </a:r>
          </a:p>
          <a:p>
            <a:pPr marL="342900" indent="-342900">
              <a:buFont typeface="+mj-lt"/>
              <a:buAutoNum type="arabicPeriod"/>
            </a:pPr>
            <a:r>
              <a:rPr lang="en-US" dirty="0"/>
              <a:t>Select “Load from Memory” to use the in-memory model</a:t>
            </a:r>
          </a:p>
          <a:p>
            <a:pPr marL="342900" indent="-342900">
              <a:buFont typeface="+mj-lt"/>
              <a:buAutoNum type="arabicPeriod"/>
            </a:pPr>
            <a:r>
              <a:rPr lang="en-US" dirty="0"/>
              <a:t>Add a Search group to filter entities of the </a:t>
            </a:r>
            <a:r>
              <a:rPr lang="en-US" dirty="0" err="1"/>
              <a:t>IfcReinforcingBar</a:t>
            </a:r>
            <a:r>
              <a:rPr lang="en-US" dirty="0"/>
              <a:t> class</a:t>
            </a:r>
          </a:p>
          <a:p>
            <a:pPr marL="342900" indent="-342900">
              <a:buFont typeface="+mj-lt"/>
              <a:buAutoNum type="arabicPeriod"/>
            </a:pPr>
            <a:r>
              <a:rPr lang="en-US" dirty="0"/>
              <a:t>Add attributes and properties to put into the CSV file.</a:t>
            </a:r>
          </a:p>
          <a:p>
            <a:pPr marL="342900" indent="-342900">
              <a:buFont typeface="+mj-lt"/>
              <a:buAutoNum type="arabicPeriod"/>
            </a:pPr>
            <a:r>
              <a:rPr lang="en-US" dirty="0"/>
              <a:t>Press Export IFC to XLSX (this is controlled by the Output format setting under the gear icon)</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17</a:t>
            </a:fld>
            <a:endParaRPr lang="en-US"/>
          </a:p>
        </p:txBody>
      </p:sp>
    </p:spTree>
    <p:extLst>
      <p:ext uri="{BB962C8B-B14F-4D97-AF65-F5344CB8AC3E}">
        <p14:creationId xmlns:p14="http://schemas.microsoft.com/office/powerpoint/2010/main" val="599779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review the exported bar list in Excel.</a:t>
            </a:r>
          </a:p>
          <a:p>
            <a:r>
              <a:rPr lang="en-US" dirty="0"/>
              <a:t>From here you can do additional analysis of the data with Excel, share the data with others, whatever you need.</a:t>
            </a:r>
          </a:p>
          <a:p>
            <a:r>
              <a:rPr lang="en-US" i="0" dirty="0"/>
              <a:t>Instead of a bar schedule, bending data could be exported and sent to the shop floor for production (assuming property QA/QC has been done).</a:t>
            </a:r>
          </a:p>
          <a:p>
            <a:r>
              <a:rPr lang="en-US" i="0" dirty="0"/>
              <a:t>This is a simply example but the possibilities are endless – the model just needs to contain the information you need (which is why we are developing national data standards in the TPFs)</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18</a:t>
            </a:fld>
            <a:endParaRPr lang="en-US"/>
          </a:p>
        </p:txBody>
      </p:sp>
    </p:spTree>
    <p:extLst>
      <p:ext uri="{BB962C8B-B14F-4D97-AF65-F5344CB8AC3E}">
        <p14:creationId xmlns:p14="http://schemas.microsoft.com/office/powerpoint/2010/main" val="3551829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that the length properties are a text string in the format “</a:t>
            </a:r>
            <a:r>
              <a:rPr lang="en-US" dirty="0" err="1"/>
              <a:t>ft:in</a:t>
            </a:r>
            <a:r>
              <a:rPr lang="en-US" dirty="0"/>
              <a:t>” – A downstream process needs to have bar lengths as decimal values.</a:t>
            </a:r>
          </a:p>
          <a:p>
            <a:r>
              <a:rPr lang="en-US" dirty="0"/>
              <a:t>We could change the values one at a time, but there are over 11,000 bars in this model.</a:t>
            </a:r>
          </a:p>
          <a:p>
            <a:r>
              <a:rPr lang="en-US" dirty="0"/>
              <a:t>The spreadsheet exporter is also a data importer.</a:t>
            </a:r>
          </a:p>
          <a:p>
            <a:r>
              <a:rPr lang="en-US" dirty="0"/>
              <a:t>The key is the entity </a:t>
            </a:r>
            <a:r>
              <a:rPr lang="en-US" dirty="0" err="1"/>
              <a:t>GlobalId</a:t>
            </a:r>
            <a:r>
              <a:rPr lang="en-US" dirty="0"/>
              <a:t>.</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19</a:t>
            </a:fld>
            <a:endParaRPr lang="en-US"/>
          </a:p>
        </p:txBody>
      </p:sp>
    </p:spTree>
    <p:extLst>
      <p:ext uri="{BB962C8B-B14F-4D97-AF65-F5344CB8AC3E}">
        <p14:creationId xmlns:p14="http://schemas.microsoft.com/office/powerpoint/2010/main" val="1349739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dirty="0"/>
              <a:t>Using the same technique as before, export all the bar lengths to Excel</a:t>
            </a:r>
          </a:p>
          <a:p>
            <a:pPr marL="342900" indent="-342900">
              <a:buFont typeface="+mj-lt"/>
              <a:buAutoNum type="arabicPeriod"/>
            </a:pPr>
            <a:r>
              <a:rPr lang="en-US" dirty="0"/>
              <a:t>Revise the bar lengths to decimal values. Use the Excel formula to put the decimal values in Column D, then cut and paste the values to Column C.</a:t>
            </a:r>
          </a:p>
          <a:p>
            <a:r>
              <a:rPr lang="en-US" dirty="0"/>
              <a:t>Save the revised data. </a:t>
            </a:r>
          </a:p>
          <a:p>
            <a:r>
              <a:rPr lang="en-US" dirty="0"/>
              <a:t>Notice that the exported data includes the </a:t>
            </a:r>
            <a:r>
              <a:rPr lang="en-US" dirty="0" err="1"/>
              <a:t>GlobalId</a:t>
            </a:r>
            <a:r>
              <a:rPr lang="en-US" dirty="0"/>
              <a:t> – this is how the new data is going to be matched up with the </a:t>
            </a:r>
            <a:r>
              <a:rPr lang="en-US" dirty="0" err="1"/>
              <a:t>IfcReinforcingBar</a:t>
            </a:r>
            <a:r>
              <a:rPr lang="en-US" dirty="0"/>
              <a:t> entities in the model.</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20</a:t>
            </a:fld>
            <a:endParaRPr lang="en-US"/>
          </a:p>
        </p:txBody>
      </p:sp>
    </p:spTree>
    <p:extLst>
      <p:ext uri="{BB962C8B-B14F-4D97-AF65-F5344CB8AC3E}">
        <p14:creationId xmlns:p14="http://schemas.microsoft.com/office/powerpoint/2010/main" val="4038714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dirty="0"/>
              <a:t>Import to the revised data into the model using the “Import to IFC” button.  Select the revised spreadsheet</a:t>
            </a:r>
          </a:p>
          <a:p>
            <a:pPr marL="342900" indent="-342900">
              <a:buFont typeface="+mj-lt"/>
              <a:buAutoNum type="arabicPeriod"/>
            </a:pPr>
            <a:r>
              <a:rPr lang="en-US" dirty="0"/>
              <a:t>Inspect a bar. Notice that the 04-Length property is now a decimal value</a:t>
            </a:r>
          </a:p>
          <a:p>
            <a:endParaRPr lang="en-US" dirty="0"/>
          </a:p>
          <a:p>
            <a:r>
              <a:rPr lang="en-US" dirty="0"/>
              <a:t>Pro-tip: This isn’t actually correct. The IFC model uses “meter” as the length measure. A certified IFC application will read this as 38.5 meter. Be careful with units – they matter.</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21</a:t>
            </a:fld>
            <a:endParaRPr lang="en-US"/>
          </a:p>
        </p:txBody>
      </p:sp>
    </p:spTree>
    <p:extLst>
      <p:ext uri="{BB962C8B-B14F-4D97-AF65-F5344CB8AC3E}">
        <p14:creationId xmlns:p14="http://schemas.microsoft.com/office/powerpoint/2010/main" val="2571634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everyone has seen the IFC Tester example before for running an IDS file</a:t>
            </a:r>
          </a:p>
          <a:p>
            <a:r>
              <a:rPr lang="en-US" dirty="0"/>
              <a:t>That’s because most IDS checkers are pay to use – this one is open source so its free</a:t>
            </a:r>
            <a:br>
              <a:rPr lang="en-US" dirty="0"/>
            </a:br>
            <a:endParaRPr lang="en-US" dirty="0"/>
          </a:p>
          <a:p>
            <a:pPr marL="342900" indent="-342900">
              <a:buFont typeface="+mj-lt"/>
              <a:buAutoNum type="arabicPeriod"/>
            </a:pPr>
            <a:r>
              <a:rPr lang="en-US" dirty="0"/>
              <a:t>Open a model, Select the IFC Tester tool</a:t>
            </a:r>
          </a:p>
          <a:p>
            <a:pPr marL="342900" indent="-342900">
              <a:buFont typeface="+mj-lt"/>
              <a:buAutoNum type="arabicPeriod"/>
            </a:pPr>
            <a:r>
              <a:rPr lang="en-US" dirty="0"/>
              <a:t>Load the model in memory &amp; generate HTML report</a:t>
            </a:r>
          </a:p>
          <a:p>
            <a:pPr marL="342900" indent="-342900">
              <a:buFont typeface="+mj-lt"/>
              <a:buAutoNum type="arabicPeriod"/>
            </a:pPr>
            <a:r>
              <a:rPr lang="en-US" dirty="0"/>
              <a:t>Select your IDS files</a:t>
            </a:r>
          </a:p>
          <a:p>
            <a:pPr marL="342900" indent="-342900">
              <a:buFont typeface="+mj-lt"/>
              <a:buAutoNum type="arabicPeriod"/>
            </a:pPr>
            <a:r>
              <a:rPr lang="en-US" dirty="0"/>
              <a:t>Execute </a:t>
            </a:r>
            <a:r>
              <a:rPr lang="en-US" dirty="0" err="1"/>
              <a:t>IfcTester</a:t>
            </a:r>
            <a:endParaRPr lang="en-US" dirty="0"/>
          </a:p>
          <a:p>
            <a:pPr marL="342900" indent="-342900">
              <a:buFont typeface="+mj-lt"/>
              <a:buAutoNum type="arabicPeriod"/>
            </a:pPr>
            <a:r>
              <a:rPr lang="en-US" dirty="0"/>
              <a:t>Test results in a nice web browser report.</a:t>
            </a:r>
          </a:p>
          <a:p>
            <a:endParaRPr lang="en-US" dirty="0"/>
          </a:p>
          <a:p>
            <a:r>
              <a:rPr lang="en-US" dirty="0"/>
              <a:t>For this example I created a quick “Rebar Quality Check” IDS that confirms all </a:t>
            </a:r>
            <a:r>
              <a:rPr lang="en-US" dirty="0" err="1"/>
              <a:t>IfcReinforcingBar</a:t>
            </a:r>
            <a:r>
              <a:rPr lang="en-US" dirty="0"/>
              <a:t> have the 02-Size, 03-Grade, 04-Length, 05-Weight, and 06-BendShape properties of the </a:t>
            </a:r>
            <a:r>
              <a:rPr lang="en-US" dirty="0" err="1"/>
              <a:t>Prostructures_Rebar_Properties</a:t>
            </a:r>
            <a:r>
              <a:rPr lang="en-US" dirty="0"/>
              <a:t> </a:t>
            </a:r>
            <a:r>
              <a:rPr lang="en-US" dirty="0" err="1"/>
              <a:t>pset</a:t>
            </a:r>
            <a:r>
              <a:rPr lang="en-US" dirty="0"/>
              <a:t>.</a:t>
            </a:r>
          </a:p>
          <a:p>
            <a:r>
              <a:rPr lang="en-US" dirty="0"/>
              <a:t>This is usually where most demos of IDS checking stop – lets go further</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22</a:t>
            </a:fld>
            <a:endParaRPr lang="en-US"/>
          </a:p>
        </p:txBody>
      </p:sp>
    </p:spTree>
    <p:extLst>
      <p:ext uri="{BB962C8B-B14F-4D97-AF65-F5344CB8AC3E}">
        <p14:creationId xmlns:p14="http://schemas.microsoft.com/office/powerpoint/2010/main" val="1642956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20199-DD0A-EB63-B966-A10547330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61995-75B4-016A-EBF3-0C145EA81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2E397-DADD-5BE4-067D-B39FBC0C69D1}"/>
              </a:ext>
            </a:extLst>
          </p:cNvPr>
          <p:cNvSpPr>
            <a:spLocks noGrp="1"/>
          </p:cNvSpPr>
          <p:nvPr>
            <p:ph type="body" idx="1"/>
          </p:nvPr>
        </p:nvSpPr>
        <p:spPr/>
        <p:txBody>
          <a:bodyPr/>
          <a:lstStyle/>
          <a:p>
            <a:r>
              <a:rPr lang="en-US" dirty="0"/>
              <a:t>Even though the IDS is trivial, we can go deeper with the IFC Tester tool and talk about model error resolution workflows with BCF. </a:t>
            </a:r>
          </a:p>
          <a:p>
            <a:endParaRPr lang="en-US" dirty="0"/>
          </a:p>
          <a:p>
            <a:pPr marL="342900" indent="-342900">
              <a:buFont typeface="+mj-lt"/>
              <a:buAutoNum type="arabicPeriod"/>
            </a:pPr>
            <a:r>
              <a:rPr lang="en-US" dirty="0"/>
              <a:t>Within the model, we can see the failing requirements and select all the bars that are failing. </a:t>
            </a:r>
          </a:p>
          <a:p>
            <a:pPr marL="342900" indent="-342900">
              <a:buFont typeface="+mj-lt"/>
              <a:buAutoNum type="arabicPeriod"/>
            </a:pPr>
            <a:r>
              <a:rPr lang="en-US" dirty="0"/>
              <a:t>This isn’t our model, so we need to communicate the issues back to the model owner. That’s the job of BCF.</a:t>
            </a:r>
            <a:br>
              <a:rPr lang="en-US" dirty="0"/>
            </a:br>
            <a:r>
              <a:rPr lang="en-US" dirty="0"/>
              <a:t>Press the Export BCF button to create the BCF report.</a:t>
            </a:r>
            <a:br>
              <a:rPr lang="en-US" dirty="0"/>
            </a:br>
            <a:r>
              <a:rPr lang="en-US" dirty="0"/>
              <a:t>Send the BCF file to the model owner (email, CDE, or some other agreed upon mechanism)</a:t>
            </a:r>
          </a:p>
          <a:p>
            <a:endParaRPr lang="en-US" dirty="0"/>
          </a:p>
        </p:txBody>
      </p:sp>
      <p:sp>
        <p:nvSpPr>
          <p:cNvPr id="4" name="Slide Number Placeholder 3">
            <a:extLst>
              <a:ext uri="{FF2B5EF4-FFF2-40B4-BE49-F238E27FC236}">
                <a16:creationId xmlns:a16="http://schemas.microsoft.com/office/drawing/2014/main" id="{0E366018-96B6-272A-9179-F1749A57A75D}"/>
              </a:ext>
            </a:extLst>
          </p:cNvPr>
          <p:cNvSpPr>
            <a:spLocks noGrp="1"/>
          </p:cNvSpPr>
          <p:nvPr>
            <p:ph type="sldNum" sz="quarter" idx="5"/>
          </p:nvPr>
        </p:nvSpPr>
        <p:spPr/>
        <p:txBody>
          <a:bodyPr/>
          <a:lstStyle/>
          <a:p>
            <a:pPr>
              <a:defRPr/>
            </a:pPr>
            <a:fld id="{DBCDC475-BD9A-4C4C-9E91-34CA21719164}" type="slidenum">
              <a:rPr lang="en-US" smtClean="0"/>
              <a:pPr>
                <a:defRPr/>
              </a:pPr>
              <a:t>23</a:t>
            </a:fld>
            <a:endParaRPr lang="en-US"/>
          </a:p>
        </p:txBody>
      </p:sp>
    </p:spTree>
    <p:extLst>
      <p:ext uri="{BB962C8B-B14F-4D97-AF65-F5344CB8AC3E}">
        <p14:creationId xmlns:p14="http://schemas.microsoft.com/office/powerpoint/2010/main" val="3107238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r>
              <a:rPr lang="en-US" dirty="0"/>
              <a:t>Model owner opens the model in Bonsai (or any other BCF tool) and load the BCF project file</a:t>
            </a:r>
          </a:p>
          <a:p>
            <a:pPr marL="342900" indent="-342900">
              <a:buFont typeface="+mj-lt"/>
              <a:buAutoNum type="arabicPeriod"/>
            </a:pPr>
            <a:r>
              <a:rPr lang="en-US" dirty="0"/>
              <a:t>The </a:t>
            </a:r>
            <a:r>
              <a:rPr lang="en-US" dirty="0" err="1"/>
              <a:t>IfcReinforcingBar</a:t>
            </a:r>
            <a:r>
              <a:rPr lang="en-US" dirty="0"/>
              <a:t> entities that failed the IDS check are listed</a:t>
            </a:r>
          </a:p>
          <a:p>
            <a:pPr marL="342900" indent="-342900">
              <a:buFont typeface="+mj-lt"/>
              <a:buAutoNum type="arabicPeriod"/>
            </a:pPr>
            <a:r>
              <a:rPr lang="en-US" dirty="0"/>
              <a:t>Select a bar then activate the BCF Viewpoint to see the exact bar that is problematic</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24</a:t>
            </a:fld>
            <a:endParaRPr lang="en-US"/>
          </a:p>
        </p:txBody>
      </p:sp>
    </p:spTree>
    <p:extLst>
      <p:ext uri="{BB962C8B-B14F-4D97-AF65-F5344CB8AC3E}">
        <p14:creationId xmlns:p14="http://schemas.microsoft.com/office/powerpoint/2010/main" val="1723529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owner needs to resolve the issue. In this case, the 06-BendShape property is missing.</a:t>
            </a:r>
          </a:p>
          <a:p>
            <a:endParaRPr lang="en-US" dirty="0"/>
          </a:p>
          <a:p>
            <a:pPr marL="342900" indent="-342900">
              <a:buFont typeface="+mj-lt"/>
              <a:buAutoNum type="arabicPeriod"/>
            </a:pPr>
            <a:r>
              <a:rPr lang="en-US" dirty="0"/>
              <a:t>Select the Object Information tab and edit the property set. I’m using a dummy value of “Y” for this example.</a:t>
            </a:r>
          </a:p>
          <a:p>
            <a:pPr marL="342900" marR="0" lvl="0" indent="-342900" algn="l" defTabSz="914400" rtl="0" eaLnBrk="0" fontAlgn="base" latinLnBrk="0" hangingPunct="0">
              <a:lnSpc>
                <a:spcPct val="100000"/>
              </a:lnSpc>
              <a:spcBef>
                <a:spcPct val="30000"/>
              </a:spcBef>
              <a:spcAft>
                <a:spcPct val="0"/>
              </a:spcAft>
              <a:buClrTx/>
              <a:buSzTx/>
              <a:buFont typeface="+mj-lt"/>
              <a:buAutoNum type="arabicPeriod"/>
              <a:tabLst/>
              <a:defRPr/>
            </a:pPr>
            <a:r>
              <a:rPr lang="en-US" dirty="0"/>
              <a:t>Go back to the BCF input and mark the issue as resolved.</a:t>
            </a:r>
          </a:p>
          <a:p>
            <a:pPr marL="342900" indent="-342900">
              <a:buFont typeface="+mj-lt"/>
              <a:buAutoNum type="arabicPeriod"/>
            </a:pPr>
            <a:r>
              <a:rPr lang="en-US" dirty="0"/>
              <a:t>Make all the remaining model edits – OK, clearly this isn’t the best way to do it in this case, the previous Spreadsheet approach would be easier, but this is an example.</a:t>
            </a:r>
          </a:p>
          <a:p>
            <a:pPr marL="342900" indent="-342900">
              <a:buFont typeface="+mj-lt"/>
              <a:buAutoNum type="arabicPeriod"/>
            </a:pPr>
            <a:r>
              <a:rPr lang="en-US" dirty="0"/>
              <a:t>Save the model</a:t>
            </a:r>
          </a:p>
          <a:p>
            <a:pPr marL="342900" indent="-342900">
              <a:buFont typeface="+mj-lt"/>
              <a:buAutoNum type="arabicPeriod"/>
            </a:pPr>
            <a:r>
              <a:rPr lang="en-US" dirty="0"/>
              <a:t>Save the BCF project</a:t>
            </a:r>
          </a:p>
          <a:p>
            <a:pPr marL="342900" indent="-342900">
              <a:buFont typeface="+mj-lt"/>
              <a:buAutoNum type="arabicPeriod"/>
            </a:pPr>
            <a:r>
              <a:rPr lang="en-US" dirty="0"/>
              <a:t>Send the BCF report and the updated model back to the reviewer</a:t>
            </a:r>
          </a:p>
          <a:p>
            <a:endParaRPr lang="en-US" dirty="0"/>
          </a:p>
          <a:p>
            <a:r>
              <a:rPr lang="en-US" dirty="0"/>
              <a:t>The reviewer can read through the BCF information and run the model against the IDS file again.</a:t>
            </a:r>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25</a:t>
            </a:fld>
            <a:endParaRPr lang="en-US"/>
          </a:p>
        </p:txBody>
      </p:sp>
    </p:spTree>
    <p:extLst>
      <p:ext uri="{BB962C8B-B14F-4D97-AF65-F5344CB8AC3E}">
        <p14:creationId xmlns:p14="http://schemas.microsoft.com/office/powerpoint/2010/main" val="32355488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Clash detection is feature supported by the Bonsai tool, using the IfcOpenShell toolkit as the backing.</a:t>
            </a:r>
          </a:p>
          <a:p>
            <a:endParaRPr lang="en-US" dirty="0"/>
          </a:p>
          <a:p>
            <a:pPr marL="342900" indent="-342900">
              <a:buFont typeface="+mj-lt"/>
              <a:buAutoNum type="arabicPeriod"/>
            </a:pPr>
            <a:r>
              <a:rPr lang="en-US" dirty="0"/>
              <a:t>Define a Clash Set, in this case Rebar vs Driven Piles. </a:t>
            </a:r>
            <a:br>
              <a:rPr lang="en-US" dirty="0"/>
            </a:br>
            <a:r>
              <a:rPr lang="en-US" dirty="0"/>
              <a:t>Group A objects are compared with Group B objects</a:t>
            </a:r>
            <a:br>
              <a:rPr lang="en-US" dirty="0"/>
            </a:br>
            <a:r>
              <a:rPr lang="en-US" dirty="0"/>
              <a:t>In this example, </a:t>
            </a:r>
            <a:r>
              <a:rPr lang="en-US" dirty="0" err="1"/>
              <a:t>IfcReinforcingBars</a:t>
            </a:r>
            <a:r>
              <a:rPr lang="en-US" dirty="0"/>
              <a:t> are Group A and </a:t>
            </a:r>
            <a:r>
              <a:rPr lang="en-US" dirty="0" err="1"/>
              <a:t>IfcPile</a:t>
            </a:r>
            <a:r>
              <a:rPr lang="en-US" dirty="0"/>
              <a:t> with predefined type DRIVEN are Group B</a:t>
            </a:r>
          </a:p>
          <a:p>
            <a:pPr marL="342900" indent="-342900">
              <a:buFont typeface="+mj-lt"/>
              <a:buAutoNum type="arabicPeriod"/>
            </a:pPr>
            <a:r>
              <a:rPr lang="en-US" dirty="0"/>
              <a:t>Define Group A</a:t>
            </a:r>
          </a:p>
          <a:p>
            <a:pPr marL="342900" indent="-342900">
              <a:buFont typeface="+mj-lt"/>
              <a:buAutoNum type="arabicPeriod"/>
            </a:pPr>
            <a:r>
              <a:rPr lang="en-US" dirty="0"/>
              <a:t>Define Group B</a:t>
            </a:r>
          </a:p>
          <a:p>
            <a:pPr marL="342900" indent="-342900">
              <a:buFont typeface="+mj-lt"/>
              <a:buAutoNum type="arabicPeriod"/>
            </a:pPr>
            <a:r>
              <a:rPr lang="en-US" dirty="0"/>
              <a:t>Press the Execute IFC Clash button. Pro-tip: Hold down the ALT key when you press the button for a high level quick search.</a:t>
            </a:r>
          </a:p>
          <a:p>
            <a:endParaRPr lang="en-US" dirty="0"/>
          </a:p>
          <a:p>
            <a:r>
              <a:rPr lang="en-US" dirty="0"/>
              <a:t>There are no Rebar/Pile clashes in this model</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26</a:t>
            </a:fld>
            <a:endParaRPr lang="en-US"/>
          </a:p>
        </p:txBody>
      </p:sp>
    </p:spTree>
    <p:extLst>
      <p:ext uri="{BB962C8B-B14F-4D97-AF65-F5344CB8AC3E}">
        <p14:creationId xmlns:p14="http://schemas.microsoft.com/office/powerpoint/2010/main" val="2739116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different Clash Set looking for </a:t>
            </a:r>
            <a:r>
              <a:rPr lang="en-US" dirty="0" err="1"/>
              <a:t>IfcTendon</a:t>
            </a:r>
            <a:r>
              <a:rPr lang="en-US" dirty="0"/>
              <a:t> and </a:t>
            </a:r>
            <a:r>
              <a:rPr lang="en-US" dirty="0" err="1"/>
              <a:t>IfcReinforcingBar</a:t>
            </a:r>
            <a:r>
              <a:rPr lang="en-US" dirty="0"/>
              <a:t> clashes</a:t>
            </a:r>
          </a:p>
          <a:p>
            <a:r>
              <a:rPr lang="en-US" dirty="0"/>
              <a:t>Several are found</a:t>
            </a:r>
          </a:p>
          <a:p>
            <a:r>
              <a:rPr lang="en-US" dirty="0"/>
              <a:t>The one shown is a lifting loop and a rebar piercing one another.</a:t>
            </a:r>
          </a:p>
          <a:p>
            <a:pPr marL="342900" indent="-342900">
              <a:buFont typeface="+mj-lt"/>
              <a:buAutoNum type="arabicPeriod"/>
            </a:pPr>
            <a:r>
              <a:rPr lang="en-US" dirty="0"/>
              <a:t>Define Group A - </a:t>
            </a:r>
            <a:r>
              <a:rPr lang="en-US" dirty="0" err="1"/>
              <a:t>IfcTendon</a:t>
            </a:r>
            <a:endParaRPr lang="en-US" dirty="0"/>
          </a:p>
          <a:p>
            <a:pPr marL="342900" indent="-342900">
              <a:buFont typeface="+mj-lt"/>
              <a:buAutoNum type="arabicPeriod"/>
            </a:pPr>
            <a:r>
              <a:rPr lang="en-US" dirty="0"/>
              <a:t>Define Group B - </a:t>
            </a:r>
            <a:r>
              <a:rPr lang="en-US" dirty="0" err="1"/>
              <a:t>IfcReinforcingBar</a:t>
            </a:r>
            <a:endParaRPr lang="en-US" dirty="0"/>
          </a:p>
          <a:p>
            <a:pPr marL="342900" indent="-342900">
              <a:buFont typeface="+mj-lt"/>
              <a:buAutoNum type="arabicPeriod"/>
            </a:pPr>
            <a:r>
              <a:rPr lang="en-US" dirty="0"/>
              <a:t>Execute IFC Clash</a:t>
            </a:r>
          </a:p>
          <a:p>
            <a:pPr marL="342900" indent="-342900">
              <a:buFont typeface="+mj-lt"/>
              <a:buAutoNum type="arabicPeriod"/>
            </a:pPr>
            <a:r>
              <a:rPr lang="en-US" dirty="0"/>
              <a:t>Select the clash record and press the “Select Clash” button to see the clash in the 3D viewport</a:t>
            </a:r>
          </a:p>
          <a:p>
            <a:pPr marL="342900" indent="-342900">
              <a:buFont typeface="+mj-lt"/>
              <a:buAutoNum type="arabicPeriod"/>
            </a:pPr>
            <a:endParaRPr lang="en-US" dirty="0"/>
          </a:p>
          <a:p>
            <a:r>
              <a:rPr lang="en-US" dirty="0"/>
              <a:t>The clash information can be saved as a BCF Project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27</a:t>
            </a:fld>
            <a:endParaRPr lang="en-US"/>
          </a:p>
        </p:txBody>
      </p:sp>
    </p:spTree>
    <p:extLst>
      <p:ext uri="{BB962C8B-B14F-4D97-AF65-F5344CB8AC3E}">
        <p14:creationId xmlns:p14="http://schemas.microsoft.com/office/powerpoint/2010/main" val="65027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something completely different - </a:t>
            </a:r>
          </a:p>
          <a:p>
            <a:r>
              <a:rPr lang="en-US" dirty="0"/>
              <a:t>An IFC file is a “directed, heterogeneous graph of entity instances”. Beyond that, the math/computer science/graph theory definition is for another day.</a:t>
            </a:r>
          </a:p>
          <a:p>
            <a:r>
              <a:rPr lang="en-US" dirty="0"/>
              <a:t>An IFC model is a graph of nodes and edges. The </a:t>
            </a:r>
            <a:r>
              <a:rPr lang="en-US" dirty="0" err="1"/>
              <a:t>bonsaiNotebook</a:t>
            </a:r>
            <a:r>
              <a:rPr lang="en-US" dirty="0"/>
              <a:t> tool is a nice way to visualize and interact with the graph and understand the structure of your IFC file.</a:t>
            </a:r>
          </a:p>
          <a:p>
            <a:r>
              <a:rPr lang="en-US" dirty="0"/>
              <a:t>You can pan and zoom. Show nodes at different depths in the tree. Investigate relationships and entity attributes.</a:t>
            </a:r>
          </a:p>
          <a:p>
            <a:r>
              <a:rPr lang="en-US" dirty="0"/>
              <a:t>You can look at your entire model at once or dig into subsets.</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28</a:t>
            </a:fld>
            <a:endParaRPr lang="en-US"/>
          </a:p>
        </p:txBody>
      </p:sp>
    </p:spTree>
    <p:extLst>
      <p:ext uri="{BB962C8B-B14F-4D97-AF65-F5344CB8AC3E}">
        <p14:creationId xmlns:p14="http://schemas.microsoft.com/office/powerpoint/2010/main" val="1689226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zoomed in view where you can see the project, site, alignment, bridge a bridge part, and the connections between them.</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29</a:t>
            </a:fld>
            <a:endParaRPr lang="en-US"/>
          </a:p>
        </p:txBody>
      </p:sp>
    </p:spTree>
    <p:extLst>
      <p:ext uri="{BB962C8B-B14F-4D97-AF65-F5344CB8AC3E}">
        <p14:creationId xmlns:p14="http://schemas.microsoft.com/office/powerpoint/2010/main" val="2647096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IfcOpenShell has a full-featured Python API for creating, manipulating, and querying IFC models and geometry.</a:t>
            </a:r>
          </a:p>
          <a:p>
            <a:r>
              <a:rPr lang="en-US" dirty="0"/>
              <a:t>The tools previously discussed are available through this API so you can do IDS checking, BCF resolution, Clash Detection, and more programmatically</a:t>
            </a:r>
          </a:p>
          <a:p>
            <a:r>
              <a:rPr lang="en-US" dirty="0"/>
              <a:t>This is an example script written in a Jupyter Notebook that </a:t>
            </a:r>
          </a:p>
          <a:p>
            <a:pPr marL="285750" indent="-285750">
              <a:buFontTx/>
              <a:buChar char="-"/>
            </a:pPr>
            <a:r>
              <a:rPr lang="en-US" dirty="0"/>
              <a:t>loads an IFC model containing an alignment</a:t>
            </a:r>
          </a:p>
          <a:p>
            <a:pPr marL="285750" indent="-285750">
              <a:buFontTx/>
              <a:buChar char="-"/>
            </a:pPr>
            <a:r>
              <a:rPr lang="en-US" dirty="0"/>
              <a:t>creates an </a:t>
            </a:r>
            <a:r>
              <a:rPr lang="en-US" dirty="0" err="1"/>
              <a:t>IfcLinearPlacement</a:t>
            </a:r>
            <a:r>
              <a:rPr lang="en-US" dirty="0"/>
              <a:t> entity along an alignment</a:t>
            </a:r>
          </a:p>
          <a:p>
            <a:pPr marL="285750" indent="-285750">
              <a:buFontTx/>
              <a:buChar char="-"/>
            </a:pPr>
            <a:r>
              <a:rPr lang="en-US" dirty="0"/>
              <a:t>evaluates the linear placement to extract the resulting Northing/Easting coordinate</a:t>
            </a:r>
          </a:p>
          <a:p>
            <a:pPr marL="285750" indent="-285750">
              <a:buFontTx/>
              <a:buChar char="-"/>
            </a:pPr>
            <a:endParaRPr lang="en-US" dirty="0"/>
          </a:p>
          <a:p>
            <a:r>
              <a:rPr lang="en-US" dirty="0"/>
              <a:t>Pro-tip: A lot of AI agents are really good at writing scripts with IfcOpenShell. Give the agent your IFC model and tell it what you want to do, it can develop a fully documented Notebook for you.</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30</a:t>
            </a:fld>
            <a:endParaRPr lang="en-US"/>
          </a:p>
        </p:txBody>
      </p:sp>
    </p:spTree>
    <p:extLst>
      <p:ext uri="{BB962C8B-B14F-4D97-AF65-F5344CB8AC3E}">
        <p14:creationId xmlns:p14="http://schemas.microsoft.com/office/powerpoint/2010/main" val="16005038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IFC tool I recently discovered is IFC Lite. I can’t tell you everything about this tool, but it is open-source, it runs in a browser, its super fast and from first impressions it </a:t>
            </a:r>
            <a:r>
              <a:rPr lang="en-US"/>
              <a:t>is awesome.</a:t>
            </a:r>
            <a:endParaRPr lang="en-US" dirty="0"/>
          </a:p>
          <a:p>
            <a:r>
              <a:rPr lang="en-US" dirty="0"/>
              <a:t>The BIM for Bridges TPF team did a demo with this model where they told the built-in AI agent a start and end date and asked it to generate a plausible construction schedule.</a:t>
            </a:r>
          </a:p>
          <a:p>
            <a:r>
              <a:rPr lang="en-US" dirty="0"/>
              <a:t>Within minutes they had a schedule and an animated visualization of “expected” construction activities.</a:t>
            </a:r>
          </a:p>
        </p:txBody>
      </p:sp>
      <p:sp>
        <p:nvSpPr>
          <p:cNvPr id="4" name="Slide Number Placeholder 3"/>
          <p:cNvSpPr>
            <a:spLocks noGrp="1"/>
          </p:cNvSpPr>
          <p:nvPr>
            <p:ph type="sldNum" sz="quarter" idx="5"/>
          </p:nvPr>
        </p:nvSpPr>
        <p:spPr/>
        <p:txBody>
          <a:bodyPr/>
          <a:lstStyle/>
          <a:p>
            <a:pPr>
              <a:defRPr/>
            </a:pPr>
            <a:fld id="{DBCDC475-BD9A-4C4C-9E91-34CA21719164}" type="slidenum">
              <a:rPr lang="en-US" smtClean="0"/>
              <a:pPr>
                <a:defRPr/>
              </a:pPr>
              <a:t>31</a:t>
            </a:fld>
            <a:endParaRPr lang="en-US"/>
          </a:p>
        </p:txBody>
      </p:sp>
    </p:spTree>
    <p:extLst>
      <p:ext uri="{BB962C8B-B14F-4D97-AF65-F5344CB8AC3E}">
        <p14:creationId xmlns:p14="http://schemas.microsoft.com/office/powerpoint/2010/main" val="2369150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To wrap up, three things to take home.</a:t>
            </a:r>
          </a:p>
          <a:p>
            <a:endParaRPr dirty="0"/>
          </a:p>
          <a:p>
            <a:r>
              <a:rPr dirty="0"/>
              <a:t>First, open standards. IFC is an ISO standard, and IDS and BCF - which we used for model checking and issue tracking - are open </a:t>
            </a:r>
            <a:r>
              <a:rPr dirty="0" err="1"/>
              <a:t>buildingSMART</a:t>
            </a:r>
            <a:r>
              <a:rPr dirty="0"/>
              <a:t> standards too. Your data isn't locked inside </a:t>
            </a:r>
            <a:r>
              <a:rPr lang="en-US" dirty="0"/>
              <a:t>anyone’s software</a:t>
            </a:r>
            <a:r>
              <a:rPr dirty="0"/>
              <a:t>.</a:t>
            </a:r>
          </a:p>
          <a:p>
            <a:endParaRPr dirty="0"/>
          </a:p>
          <a:p>
            <a:r>
              <a:rPr dirty="0"/>
              <a:t>Second, open tools. IfcOpenShell, Bonsai, IFC Lite, and the others on the previous slide are free to use, share, and modify. You don't need a vendor license to open, inspect, check, or fix a model.</a:t>
            </a:r>
          </a:p>
          <a:p>
            <a:endParaRPr dirty="0"/>
          </a:p>
          <a:p>
            <a:r>
              <a:rPr dirty="0"/>
              <a:t>Third, start small. Open a model in Bonsai or IFC Lite and look around. When you find yourself doing the same thing over and over, that's the time to script it with IfcOpenShell.</a:t>
            </a:r>
          </a:p>
          <a:p>
            <a:endParaRPr dirty="0"/>
          </a:p>
          <a:p>
            <a:r>
              <a:rPr dirty="0"/>
              <a:t>With that, I'm happy to take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249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lstStyle>
            <a:lvl1pPr marL="0" marR="0" indent="0" algn="l" defTabSz="458343" rtl="0" eaLnBrk="0" fontAlgn="base" latinLnBrk="0" hangingPunct="0">
              <a:lnSpc>
                <a:spcPct val="100000"/>
              </a:lnSpc>
              <a:spcBef>
                <a:spcPct val="0"/>
              </a:spcBef>
              <a:spcAft>
                <a:spcPct val="0"/>
              </a:spcAft>
              <a:buClrTx/>
              <a:buSzTx/>
              <a:buFontTx/>
              <a:buNone/>
              <a:tabLst/>
              <a:defRPr lang="en-US" sz="3609" b="1" kern="1200" dirty="0">
                <a:solidFill>
                  <a:srgbClr val="1D7D5B"/>
                </a:solidFill>
                <a:latin typeface="Arial Black"/>
                <a:ea typeface="+mj-ea"/>
                <a:cs typeface="Arial Black"/>
              </a:defRPr>
            </a:lvl1pPr>
          </a:lstStyle>
          <a:p>
            <a:r>
              <a:rPr lang="en-US" sz="3609" dirty="0">
                <a:solidFill>
                  <a:srgbClr val="1D7D5B"/>
                </a:solidFill>
                <a:latin typeface="Arial Black"/>
                <a:cs typeface="Arial Black"/>
              </a:rPr>
              <a:t>CLICK TO ADD TITLE</a:t>
            </a:r>
          </a:p>
        </p:txBody>
      </p:sp>
      <p:sp>
        <p:nvSpPr>
          <p:cNvPr id="3" name="Content Placeholder 2"/>
          <p:cNvSpPr>
            <a:spLocks noGrp="1"/>
          </p:cNvSpPr>
          <p:nvPr>
            <p:ph idx="1" hasCustomPrompt="1"/>
          </p:nvPr>
        </p:nvSpPr>
        <p:spPr>
          <a:xfrm>
            <a:off x="609600" y="1600202"/>
            <a:ext cx="10972800" cy="4525963"/>
          </a:xfrm>
          <a:prstGeom prst="rect">
            <a:avLst/>
          </a:prstGeom>
        </p:spPr>
        <p:txBody>
          <a:bodyPr/>
          <a:lstStyle>
            <a:lvl1pPr>
              <a:defRPr sz="1604"/>
            </a:lvl1pPr>
            <a:lvl2pPr>
              <a:defRPr sz="1604"/>
            </a:lvl2pPr>
            <a:lvl3pPr>
              <a:defRPr sz="1604"/>
            </a:lvl3pPr>
            <a:lvl4pPr>
              <a:defRPr sz="1604"/>
            </a:lvl4pPr>
            <a:lvl5pPr>
              <a:defRPr sz="1604"/>
            </a:lvl5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362257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lstStyle>
            <a:lvl1pPr marL="0" marR="0" indent="0" algn="l" defTabSz="458343" rtl="0" eaLnBrk="0" fontAlgn="base" latinLnBrk="0" hangingPunct="0">
              <a:lnSpc>
                <a:spcPct val="100000"/>
              </a:lnSpc>
              <a:spcBef>
                <a:spcPct val="0"/>
              </a:spcBef>
              <a:spcAft>
                <a:spcPct val="0"/>
              </a:spcAft>
              <a:buClrTx/>
              <a:buSzTx/>
              <a:buFontTx/>
              <a:buNone/>
              <a:tabLst/>
              <a:defRPr lang="en-US" sz="3609" b="1" kern="1200" dirty="0">
                <a:solidFill>
                  <a:srgbClr val="1D7D5B"/>
                </a:solidFill>
                <a:latin typeface="Arial Black"/>
                <a:ea typeface="+mj-ea"/>
                <a:cs typeface="Arial Black"/>
              </a:defRPr>
            </a:lvl1pPr>
          </a:lstStyle>
          <a:p>
            <a:r>
              <a:rPr lang="en-US" sz="3609" dirty="0">
                <a:solidFill>
                  <a:srgbClr val="1D7D5B"/>
                </a:solidFill>
                <a:latin typeface="Arial Black"/>
                <a:cs typeface="Arial Black"/>
              </a:rPr>
              <a:t>CLICK TO ADD TITLE</a:t>
            </a:r>
            <a:endParaRPr lang="en-US" dirty="0"/>
          </a:p>
        </p:txBody>
      </p:sp>
      <p:sp>
        <p:nvSpPr>
          <p:cNvPr id="3" name="Content Placeholder 2"/>
          <p:cNvSpPr>
            <a:spLocks noGrp="1"/>
          </p:cNvSpPr>
          <p:nvPr>
            <p:ph sz="half" idx="1" hasCustomPrompt="1"/>
          </p:nvPr>
        </p:nvSpPr>
        <p:spPr>
          <a:xfrm>
            <a:off x="609600" y="1600202"/>
            <a:ext cx="5384800" cy="4525963"/>
          </a:xfrm>
          <a:prstGeom prst="rect">
            <a:avLst/>
          </a:prstGeom>
        </p:spPr>
        <p:txBody>
          <a:bodyPr/>
          <a:lstStyle>
            <a:lvl1pPr>
              <a:defRPr sz="1604" baseline="0"/>
            </a:lvl1pPr>
            <a:lvl2pPr>
              <a:defRPr sz="1604"/>
            </a:lvl2pPr>
            <a:lvl3pPr>
              <a:defRPr sz="1604"/>
            </a:lvl3pPr>
            <a:lvl4pPr>
              <a:defRPr sz="1604"/>
            </a:lvl4pPr>
            <a:lvl5pPr>
              <a:defRPr sz="1604"/>
            </a:lvl5pPr>
            <a:lvl6pPr>
              <a:defRPr sz="1805"/>
            </a:lvl6pPr>
            <a:lvl7pPr>
              <a:defRPr sz="1805"/>
            </a:lvl7pPr>
            <a:lvl8pPr>
              <a:defRPr sz="1805"/>
            </a:lvl8pPr>
            <a:lvl9pPr>
              <a:defRPr sz="1805"/>
            </a:lvl9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600202"/>
            <a:ext cx="5384800" cy="4525963"/>
          </a:xfrm>
          <a:prstGeom prst="rect">
            <a:avLst/>
          </a:prstGeom>
        </p:spPr>
        <p:txBody>
          <a:bodyPr/>
          <a:lstStyle>
            <a:lvl1pPr>
              <a:defRPr sz="1604"/>
            </a:lvl1pPr>
            <a:lvl2pPr>
              <a:defRPr sz="1604"/>
            </a:lvl2pPr>
            <a:lvl3pPr>
              <a:defRPr sz="1604"/>
            </a:lvl3pPr>
            <a:lvl4pPr>
              <a:defRPr sz="1604"/>
            </a:lvl4pPr>
            <a:lvl5pPr>
              <a:defRPr sz="1604"/>
            </a:lvl5pPr>
            <a:lvl6pPr>
              <a:defRPr sz="1805"/>
            </a:lvl6pPr>
            <a:lvl7pPr>
              <a:defRPr sz="1805"/>
            </a:lvl7pPr>
            <a:lvl8pPr>
              <a:defRPr sz="1805"/>
            </a:lvl8pPr>
            <a:lvl9pPr>
              <a:defRPr sz="1805"/>
            </a:lvl9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90396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lstStyle>
            <a:lvl1pPr marL="0" marR="0" indent="0" algn="l" defTabSz="458343" rtl="0" eaLnBrk="0" fontAlgn="base" latinLnBrk="0" hangingPunct="0">
              <a:lnSpc>
                <a:spcPct val="100000"/>
              </a:lnSpc>
              <a:spcBef>
                <a:spcPct val="0"/>
              </a:spcBef>
              <a:spcAft>
                <a:spcPct val="0"/>
              </a:spcAft>
              <a:buClrTx/>
              <a:buSzTx/>
              <a:buFontTx/>
              <a:buNone/>
              <a:tabLst/>
              <a:defRPr lang="en-US" sz="3609" b="1" kern="1200" dirty="0">
                <a:solidFill>
                  <a:srgbClr val="1D7D5B"/>
                </a:solidFill>
                <a:latin typeface="Arial Black"/>
                <a:ea typeface="+mj-ea"/>
                <a:cs typeface="Arial Black"/>
              </a:defRPr>
            </a:lvl1pPr>
          </a:lstStyle>
          <a:p>
            <a:r>
              <a:rPr lang="en-US" sz="3609" dirty="0">
                <a:solidFill>
                  <a:srgbClr val="1D7D5B"/>
                </a:solidFill>
                <a:latin typeface="Arial Black"/>
                <a:cs typeface="Arial Black"/>
              </a:rPr>
              <a:t>CLICK TO ADD TITLE</a:t>
            </a:r>
            <a:endParaRPr lang="en-US" dirty="0"/>
          </a:p>
        </p:txBody>
      </p:sp>
      <p:sp>
        <p:nvSpPr>
          <p:cNvPr id="3" name="Text Placeholder 2"/>
          <p:cNvSpPr>
            <a:spLocks noGrp="1"/>
          </p:cNvSpPr>
          <p:nvPr>
            <p:ph type="body" idx="1" hasCustomPrompt="1"/>
          </p:nvPr>
        </p:nvSpPr>
        <p:spPr>
          <a:xfrm>
            <a:off x="609600" y="1535114"/>
            <a:ext cx="5386918" cy="639763"/>
          </a:xfrm>
          <a:prstGeom prst="rect">
            <a:avLst/>
          </a:prstGeom>
        </p:spPr>
        <p:txBody>
          <a:bodyPr anchor="b"/>
          <a:lstStyle>
            <a:lvl1pPr marL="0" indent="0">
              <a:buNone/>
              <a:defRPr sz="2406" b="1" baseline="0"/>
            </a:lvl1pPr>
            <a:lvl2pPr marL="458343" indent="0">
              <a:buNone/>
              <a:defRPr sz="2005" b="1"/>
            </a:lvl2pPr>
            <a:lvl3pPr marL="916686" indent="0">
              <a:buNone/>
              <a:defRPr sz="1805" b="1"/>
            </a:lvl3pPr>
            <a:lvl4pPr marL="1375029" indent="0">
              <a:buNone/>
              <a:defRPr sz="1604" b="1"/>
            </a:lvl4pPr>
            <a:lvl5pPr marL="1833372" indent="0">
              <a:buNone/>
              <a:defRPr sz="1604" b="1"/>
            </a:lvl5pPr>
            <a:lvl6pPr marL="2291715" indent="0">
              <a:buNone/>
              <a:defRPr sz="1604" b="1"/>
            </a:lvl6pPr>
            <a:lvl7pPr marL="2750058" indent="0">
              <a:buNone/>
              <a:defRPr sz="1604" b="1"/>
            </a:lvl7pPr>
            <a:lvl8pPr marL="3208401" indent="0">
              <a:buNone/>
              <a:defRPr sz="1604" b="1"/>
            </a:lvl8pPr>
            <a:lvl9pPr marL="3666744" indent="0">
              <a:buNone/>
              <a:defRPr sz="1604" b="1"/>
            </a:lvl9pPr>
          </a:lstStyle>
          <a:p>
            <a:pPr lvl="0"/>
            <a:r>
              <a:rPr lang="en-US" dirty="0"/>
              <a:t>TITLE HERE</a:t>
            </a:r>
          </a:p>
        </p:txBody>
      </p:sp>
      <p:sp>
        <p:nvSpPr>
          <p:cNvPr id="4" name="Content Placeholder 3"/>
          <p:cNvSpPr>
            <a:spLocks noGrp="1"/>
          </p:cNvSpPr>
          <p:nvPr>
            <p:ph sz="half" idx="2" hasCustomPrompt="1"/>
          </p:nvPr>
        </p:nvSpPr>
        <p:spPr>
          <a:xfrm>
            <a:off x="609600" y="2174875"/>
            <a:ext cx="5386918" cy="3951288"/>
          </a:xfrm>
          <a:prstGeom prst="rect">
            <a:avLst/>
          </a:prstGeom>
        </p:spPr>
        <p:txBody>
          <a:bodyPr/>
          <a:lstStyle>
            <a:lvl1pPr>
              <a:defRPr sz="1604"/>
            </a:lvl1pPr>
            <a:lvl2pPr>
              <a:defRPr sz="1604"/>
            </a:lvl2pPr>
            <a:lvl3pPr>
              <a:defRPr sz="1604"/>
            </a:lvl3pPr>
            <a:lvl4pPr>
              <a:defRPr sz="1604"/>
            </a:lvl4pPr>
            <a:lvl5pPr>
              <a:defRPr sz="1604"/>
            </a:lvl5pPr>
            <a:lvl6pPr>
              <a:defRPr sz="1604"/>
            </a:lvl6pPr>
            <a:lvl7pPr>
              <a:defRPr sz="1604"/>
            </a:lvl7pPr>
            <a:lvl8pPr>
              <a:defRPr sz="1604"/>
            </a:lvl8pPr>
            <a:lvl9pPr>
              <a:defRPr sz="1604"/>
            </a:lvl9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9" y="1535114"/>
            <a:ext cx="5389033" cy="639763"/>
          </a:xfrm>
          <a:prstGeom prst="rect">
            <a:avLst/>
          </a:prstGeom>
        </p:spPr>
        <p:txBody>
          <a:bodyPr anchor="b"/>
          <a:lstStyle>
            <a:lvl1pPr marL="0" indent="0">
              <a:buNone/>
              <a:defRPr sz="2406" b="1"/>
            </a:lvl1pPr>
            <a:lvl2pPr marL="458343" indent="0">
              <a:buNone/>
              <a:defRPr sz="2005" b="1"/>
            </a:lvl2pPr>
            <a:lvl3pPr marL="916686" indent="0">
              <a:buNone/>
              <a:defRPr sz="1805" b="1"/>
            </a:lvl3pPr>
            <a:lvl4pPr marL="1375029" indent="0">
              <a:buNone/>
              <a:defRPr sz="1604" b="1"/>
            </a:lvl4pPr>
            <a:lvl5pPr marL="1833372" indent="0">
              <a:buNone/>
              <a:defRPr sz="1604" b="1"/>
            </a:lvl5pPr>
            <a:lvl6pPr marL="2291715" indent="0">
              <a:buNone/>
              <a:defRPr sz="1604" b="1"/>
            </a:lvl6pPr>
            <a:lvl7pPr marL="2750058" indent="0">
              <a:buNone/>
              <a:defRPr sz="1604" b="1"/>
            </a:lvl7pPr>
            <a:lvl8pPr marL="3208401" indent="0">
              <a:buNone/>
              <a:defRPr sz="1604" b="1"/>
            </a:lvl8pPr>
            <a:lvl9pPr marL="3666744" indent="0">
              <a:buNone/>
              <a:defRPr sz="1604" b="1"/>
            </a:lvl9pPr>
          </a:lstStyle>
          <a:p>
            <a:pPr lvl="0"/>
            <a:r>
              <a:rPr lang="en-US" dirty="0"/>
              <a:t>TITLE HERE</a:t>
            </a:r>
          </a:p>
        </p:txBody>
      </p:sp>
      <p:sp>
        <p:nvSpPr>
          <p:cNvPr id="6" name="Content Placeholder 5"/>
          <p:cNvSpPr>
            <a:spLocks noGrp="1"/>
          </p:cNvSpPr>
          <p:nvPr>
            <p:ph sz="quarter" idx="4" hasCustomPrompt="1"/>
          </p:nvPr>
        </p:nvSpPr>
        <p:spPr>
          <a:xfrm>
            <a:off x="6193369" y="2174875"/>
            <a:ext cx="5389033" cy="3951288"/>
          </a:xfrm>
          <a:prstGeom prst="rect">
            <a:avLst/>
          </a:prstGeom>
        </p:spPr>
        <p:txBody>
          <a:bodyPr/>
          <a:lstStyle>
            <a:lvl1pPr>
              <a:defRPr sz="1604"/>
            </a:lvl1pPr>
            <a:lvl2pPr>
              <a:defRPr sz="1604"/>
            </a:lvl2pPr>
            <a:lvl3pPr>
              <a:defRPr sz="1604"/>
            </a:lvl3pPr>
            <a:lvl4pPr>
              <a:defRPr sz="1604"/>
            </a:lvl4pPr>
            <a:lvl5pPr>
              <a:defRPr sz="1604"/>
            </a:lvl5pPr>
            <a:lvl6pPr>
              <a:defRPr sz="1604"/>
            </a:lvl6pPr>
            <a:lvl7pPr>
              <a:defRPr sz="1604"/>
            </a:lvl7pPr>
            <a:lvl8pPr>
              <a:defRPr sz="1604"/>
            </a:lvl8pPr>
            <a:lvl9pPr>
              <a:defRPr sz="1604"/>
            </a:lvl9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40049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lstStyle>
            <a:lvl1pPr marL="0" marR="0" indent="0" algn="l" defTabSz="458343" rtl="0" eaLnBrk="0" fontAlgn="base" latinLnBrk="0" hangingPunct="0">
              <a:lnSpc>
                <a:spcPct val="100000"/>
              </a:lnSpc>
              <a:spcBef>
                <a:spcPct val="0"/>
              </a:spcBef>
              <a:spcAft>
                <a:spcPct val="0"/>
              </a:spcAft>
              <a:buClrTx/>
              <a:buSzTx/>
              <a:buFontTx/>
              <a:buNone/>
              <a:tabLst/>
              <a:defRPr lang="en-US" sz="3609" b="1" kern="1200" dirty="0">
                <a:solidFill>
                  <a:srgbClr val="1D7D5B"/>
                </a:solidFill>
                <a:latin typeface="Arial Black"/>
                <a:ea typeface="+mj-ea"/>
                <a:cs typeface="Arial Black"/>
              </a:defRPr>
            </a:lvl1pPr>
          </a:lstStyle>
          <a:p>
            <a:r>
              <a:rPr lang="en-US" sz="3609" dirty="0">
                <a:solidFill>
                  <a:srgbClr val="1D7D5B"/>
                </a:solidFill>
                <a:latin typeface="Arial Black"/>
                <a:cs typeface="Arial Black"/>
              </a:rPr>
              <a:t>CLICK TO ADD TITLE</a:t>
            </a:r>
            <a:endParaRPr lang="en-US" dirty="0"/>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2458175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1884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on Left Bullets on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3" y="273050"/>
            <a:ext cx="4011084" cy="1162051"/>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3" name="Content Placeholder 2"/>
          <p:cNvSpPr>
            <a:spLocks noGrp="1"/>
          </p:cNvSpPr>
          <p:nvPr>
            <p:ph idx="1" hasCustomPrompt="1"/>
          </p:nvPr>
        </p:nvSpPr>
        <p:spPr>
          <a:xfrm>
            <a:off x="4766734" y="273053"/>
            <a:ext cx="6815666" cy="5853113"/>
          </a:xfrm>
          <a:prstGeom prst="rect">
            <a:avLst/>
          </a:prstGeom>
        </p:spPr>
        <p:txBody>
          <a:bodyPr/>
          <a:lstStyle>
            <a:lvl1pPr>
              <a:defRPr sz="1604"/>
            </a:lvl1pPr>
            <a:lvl2pPr>
              <a:defRPr sz="1604"/>
            </a:lvl2pPr>
            <a:lvl3pPr>
              <a:defRPr sz="1604"/>
            </a:lvl3pPr>
            <a:lvl4pPr>
              <a:defRPr sz="1604"/>
            </a:lvl4pPr>
            <a:lvl5pPr>
              <a:defRPr sz="1604"/>
            </a:lvl5pPr>
            <a:lvl6pPr>
              <a:defRPr sz="2005"/>
            </a:lvl6pPr>
            <a:lvl7pPr>
              <a:defRPr sz="2005"/>
            </a:lvl7pPr>
            <a:lvl8pPr>
              <a:defRPr sz="2005"/>
            </a:lvl8pPr>
            <a:lvl9pPr>
              <a:defRPr sz="2005"/>
            </a:lvl9pPr>
          </a:lstStyle>
          <a:p>
            <a:pPr lvl="0"/>
            <a:r>
              <a:rPr lang="en-US" dirty="0"/>
              <a:t>First level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3" y="1435103"/>
            <a:ext cx="4011084" cy="4691063"/>
          </a:xfrm>
          <a:prstGeom prst="rect">
            <a:avLst/>
          </a:prstGeom>
        </p:spPr>
        <p:txBody>
          <a:bodyPr/>
          <a:lstStyle>
            <a:lvl1pPr marL="0" indent="0">
              <a:buNone/>
              <a:defRPr sz="1604"/>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8"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2107403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hoto with Caption Un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8" y="4800601"/>
            <a:ext cx="7315200" cy="566739"/>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3" name="Picture Placeholder 2"/>
          <p:cNvSpPr>
            <a:spLocks noGrp="1"/>
          </p:cNvSpPr>
          <p:nvPr>
            <p:ph type="pic" idx="1"/>
          </p:nvPr>
        </p:nvSpPr>
        <p:spPr>
          <a:xfrm>
            <a:off x="2389718" y="612775"/>
            <a:ext cx="7315200" cy="4114800"/>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
        <p:nvSpPr>
          <p:cNvPr id="4" name="Text Placeholder 3"/>
          <p:cNvSpPr>
            <a:spLocks noGrp="1"/>
          </p:cNvSpPr>
          <p:nvPr>
            <p:ph type="body" sz="half" idx="2" hasCustomPrompt="1"/>
          </p:nvPr>
        </p:nvSpPr>
        <p:spPr>
          <a:xfrm>
            <a:off x="2389718" y="5367339"/>
            <a:ext cx="7315200" cy="804863"/>
          </a:xfrm>
          <a:prstGeom prst="rect">
            <a:avLst/>
          </a:prstGeom>
        </p:spPr>
        <p:txBody>
          <a:bodyPr/>
          <a:lstStyle>
            <a:lvl1pPr marL="0" indent="0">
              <a:buNone/>
              <a:defRPr sz="1604" baseline="0"/>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8"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232980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hoto with Caption Abov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8" y="550362"/>
            <a:ext cx="7315200" cy="566739"/>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3" name="Picture Placeholder 2"/>
          <p:cNvSpPr>
            <a:spLocks noGrp="1"/>
          </p:cNvSpPr>
          <p:nvPr>
            <p:ph type="pic" idx="1"/>
          </p:nvPr>
        </p:nvSpPr>
        <p:spPr>
          <a:xfrm>
            <a:off x="2389718" y="2007499"/>
            <a:ext cx="7315200" cy="4114800"/>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
        <p:nvSpPr>
          <p:cNvPr id="4" name="Text Placeholder 3"/>
          <p:cNvSpPr>
            <a:spLocks noGrp="1"/>
          </p:cNvSpPr>
          <p:nvPr>
            <p:ph type="body" sz="half" idx="2" hasCustomPrompt="1"/>
          </p:nvPr>
        </p:nvSpPr>
        <p:spPr>
          <a:xfrm>
            <a:off x="2389718" y="1117102"/>
            <a:ext cx="7315200" cy="804863"/>
          </a:xfrm>
          <a:prstGeom prst="rect">
            <a:avLst/>
          </a:prstGeom>
        </p:spPr>
        <p:txBody>
          <a:bodyPr/>
          <a:lstStyle>
            <a:lvl1pPr marL="0" indent="0">
              <a:buNone/>
              <a:defRPr sz="1604"/>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1919361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hoto on Left Content on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7228" y="506503"/>
            <a:ext cx="5055685" cy="595917"/>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3" name="Picture Placeholder 2"/>
          <p:cNvSpPr>
            <a:spLocks noGrp="1"/>
          </p:cNvSpPr>
          <p:nvPr>
            <p:ph type="pic" idx="1"/>
          </p:nvPr>
        </p:nvSpPr>
        <p:spPr>
          <a:xfrm>
            <a:off x="578965" y="517343"/>
            <a:ext cx="5362266" cy="5538688"/>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
        <p:nvSpPr>
          <p:cNvPr id="4" name="Text Placeholder 3"/>
          <p:cNvSpPr>
            <a:spLocks noGrp="1"/>
          </p:cNvSpPr>
          <p:nvPr>
            <p:ph type="body" sz="half" idx="2" hasCustomPrompt="1"/>
          </p:nvPr>
        </p:nvSpPr>
        <p:spPr>
          <a:xfrm>
            <a:off x="6587231" y="1102419"/>
            <a:ext cx="5055684" cy="4960953"/>
          </a:xfrm>
          <a:prstGeom prst="rect">
            <a:avLst/>
          </a:prstGeom>
        </p:spPr>
        <p:txBody>
          <a:bodyPr/>
          <a:lstStyle>
            <a:lvl1pPr marL="0" indent="0">
              <a:buNone/>
              <a:defRPr sz="1604" baseline="0"/>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Tree>
    <p:extLst>
      <p:ext uri="{BB962C8B-B14F-4D97-AF65-F5344CB8AC3E}">
        <p14:creationId xmlns:p14="http://schemas.microsoft.com/office/powerpoint/2010/main" val="2083504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Photos on Left Content on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7228" y="506503"/>
            <a:ext cx="5055685" cy="595917"/>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3" name="Picture Placeholder 2"/>
          <p:cNvSpPr>
            <a:spLocks noGrp="1"/>
          </p:cNvSpPr>
          <p:nvPr>
            <p:ph type="pic" idx="1"/>
          </p:nvPr>
        </p:nvSpPr>
        <p:spPr>
          <a:xfrm>
            <a:off x="578965" y="517346"/>
            <a:ext cx="5362266" cy="2705201"/>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
        <p:nvSpPr>
          <p:cNvPr id="4" name="Text Placeholder 3"/>
          <p:cNvSpPr>
            <a:spLocks noGrp="1"/>
          </p:cNvSpPr>
          <p:nvPr>
            <p:ph type="body" sz="half" idx="2" hasCustomPrompt="1"/>
          </p:nvPr>
        </p:nvSpPr>
        <p:spPr>
          <a:xfrm>
            <a:off x="6587231" y="1102419"/>
            <a:ext cx="5055684" cy="4960953"/>
          </a:xfrm>
          <a:prstGeom prst="rect">
            <a:avLst/>
          </a:prstGeom>
        </p:spPr>
        <p:txBody>
          <a:bodyPr/>
          <a:lstStyle>
            <a:lvl1pPr marL="0" indent="0">
              <a:buNone/>
              <a:defRPr sz="1604" baseline="0"/>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
        <p:nvSpPr>
          <p:cNvPr id="7" name="Picture Placeholder 2"/>
          <p:cNvSpPr>
            <a:spLocks noGrp="1"/>
          </p:cNvSpPr>
          <p:nvPr>
            <p:ph type="pic" idx="13"/>
          </p:nvPr>
        </p:nvSpPr>
        <p:spPr>
          <a:xfrm>
            <a:off x="576620" y="3354676"/>
            <a:ext cx="5362266" cy="2706944"/>
          </a:xfrm>
          <a:prstGeom prst="rect">
            <a:avLst/>
          </a:prstGeom>
        </p:spPr>
        <p:txBody>
          <a:bodyPr rtlCol="0">
            <a:normAutofit/>
          </a:bodyPr>
          <a:lstStyle>
            <a:lvl1pPr marL="0" indent="0">
              <a:buNone/>
              <a:defRPr lang="en-US" sz="1604" kern="1200" noProof="0" dirty="0" smtClean="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lvl="0"/>
            <a:r>
              <a:rPr lang="en-US" noProof="0" dirty="0"/>
              <a:t>Click icon to add picture</a:t>
            </a:r>
          </a:p>
        </p:txBody>
      </p:sp>
    </p:spTree>
    <p:extLst>
      <p:ext uri="{BB962C8B-B14F-4D97-AF65-F5344CB8AC3E}">
        <p14:creationId xmlns:p14="http://schemas.microsoft.com/office/powerpoint/2010/main" val="2472694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on Top, Three Photos on Botto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7485" y="506503"/>
            <a:ext cx="11060278" cy="595917"/>
          </a:xfrm>
          <a:prstGeom prst="rect">
            <a:avLst/>
          </a:prstGeom>
        </p:spPr>
        <p:txBody>
          <a:bodyPr anchor="b"/>
          <a:lstStyle>
            <a:lvl1pPr marL="0" marR="0" indent="0" algn="l" defTabSz="458343" rtl="0" eaLnBrk="0" fontAlgn="base" latinLnBrk="0" hangingPunct="0">
              <a:lnSpc>
                <a:spcPct val="100000"/>
              </a:lnSpc>
              <a:spcBef>
                <a:spcPct val="0"/>
              </a:spcBef>
              <a:spcAft>
                <a:spcPct val="0"/>
              </a:spcAft>
              <a:buClrTx/>
              <a:buSzTx/>
              <a:buFontTx/>
              <a:buNone/>
              <a:tabLst/>
              <a:defRPr lang="en-US" sz="2005" b="1" kern="1200" dirty="0">
                <a:solidFill>
                  <a:srgbClr val="1D7D5B"/>
                </a:solidFill>
                <a:latin typeface="Arial Black"/>
                <a:ea typeface="+mj-ea"/>
                <a:cs typeface="Arial Black"/>
              </a:defRPr>
            </a:lvl1pPr>
          </a:lstStyle>
          <a:p>
            <a:r>
              <a:rPr lang="en-US" dirty="0"/>
              <a:t>TITLE HERE</a:t>
            </a:r>
          </a:p>
        </p:txBody>
      </p:sp>
      <p:sp>
        <p:nvSpPr>
          <p:cNvPr id="4" name="Text Placeholder 3"/>
          <p:cNvSpPr>
            <a:spLocks noGrp="1"/>
          </p:cNvSpPr>
          <p:nvPr>
            <p:ph type="body" sz="half" idx="2" hasCustomPrompt="1"/>
          </p:nvPr>
        </p:nvSpPr>
        <p:spPr>
          <a:xfrm>
            <a:off x="577487" y="1262594"/>
            <a:ext cx="11060278" cy="3156479"/>
          </a:xfrm>
          <a:prstGeom prst="rect">
            <a:avLst/>
          </a:prstGeom>
        </p:spPr>
        <p:txBody>
          <a:bodyPr/>
          <a:lstStyle>
            <a:lvl1pPr marL="0" indent="0">
              <a:buNone/>
              <a:defRPr sz="1604"/>
            </a:lvl1pPr>
            <a:lvl2pPr marL="458343" indent="0">
              <a:buNone/>
              <a:defRPr sz="1203"/>
            </a:lvl2pPr>
            <a:lvl3pPr marL="916686" indent="0">
              <a:buNone/>
              <a:defRPr sz="1003"/>
            </a:lvl3pPr>
            <a:lvl4pPr marL="1375029" indent="0">
              <a:buNone/>
              <a:defRPr sz="902"/>
            </a:lvl4pPr>
            <a:lvl5pPr marL="1833372" indent="0">
              <a:buNone/>
              <a:defRPr sz="902"/>
            </a:lvl5pPr>
            <a:lvl6pPr marL="2291715" indent="0">
              <a:buNone/>
              <a:defRPr sz="902"/>
            </a:lvl6pPr>
            <a:lvl7pPr marL="2750058" indent="0">
              <a:buNone/>
              <a:defRPr sz="902"/>
            </a:lvl7pPr>
            <a:lvl8pPr marL="3208401" indent="0">
              <a:buNone/>
              <a:defRPr sz="902"/>
            </a:lvl8pPr>
            <a:lvl9pPr marL="3666744" indent="0">
              <a:buNone/>
              <a:defRPr sz="902"/>
            </a:lvl9pPr>
          </a:lstStyle>
          <a:p>
            <a:pPr lvl="0"/>
            <a:r>
              <a:rPr lang="en-US" dirty="0"/>
              <a:t>Content can go here.</a:t>
            </a:r>
          </a:p>
        </p:txBody>
      </p:sp>
      <p:sp>
        <p:nvSpPr>
          <p:cNvPr id="6" name="Slide Number Placeholder 5"/>
          <p:cNvSpPr>
            <a:spLocks noGrp="1"/>
          </p:cNvSpPr>
          <p:nvPr>
            <p:ph type="sldNum" sz="quarter" idx="12"/>
          </p:nvPr>
        </p:nvSpPr>
        <p:spPr>
          <a:xfrm>
            <a:off x="9347200" y="6492877"/>
            <a:ext cx="2844800" cy="365125"/>
          </a:xfrm>
          <a:prstGeom prst="rect">
            <a:avLst/>
          </a:prstGeom>
        </p:spPr>
        <p:txBody>
          <a:bodyPr/>
          <a:lstStyle>
            <a:lvl1pPr algn="r">
              <a:defRPr sz="1203">
                <a:solidFill>
                  <a:schemeClr val="bg1"/>
                </a:solidFill>
              </a:defRPr>
            </a:lvl1pPr>
          </a:lstStyle>
          <a:p>
            <a:pPr>
              <a:defRPr/>
            </a:pPr>
            <a:fld id="{07A1B390-8C00-49C7-BEED-470B249615B6}" type="slidenum">
              <a:rPr lang="en-US" smtClean="0"/>
              <a:pPr>
                <a:defRPr/>
              </a:pPr>
              <a:t>‹#›</a:t>
            </a:fld>
            <a:endParaRPr lang="en-US" dirty="0"/>
          </a:p>
        </p:txBody>
      </p:sp>
      <p:sp>
        <p:nvSpPr>
          <p:cNvPr id="7" name="Picture Placeholder 2"/>
          <p:cNvSpPr>
            <a:spLocks noGrp="1"/>
          </p:cNvSpPr>
          <p:nvPr>
            <p:ph type="pic" idx="13"/>
          </p:nvPr>
        </p:nvSpPr>
        <p:spPr>
          <a:xfrm>
            <a:off x="4491765" y="4556790"/>
            <a:ext cx="3240644" cy="1497489"/>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
        <p:nvSpPr>
          <p:cNvPr id="9" name="Picture Placeholder 2"/>
          <p:cNvSpPr>
            <a:spLocks noGrp="1"/>
          </p:cNvSpPr>
          <p:nvPr>
            <p:ph type="pic" idx="15"/>
          </p:nvPr>
        </p:nvSpPr>
        <p:spPr>
          <a:xfrm>
            <a:off x="564490" y="4555035"/>
            <a:ext cx="3240644" cy="1497489"/>
          </a:xfrm>
          <a:prstGeom prst="rect">
            <a:avLst/>
          </a:prstGeom>
        </p:spPr>
        <p:txBody>
          <a:bodyPr rtlCol="0">
            <a:normAutofit/>
          </a:bodyPr>
          <a:lstStyle>
            <a:lvl1pPr marL="0" indent="0">
              <a:buNone/>
              <a:defRPr sz="1604"/>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lvl="0"/>
            <a:r>
              <a:rPr lang="en-US" noProof="0" dirty="0"/>
              <a:t>Click icon to add picture</a:t>
            </a:r>
          </a:p>
        </p:txBody>
      </p:sp>
      <p:sp>
        <p:nvSpPr>
          <p:cNvPr id="10" name="Picture Placeholder 2"/>
          <p:cNvSpPr>
            <a:spLocks noGrp="1"/>
          </p:cNvSpPr>
          <p:nvPr>
            <p:ph type="pic" idx="16"/>
          </p:nvPr>
        </p:nvSpPr>
        <p:spPr>
          <a:xfrm>
            <a:off x="8394776" y="4555037"/>
            <a:ext cx="3240644" cy="1497489"/>
          </a:xfrm>
          <a:prstGeom prst="rect">
            <a:avLst/>
          </a:prstGeom>
        </p:spPr>
        <p:txBody>
          <a:bodyPr rtlCol="0">
            <a:normAutofit/>
          </a:bodyPr>
          <a:lstStyle>
            <a:lvl1pPr marL="0" indent="0">
              <a:buNone/>
              <a:defRPr lang="en-US" sz="1604" kern="1200" noProof="0" dirty="0">
                <a:solidFill>
                  <a:schemeClr val="tx1"/>
                </a:solidFill>
                <a:latin typeface="+mn-lt"/>
                <a:ea typeface="+mn-ea"/>
                <a:cs typeface="+mn-cs"/>
              </a:defRPr>
            </a:lvl1pPr>
            <a:lvl2pPr marL="458343" indent="0">
              <a:buNone/>
              <a:defRPr sz="2807"/>
            </a:lvl2pPr>
            <a:lvl3pPr marL="916686" indent="0">
              <a:buNone/>
              <a:defRPr sz="2406"/>
            </a:lvl3pPr>
            <a:lvl4pPr marL="1375029" indent="0">
              <a:buNone/>
              <a:defRPr sz="2005"/>
            </a:lvl4pPr>
            <a:lvl5pPr marL="1833372" indent="0">
              <a:buNone/>
              <a:defRPr sz="2005"/>
            </a:lvl5pPr>
            <a:lvl6pPr marL="2291715" indent="0">
              <a:buNone/>
              <a:defRPr sz="2005"/>
            </a:lvl6pPr>
            <a:lvl7pPr marL="2750058" indent="0">
              <a:buNone/>
              <a:defRPr sz="2005"/>
            </a:lvl7pPr>
            <a:lvl8pPr marL="3208401" indent="0">
              <a:buNone/>
              <a:defRPr sz="2005"/>
            </a:lvl8pPr>
            <a:lvl9pPr marL="3666744" indent="0">
              <a:buNone/>
              <a:defRPr sz="2005"/>
            </a:lvl9pPr>
          </a:lstStyle>
          <a:p>
            <a:pPr marL="0" lvl="0" indent="0" algn="l" defTabSz="458343" rtl="0" eaLnBrk="0" fontAlgn="base" hangingPunct="0">
              <a:spcBef>
                <a:spcPct val="20000"/>
              </a:spcBef>
              <a:spcAft>
                <a:spcPct val="0"/>
              </a:spcAft>
              <a:buFont typeface="Arial" charset="0"/>
              <a:buNone/>
            </a:pPr>
            <a:r>
              <a:rPr lang="en-US" noProof="0" dirty="0"/>
              <a:t>Click icon to add picture</a:t>
            </a:r>
          </a:p>
        </p:txBody>
      </p:sp>
    </p:spTree>
    <p:extLst>
      <p:ext uri="{BB962C8B-B14F-4D97-AF65-F5344CB8AC3E}">
        <p14:creationId xmlns:p14="http://schemas.microsoft.com/office/powerpoint/2010/main" val="668987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620098"/>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ctr" defTabSz="458343" rtl="0" eaLnBrk="1" latinLnBrk="0" hangingPunct="1">
        <a:spcBef>
          <a:spcPct val="0"/>
        </a:spcBef>
        <a:buNone/>
        <a:defRPr sz="4411" kern="1200">
          <a:solidFill>
            <a:schemeClr val="tx1"/>
          </a:solidFill>
          <a:latin typeface="+mj-lt"/>
          <a:ea typeface="+mj-ea"/>
          <a:cs typeface="+mj-cs"/>
        </a:defRPr>
      </a:lvl1pPr>
    </p:titleStyle>
    <p:bodyStyle>
      <a:lvl1pPr marL="343757" indent="-343757" algn="l" defTabSz="458343" rtl="0" eaLnBrk="1" latinLnBrk="0" hangingPunct="1">
        <a:spcBef>
          <a:spcPct val="20000"/>
        </a:spcBef>
        <a:buFont typeface="Arial"/>
        <a:buChar char="•"/>
        <a:defRPr sz="3208" kern="1200">
          <a:solidFill>
            <a:schemeClr val="tx1"/>
          </a:solidFill>
          <a:latin typeface="+mn-lt"/>
          <a:ea typeface="+mn-ea"/>
          <a:cs typeface="+mn-cs"/>
        </a:defRPr>
      </a:lvl1pPr>
      <a:lvl2pPr marL="744807" indent="-286464" algn="l" defTabSz="458343" rtl="0" eaLnBrk="1" latinLnBrk="0" hangingPunct="1">
        <a:spcBef>
          <a:spcPct val="20000"/>
        </a:spcBef>
        <a:buFont typeface="Arial"/>
        <a:buChar char="–"/>
        <a:defRPr sz="2807" kern="1200">
          <a:solidFill>
            <a:schemeClr val="tx1"/>
          </a:solidFill>
          <a:latin typeface="+mn-lt"/>
          <a:ea typeface="+mn-ea"/>
          <a:cs typeface="+mn-cs"/>
        </a:defRPr>
      </a:lvl2pPr>
      <a:lvl3pPr marL="1145858" indent="-229172" algn="l" defTabSz="458343" rtl="0" eaLnBrk="1" latinLnBrk="0" hangingPunct="1">
        <a:spcBef>
          <a:spcPct val="20000"/>
        </a:spcBef>
        <a:buFont typeface="Arial"/>
        <a:buChar char="•"/>
        <a:defRPr sz="2406" kern="1200">
          <a:solidFill>
            <a:schemeClr val="tx1"/>
          </a:solidFill>
          <a:latin typeface="+mn-lt"/>
          <a:ea typeface="+mn-ea"/>
          <a:cs typeface="+mn-cs"/>
        </a:defRPr>
      </a:lvl3pPr>
      <a:lvl4pPr marL="1604201" indent="-229172" algn="l" defTabSz="458343" rtl="0" eaLnBrk="1" latinLnBrk="0" hangingPunct="1">
        <a:spcBef>
          <a:spcPct val="20000"/>
        </a:spcBef>
        <a:buFont typeface="Arial"/>
        <a:buChar char="–"/>
        <a:defRPr sz="2005" kern="1200">
          <a:solidFill>
            <a:schemeClr val="tx1"/>
          </a:solidFill>
          <a:latin typeface="+mn-lt"/>
          <a:ea typeface="+mn-ea"/>
          <a:cs typeface="+mn-cs"/>
        </a:defRPr>
      </a:lvl4pPr>
      <a:lvl5pPr marL="2062544" indent="-229172" algn="l" defTabSz="458343" rtl="0" eaLnBrk="1" latinLnBrk="0" hangingPunct="1">
        <a:spcBef>
          <a:spcPct val="20000"/>
        </a:spcBef>
        <a:buFont typeface="Arial"/>
        <a:buChar char="»"/>
        <a:defRPr sz="2005" kern="1200">
          <a:solidFill>
            <a:schemeClr val="tx1"/>
          </a:solidFill>
          <a:latin typeface="+mn-lt"/>
          <a:ea typeface="+mn-ea"/>
          <a:cs typeface="+mn-cs"/>
        </a:defRPr>
      </a:lvl5pPr>
      <a:lvl6pPr marL="2520887" indent="-229172" algn="l" defTabSz="458343" rtl="0" eaLnBrk="1" latinLnBrk="0" hangingPunct="1">
        <a:spcBef>
          <a:spcPct val="20000"/>
        </a:spcBef>
        <a:buFont typeface="Arial"/>
        <a:buChar char="•"/>
        <a:defRPr sz="2005" kern="1200">
          <a:solidFill>
            <a:schemeClr val="tx1"/>
          </a:solidFill>
          <a:latin typeface="+mn-lt"/>
          <a:ea typeface="+mn-ea"/>
          <a:cs typeface="+mn-cs"/>
        </a:defRPr>
      </a:lvl6pPr>
      <a:lvl7pPr marL="2979230" indent="-229172" algn="l" defTabSz="458343" rtl="0" eaLnBrk="1" latinLnBrk="0" hangingPunct="1">
        <a:spcBef>
          <a:spcPct val="20000"/>
        </a:spcBef>
        <a:buFont typeface="Arial"/>
        <a:buChar char="•"/>
        <a:defRPr sz="2005" kern="1200">
          <a:solidFill>
            <a:schemeClr val="tx1"/>
          </a:solidFill>
          <a:latin typeface="+mn-lt"/>
          <a:ea typeface="+mn-ea"/>
          <a:cs typeface="+mn-cs"/>
        </a:defRPr>
      </a:lvl7pPr>
      <a:lvl8pPr marL="3437573" indent="-229172" algn="l" defTabSz="458343" rtl="0" eaLnBrk="1" latinLnBrk="0" hangingPunct="1">
        <a:spcBef>
          <a:spcPct val="20000"/>
        </a:spcBef>
        <a:buFont typeface="Arial"/>
        <a:buChar char="•"/>
        <a:defRPr sz="2005" kern="1200">
          <a:solidFill>
            <a:schemeClr val="tx1"/>
          </a:solidFill>
          <a:latin typeface="+mn-lt"/>
          <a:ea typeface="+mn-ea"/>
          <a:cs typeface="+mn-cs"/>
        </a:defRPr>
      </a:lvl8pPr>
      <a:lvl9pPr marL="3895916" indent="-229172" algn="l" defTabSz="458343" rtl="0" eaLnBrk="1" latinLnBrk="0" hangingPunct="1">
        <a:spcBef>
          <a:spcPct val="20000"/>
        </a:spcBef>
        <a:buFont typeface="Arial"/>
        <a:buChar char="•"/>
        <a:defRPr sz="2005" kern="1200">
          <a:solidFill>
            <a:schemeClr val="tx1"/>
          </a:solidFill>
          <a:latin typeface="+mn-lt"/>
          <a:ea typeface="+mn-ea"/>
          <a:cs typeface="+mn-cs"/>
        </a:defRPr>
      </a:lvl9pPr>
    </p:bodyStyle>
    <p:otherStyle>
      <a:defPPr>
        <a:defRPr lang="en-US"/>
      </a:defPPr>
      <a:lvl1pPr marL="0" algn="l" defTabSz="458343" rtl="0" eaLnBrk="1" latinLnBrk="0" hangingPunct="1">
        <a:defRPr sz="1805" kern="1200">
          <a:solidFill>
            <a:schemeClr val="tx1"/>
          </a:solidFill>
          <a:latin typeface="+mn-lt"/>
          <a:ea typeface="+mn-ea"/>
          <a:cs typeface="+mn-cs"/>
        </a:defRPr>
      </a:lvl1pPr>
      <a:lvl2pPr marL="458343" algn="l" defTabSz="458343" rtl="0" eaLnBrk="1" latinLnBrk="0" hangingPunct="1">
        <a:defRPr sz="1805" kern="1200">
          <a:solidFill>
            <a:schemeClr val="tx1"/>
          </a:solidFill>
          <a:latin typeface="+mn-lt"/>
          <a:ea typeface="+mn-ea"/>
          <a:cs typeface="+mn-cs"/>
        </a:defRPr>
      </a:lvl2pPr>
      <a:lvl3pPr marL="916686" algn="l" defTabSz="458343" rtl="0" eaLnBrk="1" latinLnBrk="0" hangingPunct="1">
        <a:defRPr sz="1805" kern="1200">
          <a:solidFill>
            <a:schemeClr val="tx1"/>
          </a:solidFill>
          <a:latin typeface="+mn-lt"/>
          <a:ea typeface="+mn-ea"/>
          <a:cs typeface="+mn-cs"/>
        </a:defRPr>
      </a:lvl3pPr>
      <a:lvl4pPr marL="1375029" algn="l" defTabSz="458343" rtl="0" eaLnBrk="1" latinLnBrk="0" hangingPunct="1">
        <a:defRPr sz="1805" kern="1200">
          <a:solidFill>
            <a:schemeClr val="tx1"/>
          </a:solidFill>
          <a:latin typeface="+mn-lt"/>
          <a:ea typeface="+mn-ea"/>
          <a:cs typeface="+mn-cs"/>
        </a:defRPr>
      </a:lvl4pPr>
      <a:lvl5pPr marL="1833372" algn="l" defTabSz="458343" rtl="0" eaLnBrk="1" latinLnBrk="0" hangingPunct="1">
        <a:defRPr sz="1805" kern="1200">
          <a:solidFill>
            <a:schemeClr val="tx1"/>
          </a:solidFill>
          <a:latin typeface="+mn-lt"/>
          <a:ea typeface="+mn-ea"/>
          <a:cs typeface="+mn-cs"/>
        </a:defRPr>
      </a:lvl5pPr>
      <a:lvl6pPr marL="2291715" algn="l" defTabSz="458343" rtl="0" eaLnBrk="1" latinLnBrk="0" hangingPunct="1">
        <a:defRPr sz="1805" kern="1200">
          <a:solidFill>
            <a:schemeClr val="tx1"/>
          </a:solidFill>
          <a:latin typeface="+mn-lt"/>
          <a:ea typeface="+mn-ea"/>
          <a:cs typeface="+mn-cs"/>
        </a:defRPr>
      </a:lvl6pPr>
      <a:lvl7pPr marL="2750058" algn="l" defTabSz="458343" rtl="0" eaLnBrk="1" latinLnBrk="0" hangingPunct="1">
        <a:defRPr sz="1805" kern="1200">
          <a:solidFill>
            <a:schemeClr val="tx1"/>
          </a:solidFill>
          <a:latin typeface="+mn-lt"/>
          <a:ea typeface="+mn-ea"/>
          <a:cs typeface="+mn-cs"/>
        </a:defRPr>
      </a:lvl7pPr>
      <a:lvl8pPr marL="3208401" algn="l" defTabSz="458343" rtl="0" eaLnBrk="1" latinLnBrk="0" hangingPunct="1">
        <a:defRPr sz="1805" kern="1200">
          <a:solidFill>
            <a:schemeClr val="tx1"/>
          </a:solidFill>
          <a:latin typeface="+mn-lt"/>
          <a:ea typeface="+mn-ea"/>
          <a:cs typeface="+mn-cs"/>
        </a:defRPr>
      </a:lvl8pPr>
      <a:lvl9pPr marL="3666744" algn="l" defTabSz="458343" rtl="0" eaLnBrk="1" latinLnBrk="0" hangingPunct="1">
        <a:defRPr sz="18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5" r:id="rId10"/>
    <p:sldLayoutId id="2147483672" r:id="rId11"/>
  </p:sldLayoutIdLst>
  <p:hf hdr="0" ftr="0" dt="0"/>
  <p:txStyles>
    <p:titleStyle>
      <a:lvl1pPr algn="ctr" defTabSz="458343" rtl="0" eaLnBrk="0" fontAlgn="base" hangingPunct="0">
        <a:spcBef>
          <a:spcPct val="0"/>
        </a:spcBef>
        <a:spcAft>
          <a:spcPct val="0"/>
        </a:spcAft>
        <a:defRPr sz="4411" kern="1200">
          <a:solidFill>
            <a:schemeClr val="tx1"/>
          </a:solidFill>
          <a:latin typeface="+mj-lt"/>
          <a:ea typeface="+mj-ea"/>
          <a:cs typeface="+mj-cs"/>
        </a:defRPr>
      </a:lvl1pPr>
      <a:lvl2pPr algn="ctr" defTabSz="458343" rtl="0" eaLnBrk="0" fontAlgn="base" hangingPunct="0">
        <a:spcBef>
          <a:spcPct val="0"/>
        </a:spcBef>
        <a:spcAft>
          <a:spcPct val="0"/>
        </a:spcAft>
        <a:defRPr sz="4411">
          <a:solidFill>
            <a:schemeClr val="tx1"/>
          </a:solidFill>
          <a:latin typeface="Arial" pitchFamily="34" charset="0"/>
        </a:defRPr>
      </a:lvl2pPr>
      <a:lvl3pPr algn="ctr" defTabSz="458343" rtl="0" eaLnBrk="0" fontAlgn="base" hangingPunct="0">
        <a:spcBef>
          <a:spcPct val="0"/>
        </a:spcBef>
        <a:spcAft>
          <a:spcPct val="0"/>
        </a:spcAft>
        <a:defRPr sz="4411">
          <a:solidFill>
            <a:schemeClr val="tx1"/>
          </a:solidFill>
          <a:latin typeface="Arial" pitchFamily="34" charset="0"/>
        </a:defRPr>
      </a:lvl3pPr>
      <a:lvl4pPr algn="ctr" defTabSz="458343" rtl="0" eaLnBrk="0" fontAlgn="base" hangingPunct="0">
        <a:spcBef>
          <a:spcPct val="0"/>
        </a:spcBef>
        <a:spcAft>
          <a:spcPct val="0"/>
        </a:spcAft>
        <a:defRPr sz="4411">
          <a:solidFill>
            <a:schemeClr val="tx1"/>
          </a:solidFill>
          <a:latin typeface="Arial" pitchFamily="34" charset="0"/>
        </a:defRPr>
      </a:lvl4pPr>
      <a:lvl5pPr algn="ctr" defTabSz="458343" rtl="0" eaLnBrk="0" fontAlgn="base" hangingPunct="0">
        <a:spcBef>
          <a:spcPct val="0"/>
        </a:spcBef>
        <a:spcAft>
          <a:spcPct val="0"/>
        </a:spcAft>
        <a:defRPr sz="4411">
          <a:solidFill>
            <a:schemeClr val="tx1"/>
          </a:solidFill>
          <a:latin typeface="Arial" pitchFamily="34" charset="0"/>
        </a:defRPr>
      </a:lvl5pPr>
      <a:lvl6pPr marL="458343" algn="ctr" defTabSz="458343" rtl="0" fontAlgn="base">
        <a:spcBef>
          <a:spcPct val="0"/>
        </a:spcBef>
        <a:spcAft>
          <a:spcPct val="0"/>
        </a:spcAft>
        <a:defRPr sz="4411">
          <a:solidFill>
            <a:schemeClr val="tx1"/>
          </a:solidFill>
          <a:latin typeface="Arial" pitchFamily="34" charset="0"/>
        </a:defRPr>
      </a:lvl6pPr>
      <a:lvl7pPr marL="916686" algn="ctr" defTabSz="458343" rtl="0" fontAlgn="base">
        <a:spcBef>
          <a:spcPct val="0"/>
        </a:spcBef>
        <a:spcAft>
          <a:spcPct val="0"/>
        </a:spcAft>
        <a:defRPr sz="4411">
          <a:solidFill>
            <a:schemeClr val="tx1"/>
          </a:solidFill>
          <a:latin typeface="Arial" pitchFamily="34" charset="0"/>
        </a:defRPr>
      </a:lvl7pPr>
      <a:lvl8pPr marL="1375029" algn="ctr" defTabSz="458343" rtl="0" fontAlgn="base">
        <a:spcBef>
          <a:spcPct val="0"/>
        </a:spcBef>
        <a:spcAft>
          <a:spcPct val="0"/>
        </a:spcAft>
        <a:defRPr sz="4411">
          <a:solidFill>
            <a:schemeClr val="tx1"/>
          </a:solidFill>
          <a:latin typeface="Arial" pitchFamily="34" charset="0"/>
        </a:defRPr>
      </a:lvl8pPr>
      <a:lvl9pPr marL="1833372" algn="ctr" defTabSz="458343" rtl="0" fontAlgn="base">
        <a:spcBef>
          <a:spcPct val="0"/>
        </a:spcBef>
        <a:spcAft>
          <a:spcPct val="0"/>
        </a:spcAft>
        <a:defRPr sz="4411">
          <a:solidFill>
            <a:schemeClr val="tx1"/>
          </a:solidFill>
          <a:latin typeface="Arial" pitchFamily="34" charset="0"/>
        </a:defRPr>
      </a:lvl9pPr>
    </p:titleStyle>
    <p:bodyStyle>
      <a:lvl1pPr marL="343757" indent="-343757" algn="l" defTabSz="458343" rtl="0" eaLnBrk="0" fontAlgn="base" hangingPunct="0">
        <a:spcBef>
          <a:spcPct val="20000"/>
        </a:spcBef>
        <a:spcAft>
          <a:spcPct val="0"/>
        </a:spcAft>
        <a:buFont typeface="Arial" charset="0"/>
        <a:buChar char="•"/>
        <a:defRPr sz="3208" kern="1200">
          <a:solidFill>
            <a:schemeClr val="tx1"/>
          </a:solidFill>
          <a:latin typeface="+mn-lt"/>
          <a:ea typeface="+mn-ea"/>
          <a:cs typeface="+mn-cs"/>
        </a:defRPr>
      </a:lvl1pPr>
      <a:lvl2pPr marL="744807" indent="-286464" algn="l" defTabSz="458343" rtl="0" eaLnBrk="0" fontAlgn="base" hangingPunct="0">
        <a:spcBef>
          <a:spcPct val="20000"/>
        </a:spcBef>
        <a:spcAft>
          <a:spcPct val="0"/>
        </a:spcAft>
        <a:buFont typeface="Arial" charset="0"/>
        <a:buChar char="–"/>
        <a:defRPr sz="2807" kern="1200">
          <a:solidFill>
            <a:schemeClr val="tx1"/>
          </a:solidFill>
          <a:latin typeface="+mn-lt"/>
          <a:ea typeface="+mn-ea"/>
          <a:cs typeface="+mn-cs"/>
        </a:defRPr>
      </a:lvl2pPr>
      <a:lvl3pPr marL="1145858" indent="-229172" algn="l" defTabSz="458343" rtl="0" eaLnBrk="0" fontAlgn="base" hangingPunct="0">
        <a:spcBef>
          <a:spcPct val="20000"/>
        </a:spcBef>
        <a:spcAft>
          <a:spcPct val="0"/>
        </a:spcAft>
        <a:buFont typeface="Arial" charset="0"/>
        <a:buChar char="•"/>
        <a:defRPr sz="2406" kern="1200">
          <a:solidFill>
            <a:schemeClr val="tx1"/>
          </a:solidFill>
          <a:latin typeface="+mn-lt"/>
          <a:ea typeface="+mn-ea"/>
          <a:cs typeface="+mn-cs"/>
        </a:defRPr>
      </a:lvl3pPr>
      <a:lvl4pPr marL="1604201" indent="-229172" algn="l" defTabSz="458343" rtl="0" eaLnBrk="0" fontAlgn="base" hangingPunct="0">
        <a:spcBef>
          <a:spcPct val="20000"/>
        </a:spcBef>
        <a:spcAft>
          <a:spcPct val="0"/>
        </a:spcAft>
        <a:buFont typeface="Arial" charset="0"/>
        <a:buChar char="–"/>
        <a:defRPr sz="2005" kern="1200">
          <a:solidFill>
            <a:schemeClr val="tx1"/>
          </a:solidFill>
          <a:latin typeface="+mn-lt"/>
          <a:ea typeface="+mn-ea"/>
          <a:cs typeface="+mn-cs"/>
        </a:defRPr>
      </a:lvl4pPr>
      <a:lvl5pPr marL="2062544" indent="-229172" algn="l" defTabSz="458343" rtl="0" eaLnBrk="0" fontAlgn="base" hangingPunct="0">
        <a:spcBef>
          <a:spcPct val="20000"/>
        </a:spcBef>
        <a:spcAft>
          <a:spcPct val="0"/>
        </a:spcAft>
        <a:buFont typeface="Arial" charset="0"/>
        <a:buChar char="»"/>
        <a:defRPr sz="2005" kern="1200">
          <a:solidFill>
            <a:schemeClr val="tx1"/>
          </a:solidFill>
          <a:latin typeface="+mn-lt"/>
          <a:ea typeface="+mn-ea"/>
          <a:cs typeface="+mn-cs"/>
        </a:defRPr>
      </a:lvl5pPr>
      <a:lvl6pPr marL="2520887" indent="-229172" algn="l" defTabSz="458343" rtl="0" eaLnBrk="1" latinLnBrk="0" hangingPunct="1">
        <a:spcBef>
          <a:spcPct val="20000"/>
        </a:spcBef>
        <a:buFont typeface="Arial"/>
        <a:buChar char="•"/>
        <a:defRPr sz="2005" kern="1200">
          <a:solidFill>
            <a:schemeClr val="tx1"/>
          </a:solidFill>
          <a:latin typeface="+mn-lt"/>
          <a:ea typeface="+mn-ea"/>
          <a:cs typeface="+mn-cs"/>
        </a:defRPr>
      </a:lvl6pPr>
      <a:lvl7pPr marL="2979230" indent="-229172" algn="l" defTabSz="458343" rtl="0" eaLnBrk="1" latinLnBrk="0" hangingPunct="1">
        <a:spcBef>
          <a:spcPct val="20000"/>
        </a:spcBef>
        <a:buFont typeface="Arial"/>
        <a:buChar char="•"/>
        <a:defRPr sz="2005" kern="1200">
          <a:solidFill>
            <a:schemeClr val="tx1"/>
          </a:solidFill>
          <a:latin typeface="+mn-lt"/>
          <a:ea typeface="+mn-ea"/>
          <a:cs typeface="+mn-cs"/>
        </a:defRPr>
      </a:lvl7pPr>
      <a:lvl8pPr marL="3437573" indent="-229172" algn="l" defTabSz="458343" rtl="0" eaLnBrk="1" latinLnBrk="0" hangingPunct="1">
        <a:spcBef>
          <a:spcPct val="20000"/>
        </a:spcBef>
        <a:buFont typeface="Arial"/>
        <a:buChar char="•"/>
        <a:defRPr sz="2005" kern="1200">
          <a:solidFill>
            <a:schemeClr val="tx1"/>
          </a:solidFill>
          <a:latin typeface="+mn-lt"/>
          <a:ea typeface="+mn-ea"/>
          <a:cs typeface="+mn-cs"/>
        </a:defRPr>
      </a:lvl8pPr>
      <a:lvl9pPr marL="3895916" indent="-229172" algn="l" defTabSz="458343" rtl="0" eaLnBrk="1" latinLnBrk="0" hangingPunct="1">
        <a:spcBef>
          <a:spcPct val="20000"/>
        </a:spcBef>
        <a:buFont typeface="Arial"/>
        <a:buChar char="•"/>
        <a:defRPr sz="2005" kern="1200">
          <a:solidFill>
            <a:schemeClr val="tx1"/>
          </a:solidFill>
          <a:latin typeface="+mn-lt"/>
          <a:ea typeface="+mn-ea"/>
          <a:cs typeface="+mn-cs"/>
        </a:defRPr>
      </a:lvl9pPr>
    </p:bodyStyle>
    <p:otherStyle>
      <a:defPPr>
        <a:defRPr lang="en-US"/>
      </a:defPPr>
      <a:lvl1pPr marL="0" algn="l" defTabSz="458343" rtl="0" eaLnBrk="1" latinLnBrk="0" hangingPunct="1">
        <a:defRPr sz="1805" kern="1200">
          <a:solidFill>
            <a:schemeClr val="tx1"/>
          </a:solidFill>
          <a:latin typeface="+mn-lt"/>
          <a:ea typeface="+mn-ea"/>
          <a:cs typeface="+mn-cs"/>
        </a:defRPr>
      </a:lvl1pPr>
      <a:lvl2pPr marL="458343" algn="l" defTabSz="458343" rtl="0" eaLnBrk="1" latinLnBrk="0" hangingPunct="1">
        <a:defRPr sz="1805" kern="1200">
          <a:solidFill>
            <a:schemeClr val="tx1"/>
          </a:solidFill>
          <a:latin typeface="+mn-lt"/>
          <a:ea typeface="+mn-ea"/>
          <a:cs typeface="+mn-cs"/>
        </a:defRPr>
      </a:lvl2pPr>
      <a:lvl3pPr marL="916686" algn="l" defTabSz="458343" rtl="0" eaLnBrk="1" latinLnBrk="0" hangingPunct="1">
        <a:defRPr sz="1805" kern="1200">
          <a:solidFill>
            <a:schemeClr val="tx1"/>
          </a:solidFill>
          <a:latin typeface="+mn-lt"/>
          <a:ea typeface="+mn-ea"/>
          <a:cs typeface="+mn-cs"/>
        </a:defRPr>
      </a:lvl3pPr>
      <a:lvl4pPr marL="1375029" algn="l" defTabSz="458343" rtl="0" eaLnBrk="1" latinLnBrk="0" hangingPunct="1">
        <a:defRPr sz="1805" kern="1200">
          <a:solidFill>
            <a:schemeClr val="tx1"/>
          </a:solidFill>
          <a:latin typeface="+mn-lt"/>
          <a:ea typeface="+mn-ea"/>
          <a:cs typeface="+mn-cs"/>
        </a:defRPr>
      </a:lvl4pPr>
      <a:lvl5pPr marL="1833372" algn="l" defTabSz="458343" rtl="0" eaLnBrk="1" latinLnBrk="0" hangingPunct="1">
        <a:defRPr sz="1805" kern="1200">
          <a:solidFill>
            <a:schemeClr val="tx1"/>
          </a:solidFill>
          <a:latin typeface="+mn-lt"/>
          <a:ea typeface="+mn-ea"/>
          <a:cs typeface="+mn-cs"/>
        </a:defRPr>
      </a:lvl5pPr>
      <a:lvl6pPr marL="2291715" algn="l" defTabSz="458343" rtl="0" eaLnBrk="1" latinLnBrk="0" hangingPunct="1">
        <a:defRPr sz="1805" kern="1200">
          <a:solidFill>
            <a:schemeClr val="tx1"/>
          </a:solidFill>
          <a:latin typeface="+mn-lt"/>
          <a:ea typeface="+mn-ea"/>
          <a:cs typeface="+mn-cs"/>
        </a:defRPr>
      </a:lvl6pPr>
      <a:lvl7pPr marL="2750058" algn="l" defTabSz="458343" rtl="0" eaLnBrk="1" latinLnBrk="0" hangingPunct="1">
        <a:defRPr sz="1805" kern="1200">
          <a:solidFill>
            <a:schemeClr val="tx1"/>
          </a:solidFill>
          <a:latin typeface="+mn-lt"/>
          <a:ea typeface="+mn-ea"/>
          <a:cs typeface="+mn-cs"/>
        </a:defRPr>
      </a:lvl7pPr>
      <a:lvl8pPr marL="3208401" algn="l" defTabSz="458343" rtl="0" eaLnBrk="1" latinLnBrk="0" hangingPunct="1">
        <a:defRPr sz="1805" kern="1200">
          <a:solidFill>
            <a:schemeClr val="tx1"/>
          </a:solidFill>
          <a:latin typeface="+mn-lt"/>
          <a:ea typeface="+mn-ea"/>
          <a:cs typeface="+mn-cs"/>
        </a:defRPr>
      </a:lvl8pPr>
      <a:lvl9pPr marL="3666744" algn="l" defTabSz="458343" rtl="0" eaLnBrk="1" latinLnBrk="0" hangingPunct="1">
        <a:defRPr sz="18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tandards.buildingsmart.org/IFC/DEV/IFC4_3/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standards.buildingsmart.org/documents/Implementation/IFC2x_Model_Implementation_Guide_V2-0b.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buildingsmart.no/en/standards/publications-and-guides"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press.uchicago.edu/ucp/books/book/distributed/I/bo196817665.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ifcopenshell.org"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bonsaibim.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s://github.com/jakob-beetz/bonsaiNotebook" TargetMode="Externa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github.com/LTplus-AG/ifc-lite" TargetMode="External"/><Relationship Id="rId4" Type="http://schemas.openxmlformats.org/officeDocument/2006/relationships/hyperlink" Target="https://ifclite.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9">
            <a:extLst>
              <a:ext uri="{FF2B5EF4-FFF2-40B4-BE49-F238E27FC236}">
                <a16:creationId xmlns:a16="http://schemas.microsoft.com/office/drawing/2014/main" id="{2DA3E786-1E75-F1E2-E4C0-F9728E77FC0C}"/>
              </a:ext>
            </a:extLst>
          </p:cNvPr>
          <p:cNvSpPr txBox="1">
            <a:spLocks noChangeArrowheads="1"/>
          </p:cNvSpPr>
          <p:nvPr/>
        </p:nvSpPr>
        <p:spPr bwMode="auto">
          <a:xfrm>
            <a:off x="2088913" y="5105400"/>
            <a:ext cx="441473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0" indent="0">
              <a:buNone/>
            </a:pPr>
            <a:r>
              <a:rPr lang="en-US" sz="1600" dirty="0">
                <a:cs typeface="Arial" charset="0"/>
              </a:rPr>
              <a:t>Richard Brice, PE</a:t>
            </a:r>
          </a:p>
          <a:p>
            <a:pPr marL="0" indent="0">
              <a:buNone/>
            </a:pPr>
            <a:r>
              <a:rPr lang="en-US" sz="1600" dirty="0">
                <a:cs typeface="Arial" charset="0"/>
              </a:rPr>
              <a:t>Washington State Department of Transportation</a:t>
            </a:r>
          </a:p>
          <a:p>
            <a:pPr marL="0" indent="0">
              <a:buNone/>
            </a:pPr>
            <a:r>
              <a:rPr lang="en-US" sz="1600" dirty="0">
                <a:cs typeface="Arial" charset="0"/>
              </a:rPr>
              <a:t>Bridge and Structures Office</a:t>
            </a:r>
          </a:p>
        </p:txBody>
      </p:sp>
      <p:sp>
        <p:nvSpPr>
          <p:cNvPr id="5" name="TextBox 4">
            <a:extLst>
              <a:ext uri="{FF2B5EF4-FFF2-40B4-BE49-F238E27FC236}">
                <a16:creationId xmlns:a16="http://schemas.microsoft.com/office/drawing/2014/main" id="{0B617CDF-64F1-7947-C42F-65EDA807C26E}"/>
              </a:ext>
            </a:extLst>
          </p:cNvPr>
          <p:cNvSpPr txBox="1"/>
          <p:nvPr/>
        </p:nvSpPr>
        <p:spPr>
          <a:xfrm>
            <a:off x="1979935" y="2574071"/>
            <a:ext cx="9366352" cy="646331"/>
          </a:xfrm>
          <a:prstGeom prst="rect">
            <a:avLst/>
          </a:prstGeom>
          <a:noFill/>
        </p:spPr>
        <p:txBody>
          <a:bodyPr wrap="square" rtlCol="0">
            <a:spAutoFit/>
          </a:bodyPr>
          <a:lstStyle/>
          <a:p>
            <a:r>
              <a:rPr lang="en-US" sz="3600" dirty="0">
                <a:solidFill>
                  <a:srgbClr val="1D7D5B"/>
                </a:solidFill>
                <a:latin typeface="Arial Black"/>
                <a:cs typeface="Arial Black"/>
              </a:rPr>
              <a:t>Open Source Software for IFC/BIM</a:t>
            </a:r>
          </a:p>
        </p:txBody>
      </p:sp>
      <p:sp>
        <p:nvSpPr>
          <p:cNvPr id="6" name="TextBox 5">
            <a:extLst>
              <a:ext uri="{FF2B5EF4-FFF2-40B4-BE49-F238E27FC236}">
                <a16:creationId xmlns:a16="http://schemas.microsoft.com/office/drawing/2014/main" id="{D49B7152-255E-D335-AFAA-B7CCBBA0B166}"/>
              </a:ext>
            </a:extLst>
          </p:cNvPr>
          <p:cNvSpPr txBox="1"/>
          <p:nvPr/>
        </p:nvSpPr>
        <p:spPr>
          <a:xfrm>
            <a:off x="1979935" y="3223471"/>
            <a:ext cx="7147076" cy="954107"/>
          </a:xfrm>
          <a:prstGeom prst="rect">
            <a:avLst/>
          </a:prstGeom>
          <a:noFill/>
        </p:spPr>
        <p:txBody>
          <a:bodyPr wrap="square" rtlCol="0">
            <a:spAutoFit/>
          </a:bodyPr>
          <a:lstStyle/>
          <a:p>
            <a:r>
              <a:rPr lang="en-US" sz="2800" b="1" spc="300" dirty="0">
                <a:solidFill>
                  <a:schemeClr val="tx1">
                    <a:lumMod val="65000"/>
                    <a:lumOff val="35000"/>
                  </a:schemeClr>
                </a:solidFill>
                <a:latin typeface="Arial"/>
                <a:cs typeface="Arial"/>
              </a:rPr>
              <a:t>FHWA DDSG Fall 2026 Meeting</a:t>
            </a:r>
          </a:p>
          <a:p>
            <a:r>
              <a:rPr lang="en-US" sz="2800" b="1" spc="300" dirty="0">
                <a:solidFill>
                  <a:schemeClr val="tx1">
                    <a:lumMod val="65000"/>
                    <a:lumOff val="35000"/>
                  </a:schemeClr>
                </a:solidFill>
                <a:latin typeface="Arial"/>
                <a:cs typeface="Arial"/>
              </a:rPr>
              <a:t>September 30, 2026</a:t>
            </a:r>
          </a:p>
        </p:txBody>
      </p:sp>
    </p:spTree>
    <p:extLst>
      <p:ext uri="{BB962C8B-B14F-4D97-AF65-F5344CB8AC3E}">
        <p14:creationId xmlns:p14="http://schemas.microsoft.com/office/powerpoint/2010/main" val="919524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D940-7C97-56E9-815F-32947C088FC3}"/>
              </a:ext>
            </a:extLst>
          </p:cNvPr>
          <p:cNvSpPr>
            <a:spLocks noGrp="1"/>
          </p:cNvSpPr>
          <p:nvPr>
            <p:ph type="title"/>
          </p:nvPr>
        </p:nvSpPr>
        <p:spPr>
          <a:xfrm>
            <a:off x="609600" y="274639"/>
            <a:ext cx="10972800" cy="1143000"/>
          </a:xfrm>
        </p:spPr>
        <p:txBody>
          <a:bodyPr/>
          <a:lstStyle/>
          <a:p>
            <a:r>
              <a:rPr lang="en-US" dirty="0"/>
              <a:t>Outline</a:t>
            </a:r>
          </a:p>
        </p:txBody>
      </p:sp>
      <p:sp>
        <p:nvSpPr>
          <p:cNvPr id="4" name="Slide Number Placeholder 3">
            <a:extLst>
              <a:ext uri="{FF2B5EF4-FFF2-40B4-BE49-F238E27FC236}">
                <a16:creationId xmlns:a16="http://schemas.microsoft.com/office/drawing/2014/main" id="{17245C90-7695-E639-ADF9-FAE811D109D8}"/>
              </a:ext>
            </a:extLst>
          </p:cNvPr>
          <p:cNvSpPr>
            <a:spLocks noGrp="1"/>
          </p:cNvSpPr>
          <p:nvPr>
            <p:ph type="sldNum" sz="quarter" idx="12"/>
          </p:nvPr>
        </p:nvSpPr>
        <p:spPr>
          <a:xfrm>
            <a:off x="9347200" y="6492877"/>
            <a:ext cx="2844800" cy="365125"/>
          </a:xfrm>
        </p:spPr>
        <p:txBody>
          <a:bodyPr/>
          <a:lstStyle/>
          <a:p>
            <a:fld id="{07A1B390-8C00-49C7-BEED-470B249615B6}" type="slidenum">
              <a:rPr lang="en-US" smtClean="0"/>
              <a:pPr/>
              <a:t>2</a:t>
            </a:fld>
            <a:endParaRPr lang="en-US" dirty="0"/>
          </a:p>
        </p:txBody>
      </p:sp>
      <p:sp>
        <p:nvSpPr>
          <p:cNvPr id="5" name="Rounded Rectangle 4"/>
          <p:cNvSpPr/>
          <p:nvPr/>
        </p:nvSpPr>
        <p:spPr>
          <a:xfrm>
            <a:off x="68580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012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7" name="TextBox 6"/>
          <p:cNvSpPr txBox="1"/>
          <p:nvPr/>
        </p:nvSpPr>
        <p:spPr>
          <a:xfrm>
            <a:off x="960120" y="2514600"/>
            <a:ext cx="2834640" cy="1965960"/>
          </a:xfrm>
          <a:prstGeom prst="rect">
            <a:avLst/>
          </a:prstGeom>
          <a:noFill/>
        </p:spPr>
        <p:txBody>
          <a:bodyPr wrap="square" lIns="0" tIns="0" rIns="0" bIns="0">
            <a:spAutoFit/>
          </a:bodyPr>
          <a:lstStyle/>
          <a:p>
            <a:pPr>
              <a:spcAft>
                <a:spcPts val="1000"/>
              </a:spcAft>
            </a:pPr>
            <a:r>
              <a:rPr sz="2000" b="1" i="0">
                <a:solidFill>
                  <a:srgbClr val="007B5F"/>
                </a:solidFill>
                <a:latin typeface="Arial"/>
              </a:rPr>
              <a:t>Open Source Software Defined</a:t>
            </a:r>
          </a:p>
          <a:p>
            <a:pPr>
              <a:lnSpc>
                <a:spcPct val="110000"/>
              </a:lnSpc>
            </a:pPr>
            <a:r>
              <a:rPr sz="1600" b="0" i="0">
                <a:solidFill>
                  <a:srgbClr val="202020"/>
                </a:solidFill>
                <a:latin typeface="Arial"/>
              </a:rPr>
              <a:t>What “open source” means, how it differs from freeware and shareware, and programs you already use.</a:t>
            </a:r>
          </a:p>
        </p:txBody>
      </p:sp>
      <p:sp>
        <p:nvSpPr>
          <p:cNvPr id="8" name="Rounded Rectangle 7"/>
          <p:cNvSpPr/>
          <p:nvPr/>
        </p:nvSpPr>
        <p:spPr>
          <a:xfrm>
            <a:off x="443484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70916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2</a:t>
            </a:r>
          </a:p>
        </p:txBody>
      </p:sp>
      <p:sp>
        <p:nvSpPr>
          <p:cNvPr id="10" name="TextBox 9"/>
          <p:cNvSpPr txBox="1"/>
          <p:nvPr/>
        </p:nvSpPr>
        <p:spPr>
          <a:xfrm>
            <a:off x="4709160" y="2514600"/>
            <a:ext cx="2834640" cy="1965960"/>
          </a:xfrm>
          <a:prstGeom prst="rect">
            <a:avLst/>
          </a:prstGeom>
          <a:noFill/>
        </p:spPr>
        <p:txBody>
          <a:bodyPr wrap="square" lIns="0" tIns="0" rIns="0" bIns="0">
            <a:spAutoFit/>
          </a:bodyPr>
          <a:lstStyle/>
          <a:p>
            <a:pPr>
              <a:spcAft>
                <a:spcPts val="1000"/>
              </a:spcAft>
            </a:pPr>
            <a:r>
              <a:rPr sz="2000" b="1" i="0">
                <a:solidFill>
                  <a:srgbClr val="007B5F"/>
                </a:solidFill>
                <a:latin typeface="Arial"/>
              </a:rPr>
              <a:t>IFC Primer</a:t>
            </a:r>
          </a:p>
          <a:p>
            <a:pPr>
              <a:lnSpc>
                <a:spcPct val="110000"/>
              </a:lnSpc>
            </a:pPr>
            <a:r>
              <a:rPr sz="1600" b="0" i="0">
                <a:solidFill>
                  <a:srgbClr val="202020"/>
                </a:solidFill>
                <a:latin typeface="Arial"/>
              </a:rPr>
              <a:t>What IFC is, how the specification is organized, and the 3 pillars every model is built on.</a:t>
            </a:r>
          </a:p>
        </p:txBody>
      </p:sp>
      <p:sp>
        <p:nvSpPr>
          <p:cNvPr id="11" name="Rounded Rectangle 10"/>
          <p:cNvSpPr/>
          <p:nvPr/>
        </p:nvSpPr>
        <p:spPr>
          <a:xfrm>
            <a:off x="818388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45820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3</a:t>
            </a:r>
          </a:p>
        </p:txBody>
      </p:sp>
      <p:sp>
        <p:nvSpPr>
          <p:cNvPr id="13" name="TextBox 12"/>
          <p:cNvSpPr txBox="1"/>
          <p:nvPr/>
        </p:nvSpPr>
        <p:spPr>
          <a:xfrm>
            <a:off x="8458200" y="2514600"/>
            <a:ext cx="2834640" cy="1806135"/>
          </a:xfrm>
          <a:prstGeom prst="rect">
            <a:avLst/>
          </a:prstGeom>
          <a:noFill/>
        </p:spPr>
        <p:txBody>
          <a:bodyPr wrap="square" lIns="0" tIns="0" rIns="0" bIns="0">
            <a:spAutoFit/>
          </a:bodyPr>
          <a:lstStyle/>
          <a:p>
            <a:pPr>
              <a:spcAft>
                <a:spcPts val="1000"/>
              </a:spcAft>
            </a:pPr>
            <a:r>
              <a:rPr sz="2000" b="1" i="0" dirty="0">
                <a:solidFill>
                  <a:srgbClr val="007B5F"/>
                </a:solidFill>
                <a:latin typeface="Arial"/>
              </a:rPr>
              <a:t>Open Source Software for </a:t>
            </a:r>
            <a:r>
              <a:rPr lang="en-US" sz="2000" b="1" i="0" dirty="0">
                <a:solidFill>
                  <a:srgbClr val="007B5F"/>
                </a:solidFill>
                <a:latin typeface="Arial"/>
              </a:rPr>
              <a:t>IFC/</a:t>
            </a:r>
            <a:r>
              <a:rPr sz="2000" b="1" i="0" dirty="0">
                <a:solidFill>
                  <a:srgbClr val="007B5F"/>
                </a:solidFill>
                <a:latin typeface="Arial"/>
              </a:rPr>
              <a:t>BIM</a:t>
            </a:r>
          </a:p>
          <a:p>
            <a:pPr>
              <a:lnSpc>
                <a:spcPct val="110000"/>
              </a:lnSpc>
            </a:pPr>
            <a:r>
              <a:rPr sz="1600" b="0" i="0" dirty="0">
                <a:solidFill>
                  <a:srgbClr val="202020"/>
                </a:solidFill>
                <a:latin typeface="Arial"/>
              </a:rPr>
              <a:t>IfcOpenShell and Bonsai in action: seven hands-on examples, plus other tools to explore.</a:t>
            </a:r>
          </a:p>
        </p:txBody>
      </p:sp>
    </p:spTree>
    <p:extLst>
      <p:ext uri="{BB962C8B-B14F-4D97-AF65-F5344CB8AC3E}">
        <p14:creationId xmlns:p14="http://schemas.microsoft.com/office/powerpoint/2010/main" val="1999014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Open-Source Software</a:t>
            </a:r>
          </a:p>
        </p:txBody>
      </p:sp>
      <p:sp>
        <p:nvSpPr>
          <p:cNvPr id="3" name="Content Placeholder 2"/>
          <p:cNvSpPr>
            <a:spLocks noGrp="1"/>
          </p:cNvSpPr>
          <p:nvPr>
            <p:ph idx="1"/>
          </p:nvPr>
        </p:nvSpPr>
        <p:spPr/>
        <p:txBody>
          <a:bodyPr/>
          <a:lstStyle/>
          <a:p>
            <a:r>
              <a:rPr lang="en-US" sz="2000" dirty="0"/>
              <a:t>Open-source software is made available to everyone under licensing terms and conditions that allow you to</a:t>
            </a:r>
          </a:p>
          <a:p>
            <a:pPr lvl="1"/>
            <a:r>
              <a:rPr lang="en-US" sz="1800" dirty="0"/>
              <a:t>use the software for any purpose</a:t>
            </a:r>
          </a:p>
          <a:p>
            <a:pPr lvl="1"/>
            <a:r>
              <a:rPr lang="en-US" sz="1800" dirty="0"/>
              <a:t>distribute the software to anyone, gratis or for a fee</a:t>
            </a:r>
          </a:p>
          <a:p>
            <a:pPr lvl="1"/>
            <a:r>
              <a:rPr lang="en-US" sz="1800" dirty="0"/>
              <a:t>get a copy of the source code</a:t>
            </a:r>
          </a:p>
          <a:p>
            <a:pPr lvl="1"/>
            <a:r>
              <a:rPr lang="en-US" sz="1800" dirty="0"/>
              <a:t>modify the software and distribute modified versions</a:t>
            </a:r>
          </a:p>
          <a:p>
            <a:pPr lvl="1"/>
            <a:r>
              <a:rPr lang="en-US" sz="1800" dirty="0"/>
              <a:t>create new software based on the software</a:t>
            </a:r>
          </a:p>
          <a:p>
            <a:r>
              <a:rPr lang="en-US" sz="2000" dirty="0"/>
              <a:t>What’s the catch?</a:t>
            </a:r>
          </a:p>
          <a:p>
            <a:pPr lvl="1"/>
            <a:r>
              <a:rPr lang="en-US" sz="1800" dirty="0"/>
              <a:t>All distributions of the software, including derivative works, </a:t>
            </a:r>
            <a:r>
              <a:rPr lang="en-US" sz="1800"/>
              <a:t>are required </a:t>
            </a:r>
            <a:r>
              <a:rPr lang="en-US" sz="1800" dirty="0"/>
              <a:t>to be under the same terms and conditions</a:t>
            </a:r>
          </a:p>
          <a:p>
            <a:pPr lvl="1"/>
            <a:endParaRPr lang="en-US" dirty="0"/>
          </a:p>
          <a:p>
            <a:endParaRPr lang="en-US" dirty="0"/>
          </a:p>
        </p:txBody>
      </p:sp>
      <p:sp>
        <p:nvSpPr>
          <p:cNvPr id="4" name="Slide Number Placeholder 3"/>
          <p:cNvSpPr>
            <a:spLocks noGrp="1"/>
          </p:cNvSpPr>
          <p:nvPr>
            <p:ph type="sldNum" sz="quarter" idx="12"/>
          </p:nvPr>
        </p:nvSpPr>
        <p:spPr/>
        <p:txBody>
          <a:bodyPr/>
          <a:lstStyle/>
          <a:p>
            <a:pPr>
              <a:defRPr/>
            </a:pPr>
            <a:fld id="{07A1B390-8C00-49C7-BEED-470B249615B6}" type="slidenum">
              <a:rPr lang="en-US" smtClean="0"/>
              <a:pPr>
                <a:defRPr/>
              </a:pPr>
              <a:t>3</a:t>
            </a:fld>
            <a:endParaRPr lang="en-US" dirty="0"/>
          </a:p>
        </p:txBody>
      </p:sp>
    </p:spTree>
    <p:extLst>
      <p:ext uri="{BB962C8B-B14F-4D97-AF65-F5344CB8AC3E}">
        <p14:creationId xmlns:p14="http://schemas.microsoft.com/office/powerpoint/2010/main" val="1584853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p>
        </p:txBody>
      </p:sp>
      <p:sp>
        <p:nvSpPr>
          <p:cNvPr id="3" name="Content Placeholder 2"/>
          <p:cNvSpPr>
            <a:spLocks noGrp="1"/>
          </p:cNvSpPr>
          <p:nvPr>
            <p:ph idx="1"/>
          </p:nvPr>
        </p:nvSpPr>
        <p:spPr>
          <a:xfrm>
            <a:off x="609600" y="1234440"/>
            <a:ext cx="10972800" cy="5074605"/>
          </a:xfrm>
        </p:spPr>
        <p:txBody>
          <a:bodyPr/>
          <a:lstStyle/>
          <a:p>
            <a:pPr lvl="0"/>
            <a:r>
              <a:rPr lang="en-US" sz="1800" dirty="0"/>
              <a:t>Public Domain</a:t>
            </a:r>
          </a:p>
          <a:p>
            <a:pPr lvl="1"/>
            <a:r>
              <a:rPr lang="en-US" sz="1600" dirty="0"/>
              <a:t>Software that has been placed in the public domain. There is absolutely no ownership such as copyright, trademark, or patent. U.S. copyright law explicitly prohibits the federal government from copyrighting. This prohibition does not apply to States.</a:t>
            </a:r>
          </a:p>
          <a:p>
            <a:pPr lvl="0"/>
            <a:r>
              <a:rPr lang="en-US" sz="1800" dirty="0"/>
              <a:t>Freeware</a:t>
            </a:r>
          </a:p>
          <a:p>
            <a:pPr lvl="1"/>
            <a:r>
              <a:rPr lang="en-US" sz="1600" dirty="0"/>
              <a:t>Software that is available at no monetary cost, but with one or more usage rights restricted such as source code being withheld, redistribution prohibited, and purpose of usage restricted (e.g. non-commercial use only).</a:t>
            </a:r>
          </a:p>
          <a:p>
            <a:pPr lvl="0"/>
            <a:r>
              <a:rPr lang="en-US" sz="1800" dirty="0"/>
              <a:t>Shareware</a:t>
            </a:r>
          </a:p>
          <a:p>
            <a:pPr lvl="1"/>
            <a:r>
              <a:rPr lang="en-US" sz="1600" dirty="0"/>
              <a:t>Proprietary software that is provided to users on a limited free trial basis and pursuant to a license which restricts any commercial benefit or use of the software.</a:t>
            </a:r>
          </a:p>
          <a:p>
            <a:pPr lvl="0"/>
            <a:r>
              <a:rPr lang="en-US" sz="1800" dirty="0"/>
              <a:t>Proprietary</a:t>
            </a:r>
          </a:p>
          <a:p>
            <a:pPr lvl="1"/>
            <a:r>
              <a:rPr lang="en-US" sz="1600" dirty="0"/>
              <a:t>Software licensed under exclusive legal right of the copyright holder with the intent that the licensee is given the right to use the software only under certain conditions.</a:t>
            </a:r>
          </a:p>
          <a:p>
            <a:pPr lvl="0"/>
            <a:r>
              <a:rPr lang="en-US" sz="1800" dirty="0"/>
              <a:t>Open Source</a:t>
            </a:r>
          </a:p>
          <a:p>
            <a:pPr lvl="1"/>
            <a:r>
              <a:rPr lang="en-US" sz="1600" dirty="0"/>
              <a:t>Software made available with its source code and licensed in such a way that the copyright holder grants rights to study, modify, distribute the software to anyone for any purpose, and create derivative works from the software.</a:t>
            </a:r>
          </a:p>
          <a:p>
            <a:endParaRPr lang="en-US" sz="1400" dirty="0"/>
          </a:p>
        </p:txBody>
      </p:sp>
      <p:sp>
        <p:nvSpPr>
          <p:cNvPr id="4" name="Slide Number Placeholder 3"/>
          <p:cNvSpPr>
            <a:spLocks noGrp="1"/>
          </p:cNvSpPr>
          <p:nvPr>
            <p:ph type="sldNum" sz="quarter" idx="12"/>
          </p:nvPr>
        </p:nvSpPr>
        <p:spPr/>
        <p:txBody>
          <a:bodyPr/>
          <a:lstStyle/>
          <a:p>
            <a:pPr>
              <a:defRPr/>
            </a:pPr>
            <a:fld id="{07A1B390-8C00-49C7-BEED-470B249615B6}" type="slidenum">
              <a:rPr lang="en-US" smtClean="0"/>
              <a:pPr>
                <a:defRPr/>
              </a:pPr>
              <a:t>4</a:t>
            </a:fld>
            <a:endParaRPr lang="en-US" dirty="0"/>
          </a:p>
        </p:txBody>
      </p:sp>
    </p:spTree>
    <p:extLst>
      <p:ext uri="{BB962C8B-B14F-4D97-AF65-F5344CB8AC3E}">
        <p14:creationId xmlns:p14="http://schemas.microsoft.com/office/powerpoint/2010/main" val="4145351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89857-D1E5-C9F7-6FFA-E68ED799C29C}"/>
              </a:ext>
            </a:extLst>
          </p:cNvPr>
          <p:cNvSpPr>
            <a:spLocks noGrp="1"/>
          </p:cNvSpPr>
          <p:nvPr>
            <p:ph type="title"/>
          </p:nvPr>
        </p:nvSpPr>
        <p:spPr/>
        <p:txBody>
          <a:bodyPr/>
          <a:lstStyle/>
          <a:p>
            <a:r>
              <a:rPr lang="en-US" dirty="0"/>
              <a:t>Common Open-Source Programs</a:t>
            </a:r>
          </a:p>
        </p:txBody>
      </p:sp>
      <p:sp>
        <p:nvSpPr>
          <p:cNvPr id="3" name="Content Placeholder 2">
            <a:extLst>
              <a:ext uri="{FF2B5EF4-FFF2-40B4-BE49-F238E27FC236}">
                <a16:creationId xmlns:a16="http://schemas.microsoft.com/office/drawing/2014/main" id="{ABCE59EE-28AC-78A2-E0AD-C4B84E6E2E35}"/>
              </a:ext>
            </a:extLst>
          </p:cNvPr>
          <p:cNvSpPr>
            <a:spLocks noGrp="1"/>
          </p:cNvSpPr>
          <p:nvPr>
            <p:ph idx="1"/>
          </p:nvPr>
        </p:nvSpPr>
        <p:spPr/>
        <p:txBody>
          <a:bodyPr/>
          <a:lstStyle/>
          <a:p>
            <a:pPr lvl="0"/>
            <a:r>
              <a:rPr lang="en-US" sz="1800" b="1" dirty="0"/>
              <a:t>Linux</a:t>
            </a:r>
            <a:r>
              <a:rPr lang="en-US" sz="1800" dirty="0"/>
              <a:t> — The world’s most widely used open‑source operating system (servers, Android, cloud).</a:t>
            </a:r>
          </a:p>
          <a:p>
            <a:pPr lvl="0"/>
            <a:r>
              <a:rPr lang="en-US" sz="1800" b="1" dirty="0"/>
              <a:t>Firefox</a:t>
            </a:r>
            <a:r>
              <a:rPr lang="en-US" sz="1800" dirty="0"/>
              <a:t> — Open‑source web browser known for privacy and extensibility.</a:t>
            </a:r>
          </a:p>
          <a:p>
            <a:pPr lvl="0"/>
            <a:r>
              <a:rPr lang="en-US" sz="1800" b="1" dirty="0"/>
              <a:t>VLC Media Player</a:t>
            </a:r>
            <a:r>
              <a:rPr lang="en-US" sz="1800" dirty="0"/>
              <a:t> — Plays almost any audio/video format; fully open source.</a:t>
            </a:r>
          </a:p>
          <a:p>
            <a:pPr lvl="0"/>
            <a:r>
              <a:rPr lang="en-US" sz="1800" b="1" dirty="0"/>
              <a:t>GIMP</a:t>
            </a:r>
            <a:r>
              <a:rPr lang="en-US" sz="1800" dirty="0"/>
              <a:t> — Open‑source image editor similar to Photoshop.</a:t>
            </a:r>
          </a:p>
          <a:p>
            <a:pPr lvl="0"/>
            <a:r>
              <a:rPr lang="en-US" sz="1800" b="1" dirty="0"/>
              <a:t>Blender</a:t>
            </a:r>
            <a:r>
              <a:rPr lang="en-US" sz="1800" dirty="0"/>
              <a:t> — Industry‑grade 3D modeling and animation suite (and foundation for Bonsai).</a:t>
            </a:r>
          </a:p>
          <a:p>
            <a:pPr lvl="0"/>
            <a:r>
              <a:rPr lang="en-US" sz="1800" b="1" dirty="0"/>
              <a:t>LibreOffice</a:t>
            </a:r>
            <a:r>
              <a:rPr lang="en-US" sz="1800" dirty="0"/>
              <a:t> — Open‑source alternative to Microsoft Office.</a:t>
            </a:r>
          </a:p>
          <a:p>
            <a:pPr lvl="0"/>
            <a:r>
              <a:rPr lang="en-US" sz="1800" b="1" dirty="0"/>
              <a:t>Audacity</a:t>
            </a:r>
            <a:r>
              <a:rPr lang="en-US" sz="1800" dirty="0"/>
              <a:t> — Popular audio editing software.</a:t>
            </a:r>
          </a:p>
          <a:p>
            <a:pPr lvl="0"/>
            <a:r>
              <a:rPr lang="en-US" sz="1800" b="1" dirty="0"/>
              <a:t>Android</a:t>
            </a:r>
            <a:r>
              <a:rPr lang="en-US" sz="1800" dirty="0"/>
              <a:t> — The core OS is open source (AOSP).</a:t>
            </a:r>
          </a:p>
          <a:p>
            <a:pPr lvl="0"/>
            <a:r>
              <a:rPr lang="en-US" sz="1800" b="1" dirty="0"/>
              <a:t>WordPress</a:t>
            </a:r>
            <a:r>
              <a:rPr lang="en-US" sz="1800" dirty="0"/>
              <a:t> — Powers ~40% of websites; fully open source.</a:t>
            </a:r>
          </a:p>
          <a:p>
            <a:pPr lvl="0"/>
            <a:r>
              <a:rPr lang="en-US" sz="1800" b="1" dirty="0"/>
              <a:t>Python</a:t>
            </a:r>
            <a:r>
              <a:rPr lang="en-US" sz="1800" dirty="0"/>
              <a:t> — Open‑source programming language used everywhere from AI to automation.</a:t>
            </a:r>
          </a:p>
          <a:p>
            <a:pPr lvl="0"/>
            <a:r>
              <a:rPr lang="en-US" sz="1800" b="1" dirty="0"/>
              <a:t>Git</a:t>
            </a:r>
            <a:r>
              <a:rPr lang="en-US" sz="1800" dirty="0"/>
              <a:t> — Open‑source version control system used by developers worldwide.</a:t>
            </a:r>
          </a:p>
          <a:p>
            <a:pPr lvl="0"/>
            <a:r>
              <a:rPr lang="en-US" sz="1800" b="1" dirty="0"/>
              <a:t>PostgreSQL</a:t>
            </a:r>
            <a:r>
              <a:rPr lang="en-US" sz="1800" dirty="0"/>
              <a:t> — Enterprise‑grade open‑source database.</a:t>
            </a:r>
          </a:p>
          <a:p>
            <a:endParaRPr lang="en-US" dirty="0"/>
          </a:p>
        </p:txBody>
      </p:sp>
      <p:sp>
        <p:nvSpPr>
          <p:cNvPr id="4" name="Slide Number Placeholder 3">
            <a:extLst>
              <a:ext uri="{FF2B5EF4-FFF2-40B4-BE49-F238E27FC236}">
                <a16:creationId xmlns:a16="http://schemas.microsoft.com/office/drawing/2014/main" id="{8A411E63-754D-41F4-B63A-40E3E2353C0C}"/>
              </a:ext>
            </a:extLst>
          </p:cNvPr>
          <p:cNvSpPr>
            <a:spLocks noGrp="1"/>
          </p:cNvSpPr>
          <p:nvPr>
            <p:ph type="sldNum" sz="quarter" idx="12"/>
          </p:nvPr>
        </p:nvSpPr>
        <p:spPr/>
        <p:txBody>
          <a:bodyPr/>
          <a:lstStyle/>
          <a:p>
            <a:pPr>
              <a:defRPr/>
            </a:pPr>
            <a:fld id="{07A1B390-8C00-49C7-BEED-470B249615B6}" type="slidenum">
              <a:rPr lang="en-US" smtClean="0"/>
              <a:pPr>
                <a:defRPr/>
              </a:pPr>
              <a:t>5</a:t>
            </a:fld>
            <a:endParaRPr lang="en-US" dirty="0"/>
          </a:p>
        </p:txBody>
      </p:sp>
    </p:spTree>
    <p:extLst>
      <p:ext uri="{BB962C8B-B14F-4D97-AF65-F5344CB8AC3E}">
        <p14:creationId xmlns:p14="http://schemas.microsoft.com/office/powerpoint/2010/main" val="429344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4980D-BB03-2CD5-ABF1-9FC0FECBBB2F}"/>
              </a:ext>
            </a:extLst>
          </p:cNvPr>
          <p:cNvSpPr>
            <a:spLocks noGrp="1"/>
          </p:cNvSpPr>
          <p:nvPr>
            <p:ph type="title"/>
          </p:nvPr>
        </p:nvSpPr>
        <p:spPr/>
        <p:txBody>
          <a:bodyPr/>
          <a:lstStyle/>
          <a:p>
            <a:r>
              <a:rPr lang="en-US" dirty="0"/>
              <a:t>IFC Primer</a:t>
            </a:r>
          </a:p>
        </p:txBody>
      </p:sp>
      <p:sp>
        <p:nvSpPr>
          <p:cNvPr id="3" name="Content Placeholder 2">
            <a:extLst>
              <a:ext uri="{FF2B5EF4-FFF2-40B4-BE49-F238E27FC236}">
                <a16:creationId xmlns:a16="http://schemas.microsoft.com/office/drawing/2014/main" id="{936BC6BC-0069-F8E5-F17A-CAF4DF19563B}"/>
              </a:ext>
            </a:extLst>
          </p:cNvPr>
          <p:cNvSpPr>
            <a:spLocks noGrp="1"/>
          </p:cNvSpPr>
          <p:nvPr>
            <p:ph idx="1"/>
          </p:nvPr>
        </p:nvSpPr>
        <p:spPr/>
        <p:txBody>
          <a:bodyPr/>
          <a:lstStyle/>
          <a:p>
            <a:r>
              <a:rPr lang="en-US" sz="2000" dirty="0"/>
              <a:t>What is IFC?</a:t>
            </a:r>
          </a:p>
          <a:p>
            <a:pPr lvl="1"/>
            <a:r>
              <a:rPr lang="en-US" sz="1800" dirty="0"/>
              <a:t>Industry Foundation Classes</a:t>
            </a:r>
          </a:p>
          <a:p>
            <a:pPr lvl="1"/>
            <a:r>
              <a:rPr lang="en-US" sz="1800" dirty="0"/>
              <a:t>International and open standard for structuring and exchanging digital information about built assets</a:t>
            </a:r>
          </a:p>
          <a:p>
            <a:pPr lvl="1"/>
            <a:r>
              <a:rPr lang="en-US" sz="1800" dirty="0"/>
              <a:t>It is an ISO Standard Data Schema (ISO 16739)</a:t>
            </a:r>
          </a:p>
          <a:p>
            <a:r>
              <a:rPr lang="en-US" sz="2000" dirty="0"/>
              <a:t>Do I need to understand IFC?</a:t>
            </a:r>
          </a:p>
          <a:p>
            <a:pPr lvl="1"/>
            <a:r>
              <a:rPr lang="en-US" sz="1800" dirty="0"/>
              <a:t>In a perfect world, the details are internalized in software</a:t>
            </a:r>
          </a:p>
          <a:p>
            <a:pPr lvl="1"/>
            <a:r>
              <a:rPr lang="en-US" sz="1800" dirty="0"/>
              <a:t>Model viewers expose the IFC details</a:t>
            </a:r>
          </a:p>
          <a:p>
            <a:pPr lvl="1"/>
            <a:r>
              <a:rPr lang="en-US" sz="1800" dirty="0"/>
              <a:t>IDS specifications “speak” IFC</a:t>
            </a:r>
          </a:p>
          <a:p>
            <a:pPr lvl="1"/>
            <a:r>
              <a:rPr lang="en-US" sz="1800" dirty="0"/>
              <a:t>Not all project members need to know IFC, but some will</a:t>
            </a:r>
          </a:p>
          <a:p>
            <a:r>
              <a:rPr lang="en-US" sz="2000" dirty="0"/>
              <a:t>Where do I find the IFC specification?</a:t>
            </a:r>
          </a:p>
          <a:p>
            <a:pPr lvl="1"/>
            <a:r>
              <a:rPr lang="en-US" sz="1800" u="none" dirty="0">
                <a:solidFill>
                  <a:srgbClr val="007B5F"/>
                </a:solidFill>
                <a:hlinkClick r:id="rId2">
                  <a:extLst>
                    <a:ext uri="{A12FA001-AC4F-418D-AE19-62706E023703}">
                      <ahyp:hlinkClr xmlns:ahyp="http://schemas.microsoft.com/office/drawing/2018/hyperlinkcolor" val="tx"/>
                    </a:ext>
                  </a:extLst>
                </a:hlinkClick>
              </a:rPr>
              <a:t>https://standards.buildingsmart.org/IFC/DEV/IFC4_3/HTML/</a:t>
            </a:r>
            <a:endParaRPr lang="en-US" dirty="0"/>
          </a:p>
          <a:p>
            <a:pPr lvl="1"/>
            <a:endParaRPr lang="en-US" dirty="0"/>
          </a:p>
        </p:txBody>
      </p:sp>
      <p:sp>
        <p:nvSpPr>
          <p:cNvPr id="4" name="Slide Number Placeholder 3">
            <a:extLst>
              <a:ext uri="{FF2B5EF4-FFF2-40B4-BE49-F238E27FC236}">
                <a16:creationId xmlns:a16="http://schemas.microsoft.com/office/drawing/2014/main" id="{860D2CB0-197A-A5EE-5C1D-9A9A785FEB64}"/>
              </a:ext>
            </a:extLst>
          </p:cNvPr>
          <p:cNvSpPr>
            <a:spLocks noGrp="1"/>
          </p:cNvSpPr>
          <p:nvPr>
            <p:ph type="sldNum" sz="quarter" idx="12"/>
          </p:nvPr>
        </p:nvSpPr>
        <p:spPr/>
        <p:txBody>
          <a:bodyPr/>
          <a:lstStyle/>
          <a:p>
            <a:pPr>
              <a:defRPr/>
            </a:pPr>
            <a:fld id="{07A1B390-8C00-49C7-BEED-470B249615B6}" type="slidenum">
              <a:rPr lang="en-US" smtClean="0"/>
              <a:pPr>
                <a:defRPr/>
              </a:pPr>
              <a:t>6</a:t>
            </a:fld>
            <a:endParaRPr lang="en-US" dirty="0"/>
          </a:p>
        </p:txBody>
      </p:sp>
      <p:pic>
        <p:nvPicPr>
          <p:cNvPr id="6" name="Picture 5">
            <a:extLst>
              <a:ext uri="{FF2B5EF4-FFF2-40B4-BE49-F238E27FC236}">
                <a16:creationId xmlns:a16="http://schemas.microsoft.com/office/drawing/2014/main" id="{81494B6B-AEDD-C789-DC6A-31858AA82FB5}"/>
              </a:ext>
            </a:extLst>
          </p:cNvPr>
          <p:cNvPicPr>
            <a:picLocks noChangeAspect="1"/>
          </p:cNvPicPr>
          <p:nvPr/>
        </p:nvPicPr>
        <p:blipFill>
          <a:blip r:embed="rId3"/>
          <a:stretch>
            <a:fillRect/>
          </a:stretch>
        </p:blipFill>
        <p:spPr>
          <a:xfrm>
            <a:off x="8044169" y="3678665"/>
            <a:ext cx="2038635" cy="2019582"/>
          </a:xfrm>
          <a:prstGeom prst="rect">
            <a:avLst/>
          </a:prstGeom>
        </p:spPr>
      </p:pic>
    </p:spTree>
    <p:extLst>
      <p:ext uri="{BB962C8B-B14F-4D97-AF65-F5344CB8AC3E}">
        <p14:creationId xmlns:p14="http://schemas.microsoft.com/office/powerpoint/2010/main" val="354975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C58EF-40C0-F989-F798-384926AAAE20}"/>
              </a:ext>
            </a:extLst>
          </p:cNvPr>
          <p:cNvSpPr>
            <a:spLocks noGrp="1"/>
          </p:cNvSpPr>
          <p:nvPr>
            <p:ph type="title"/>
          </p:nvPr>
        </p:nvSpPr>
        <p:spPr/>
        <p:txBody>
          <a:bodyPr/>
          <a:lstStyle/>
          <a:p>
            <a:r>
              <a:rPr lang="en-US" dirty="0"/>
              <a:t>Tips for understanding the Specification</a:t>
            </a:r>
          </a:p>
        </p:txBody>
      </p:sp>
      <p:sp>
        <p:nvSpPr>
          <p:cNvPr id="4" name="Slide Number Placeholder 3">
            <a:extLst>
              <a:ext uri="{FF2B5EF4-FFF2-40B4-BE49-F238E27FC236}">
                <a16:creationId xmlns:a16="http://schemas.microsoft.com/office/drawing/2014/main" id="{F427421F-10FF-675D-C376-7A7332C5A37D}"/>
              </a:ext>
            </a:extLst>
          </p:cNvPr>
          <p:cNvSpPr>
            <a:spLocks noGrp="1"/>
          </p:cNvSpPr>
          <p:nvPr>
            <p:ph type="sldNum" sz="quarter" idx="12"/>
          </p:nvPr>
        </p:nvSpPr>
        <p:spPr/>
        <p:txBody>
          <a:bodyPr/>
          <a:lstStyle/>
          <a:p>
            <a:pPr>
              <a:defRPr/>
            </a:pPr>
            <a:fld id="{07A1B390-8C00-49C7-BEED-470B249615B6}" type="slidenum">
              <a:rPr lang="en-US" smtClean="0"/>
              <a:pPr>
                <a:defRPr/>
              </a:pPr>
              <a:t>7</a:t>
            </a:fld>
            <a:endParaRPr lang="en-US" dirty="0"/>
          </a:p>
        </p:txBody>
      </p:sp>
      <p:pic>
        <p:nvPicPr>
          <p:cNvPr id="5" name="Picture 4">
            <a:extLst>
              <a:ext uri="{FF2B5EF4-FFF2-40B4-BE49-F238E27FC236}">
                <a16:creationId xmlns:a16="http://schemas.microsoft.com/office/drawing/2014/main" id="{5B30F395-F85E-1C54-BC26-D9F433F983BC}"/>
              </a:ext>
            </a:extLst>
          </p:cNvPr>
          <p:cNvPicPr>
            <a:picLocks noChangeAspect="1"/>
          </p:cNvPicPr>
          <p:nvPr/>
        </p:nvPicPr>
        <p:blipFill>
          <a:blip r:embed="rId3"/>
          <a:stretch>
            <a:fillRect/>
          </a:stretch>
        </p:blipFill>
        <p:spPr>
          <a:xfrm>
            <a:off x="1477225" y="1534510"/>
            <a:ext cx="1943371" cy="4001058"/>
          </a:xfrm>
          <a:prstGeom prst="rect">
            <a:avLst/>
          </a:prstGeom>
        </p:spPr>
      </p:pic>
      <p:grpSp>
        <p:nvGrpSpPr>
          <p:cNvPr id="7" name="Group 6">
            <a:extLst>
              <a:ext uri="{FF2B5EF4-FFF2-40B4-BE49-F238E27FC236}">
                <a16:creationId xmlns:a16="http://schemas.microsoft.com/office/drawing/2014/main" id="{04F730D3-FFDD-A60A-14F0-C677848B14AE}"/>
              </a:ext>
            </a:extLst>
          </p:cNvPr>
          <p:cNvGrpSpPr/>
          <p:nvPr/>
        </p:nvGrpSpPr>
        <p:grpSpPr>
          <a:xfrm>
            <a:off x="4277710" y="1534510"/>
            <a:ext cx="6789683" cy="4613385"/>
            <a:chOff x="738746" y="857250"/>
            <a:chExt cx="7274246" cy="5143500"/>
          </a:xfrm>
        </p:grpSpPr>
        <p:pic>
          <p:nvPicPr>
            <p:cNvPr id="8" name="Picture 7" descr="Figure 1 — Data schema architecture with conceptual layers">
              <a:extLst>
                <a:ext uri="{FF2B5EF4-FFF2-40B4-BE49-F238E27FC236}">
                  <a16:creationId xmlns:a16="http://schemas.microsoft.com/office/drawing/2014/main" id="{AD5E99B4-7AC1-18D8-CDB5-CB56281F1F30}"/>
                </a:ext>
              </a:extLst>
            </p:cNvPr>
            <p:cNvPicPr>
              <a:picLocks noChangeAspect="1"/>
            </p:cNvPicPr>
            <p:nvPr/>
          </p:nvPicPr>
          <p:blipFill>
            <a:blip r:embed="rId4"/>
            <a:stretch>
              <a:fillRect/>
            </a:stretch>
          </p:blipFill>
          <p:spPr>
            <a:xfrm>
              <a:off x="738746" y="857250"/>
              <a:ext cx="5609107" cy="5143500"/>
            </a:xfrm>
            <a:prstGeom prst="rect">
              <a:avLst/>
            </a:prstGeom>
          </p:spPr>
        </p:pic>
        <p:sp>
          <p:nvSpPr>
            <p:cNvPr id="9" name="Right Brace 8">
              <a:extLst>
                <a:ext uri="{FF2B5EF4-FFF2-40B4-BE49-F238E27FC236}">
                  <a16:creationId xmlns:a16="http://schemas.microsoft.com/office/drawing/2014/main" id="{BEB88288-8D72-6E5C-2813-0830C82C0548}"/>
                </a:ext>
              </a:extLst>
            </p:cNvPr>
            <p:cNvSpPr/>
            <p:nvPr/>
          </p:nvSpPr>
          <p:spPr>
            <a:xfrm>
              <a:off x="6477000" y="3095625"/>
              <a:ext cx="323850" cy="100012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A6E8517B-54B4-F58A-8DAB-76112A85BC65}"/>
                </a:ext>
              </a:extLst>
            </p:cNvPr>
            <p:cNvSpPr txBox="1"/>
            <p:nvPr/>
          </p:nvSpPr>
          <p:spPr>
            <a:xfrm>
              <a:off x="6800850" y="3429000"/>
              <a:ext cx="1197764" cy="369332"/>
            </a:xfrm>
            <a:prstGeom prst="rect">
              <a:avLst/>
            </a:prstGeom>
            <a:noFill/>
          </p:spPr>
          <p:txBody>
            <a:bodyPr wrap="none" rtlCol="0">
              <a:spAutoFit/>
            </a:bodyPr>
            <a:lstStyle/>
            <a:p>
              <a:r>
                <a:rPr lang="en-US" dirty="0"/>
                <a:t>Chapter 5</a:t>
              </a:r>
            </a:p>
          </p:txBody>
        </p:sp>
        <p:sp>
          <p:nvSpPr>
            <p:cNvPr id="11" name="Right Brace 10">
              <a:extLst>
                <a:ext uri="{FF2B5EF4-FFF2-40B4-BE49-F238E27FC236}">
                  <a16:creationId xmlns:a16="http://schemas.microsoft.com/office/drawing/2014/main" id="{E5CE2724-8627-D4DB-148C-E04D49BB7F48}"/>
                </a:ext>
              </a:extLst>
            </p:cNvPr>
            <p:cNvSpPr/>
            <p:nvPr/>
          </p:nvSpPr>
          <p:spPr>
            <a:xfrm>
              <a:off x="6482752" y="2469962"/>
              <a:ext cx="306598" cy="52735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5468B9FB-96CB-C9CE-553C-54362146E30B}"/>
                </a:ext>
              </a:extLst>
            </p:cNvPr>
            <p:cNvSpPr txBox="1"/>
            <p:nvPr/>
          </p:nvSpPr>
          <p:spPr>
            <a:xfrm>
              <a:off x="6815228" y="2556197"/>
              <a:ext cx="1197764" cy="369332"/>
            </a:xfrm>
            <a:prstGeom prst="rect">
              <a:avLst/>
            </a:prstGeom>
            <a:noFill/>
          </p:spPr>
          <p:txBody>
            <a:bodyPr wrap="none" rtlCol="0">
              <a:spAutoFit/>
            </a:bodyPr>
            <a:lstStyle/>
            <a:p>
              <a:r>
                <a:rPr lang="en-US" dirty="0"/>
                <a:t>Chapter 6</a:t>
              </a:r>
            </a:p>
          </p:txBody>
        </p:sp>
        <p:sp>
          <p:nvSpPr>
            <p:cNvPr id="13" name="Right Brace 12">
              <a:extLst>
                <a:ext uri="{FF2B5EF4-FFF2-40B4-BE49-F238E27FC236}">
                  <a16:creationId xmlns:a16="http://schemas.microsoft.com/office/drawing/2014/main" id="{D826F6D4-5B97-DE2A-0EB1-785A1D1594E0}"/>
                </a:ext>
              </a:extLst>
            </p:cNvPr>
            <p:cNvSpPr/>
            <p:nvPr/>
          </p:nvSpPr>
          <p:spPr>
            <a:xfrm>
              <a:off x="6474127" y="857251"/>
              <a:ext cx="323850" cy="157073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E08879E1-DF7F-5E06-8A48-8DD8747A2D92}"/>
                </a:ext>
              </a:extLst>
            </p:cNvPr>
            <p:cNvSpPr txBox="1"/>
            <p:nvPr/>
          </p:nvSpPr>
          <p:spPr>
            <a:xfrm>
              <a:off x="6797977" y="1432987"/>
              <a:ext cx="1197764" cy="369332"/>
            </a:xfrm>
            <a:prstGeom prst="rect">
              <a:avLst/>
            </a:prstGeom>
            <a:noFill/>
          </p:spPr>
          <p:txBody>
            <a:bodyPr wrap="none" rtlCol="0">
              <a:spAutoFit/>
            </a:bodyPr>
            <a:lstStyle/>
            <a:p>
              <a:r>
                <a:rPr lang="en-US" dirty="0"/>
                <a:t>Chapter 7</a:t>
              </a:r>
            </a:p>
          </p:txBody>
        </p:sp>
        <p:sp>
          <p:nvSpPr>
            <p:cNvPr id="15" name="Right Brace 14">
              <a:extLst>
                <a:ext uri="{FF2B5EF4-FFF2-40B4-BE49-F238E27FC236}">
                  <a16:creationId xmlns:a16="http://schemas.microsoft.com/office/drawing/2014/main" id="{0FB301E4-BDD5-7A74-81FB-07E924E2B836}"/>
                </a:ext>
              </a:extLst>
            </p:cNvPr>
            <p:cNvSpPr/>
            <p:nvPr/>
          </p:nvSpPr>
          <p:spPr>
            <a:xfrm>
              <a:off x="6465499" y="4205553"/>
              <a:ext cx="332477" cy="157073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DC820B49-04E4-D175-D0B9-1F5FC8B86F60}"/>
                </a:ext>
              </a:extLst>
            </p:cNvPr>
            <p:cNvSpPr txBox="1"/>
            <p:nvPr/>
          </p:nvSpPr>
          <p:spPr>
            <a:xfrm>
              <a:off x="6789350" y="4821899"/>
              <a:ext cx="1197764" cy="369332"/>
            </a:xfrm>
            <a:prstGeom prst="rect">
              <a:avLst/>
            </a:prstGeom>
            <a:noFill/>
          </p:spPr>
          <p:txBody>
            <a:bodyPr wrap="none" rtlCol="0">
              <a:spAutoFit/>
            </a:bodyPr>
            <a:lstStyle/>
            <a:p>
              <a:r>
                <a:rPr lang="en-US" dirty="0"/>
                <a:t>Chapter 8</a:t>
              </a:r>
            </a:p>
          </p:txBody>
        </p:sp>
      </p:grpSp>
      <p:sp>
        <p:nvSpPr>
          <p:cNvPr id="17" name="TextBox 16">
            <a:extLst>
              <a:ext uri="{FF2B5EF4-FFF2-40B4-BE49-F238E27FC236}">
                <a16:creationId xmlns:a16="http://schemas.microsoft.com/office/drawing/2014/main" id="{AAB998BE-6DE2-DA6E-8D6A-35C4C305DD0D}"/>
              </a:ext>
            </a:extLst>
          </p:cNvPr>
          <p:cNvSpPr txBox="1"/>
          <p:nvPr/>
        </p:nvSpPr>
        <p:spPr>
          <a:xfrm>
            <a:off x="1570036" y="1165178"/>
            <a:ext cx="1377300" cy="369332"/>
          </a:xfrm>
          <a:prstGeom prst="rect">
            <a:avLst/>
          </a:prstGeom>
          <a:noFill/>
        </p:spPr>
        <p:txBody>
          <a:bodyPr wrap="none" rtlCol="0">
            <a:spAutoFit/>
          </a:bodyPr>
          <a:lstStyle/>
          <a:p>
            <a:r>
              <a:rPr lang="en-US" b="1" dirty="0"/>
              <a:t>8 Chapters</a:t>
            </a:r>
          </a:p>
        </p:txBody>
      </p:sp>
      <p:sp>
        <p:nvSpPr>
          <p:cNvPr id="18" name="TextBox 17">
            <a:extLst>
              <a:ext uri="{FF2B5EF4-FFF2-40B4-BE49-F238E27FC236}">
                <a16:creationId xmlns:a16="http://schemas.microsoft.com/office/drawing/2014/main" id="{29165169-CB2A-814B-7E77-2195C83EE484}"/>
              </a:ext>
            </a:extLst>
          </p:cNvPr>
          <p:cNvSpPr txBox="1"/>
          <p:nvPr/>
        </p:nvSpPr>
        <p:spPr>
          <a:xfrm>
            <a:off x="6316717" y="1106743"/>
            <a:ext cx="1120820" cy="369332"/>
          </a:xfrm>
          <a:prstGeom prst="rect">
            <a:avLst/>
          </a:prstGeom>
          <a:noFill/>
        </p:spPr>
        <p:txBody>
          <a:bodyPr wrap="none" rtlCol="0">
            <a:spAutoFit/>
          </a:bodyPr>
          <a:lstStyle/>
          <a:p>
            <a:r>
              <a:rPr lang="en-US" b="1" dirty="0"/>
              <a:t>4 Layers</a:t>
            </a:r>
          </a:p>
        </p:txBody>
      </p:sp>
    </p:spTree>
    <p:extLst>
      <p:ext uri="{BB962C8B-B14F-4D97-AF65-F5344CB8AC3E}">
        <p14:creationId xmlns:p14="http://schemas.microsoft.com/office/powerpoint/2010/main" val="159135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55CD995-57C7-36BD-7381-4B9569C669F4}"/>
              </a:ext>
            </a:extLst>
          </p:cNvPr>
          <p:cNvSpPr>
            <a:spLocks noGrp="1"/>
          </p:cNvSpPr>
          <p:nvPr>
            <p:ph type="title"/>
          </p:nvPr>
        </p:nvSpPr>
        <p:spPr/>
        <p:txBody>
          <a:bodyPr/>
          <a:lstStyle/>
          <a:p>
            <a:r>
              <a:rPr lang="en-US" dirty="0"/>
              <a:t>4 Layers of the IFC Specification</a:t>
            </a:r>
          </a:p>
        </p:txBody>
      </p:sp>
      <p:sp>
        <p:nvSpPr>
          <p:cNvPr id="2" name="Slide Number Placeholder 1">
            <a:extLst>
              <a:ext uri="{FF2B5EF4-FFF2-40B4-BE49-F238E27FC236}">
                <a16:creationId xmlns:a16="http://schemas.microsoft.com/office/drawing/2014/main" id="{46AE813C-238C-5B52-9D4E-D8CC8BBAD021}"/>
              </a:ext>
            </a:extLst>
          </p:cNvPr>
          <p:cNvSpPr>
            <a:spLocks noGrp="1"/>
          </p:cNvSpPr>
          <p:nvPr>
            <p:ph type="sldNum" sz="quarter" idx="12"/>
          </p:nvPr>
        </p:nvSpPr>
        <p:spPr/>
        <p:txBody>
          <a:bodyPr/>
          <a:lstStyle/>
          <a:p>
            <a:pPr>
              <a:defRPr/>
            </a:pPr>
            <a:fld id="{07A1B390-8C00-49C7-BEED-470B249615B6}" type="slidenum">
              <a:rPr lang="en-US" smtClean="0"/>
              <a:pPr>
                <a:defRPr/>
              </a:pPr>
              <a:t>8</a:t>
            </a:fld>
            <a:endParaRPr lang="en-US" dirty="0"/>
          </a:p>
        </p:txBody>
      </p:sp>
      <p:sp>
        <p:nvSpPr>
          <p:cNvPr id="11" name="Rounded Rectangle 10"/>
          <p:cNvSpPr/>
          <p:nvPr/>
        </p:nvSpPr>
        <p:spPr>
          <a:xfrm>
            <a:off x="685800" y="1371600"/>
            <a:ext cx="10881360" cy="960120"/>
          </a:xfrm>
          <a:prstGeom prst="roundRect">
            <a:avLst>
              <a:gd name="adj" fmla="val 10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1371600"/>
            <a:ext cx="2926080" cy="960120"/>
          </a:xfrm>
          <a:prstGeom prst="rect">
            <a:avLst/>
          </a:prstGeom>
          <a:noFill/>
        </p:spPr>
        <p:txBody>
          <a:bodyPr wrap="square" lIns="0" tIns="0" rIns="0" bIns="0" anchor="ctr">
            <a:spAutoFit/>
          </a:bodyPr>
          <a:lstStyle/>
          <a:p>
            <a:r>
              <a:rPr sz="2000" b="1" i="0">
                <a:solidFill>
                  <a:srgbClr val="FFFFFF"/>
                </a:solidFill>
                <a:latin typeface="Arial"/>
              </a:rPr>
              <a:t>Domain layer</a:t>
            </a:r>
          </a:p>
        </p:txBody>
      </p:sp>
      <p:sp>
        <p:nvSpPr>
          <p:cNvPr id="13" name="TextBox 12"/>
          <p:cNvSpPr txBox="1"/>
          <p:nvPr/>
        </p:nvSpPr>
        <p:spPr>
          <a:xfrm>
            <a:off x="3977639" y="1371600"/>
            <a:ext cx="6035040" cy="960120"/>
          </a:xfrm>
          <a:prstGeom prst="rect">
            <a:avLst/>
          </a:prstGeom>
          <a:noFill/>
        </p:spPr>
        <p:txBody>
          <a:bodyPr wrap="square" lIns="0" tIns="0" rIns="0" bIns="0" anchor="ctr">
            <a:spAutoFit/>
          </a:bodyPr>
          <a:lstStyle/>
          <a:p>
            <a:r>
              <a:rPr sz="1600" b="0" i="0">
                <a:solidFill>
                  <a:srgbClr val="FFFFFF"/>
                </a:solidFill>
                <a:latin typeface="Arial"/>
              </a:rPr>
              <a:t>Discipline-specific entities built on the rest — e.g., IfcBridge, IfcRoad</a:t>
            </a:r>
          </a:p>
        </p:txBody>
      </p:sp>
      <p:sp>
        <p:nvSpPr>
          <p:cNvPr id="14" name="TextBox 13"/>
          <p:cNvSpPr txBox="1"/>
          <p:nvPr/>
        </p:nvSpPr>
        <p:spPr>
          <a:xfrm>
            <a:off x="10058400" y="1371600"/>
            <a:ext cx="1234440" cy="960120"/>
          </a:xfrm>
          <a:prstGeom prst="rect">
            <a:avLst/>
          </a:prstGeom>
          <a:noFill/>
        </p:spPr>
        <p:txBody>
          <a:bodyPr wrap="square" lIns="0" tIns="0" rIns="0" bIns="0" anchor="ctr">
            <a:spAutoFit/>
          </a:bodyPr>
          <a:lstStyle/>
          <a:p>
            <a:pPr algn="r"/>
            <a:r>
              <a:rPr sz="1400" b="0" i="1">
                <a:solidFill>
                  <a:srgbClr val="FFFFFF"/>
                </a:solidFill>
                <a:latin typeface="Arial"/>
              </a:rPr>
              <a:t>Chapter 7</a:t>
            </a:r>
          </a:p>
        </p:txBody>
      </p:sp>
      <p:sp>
        <p:nvSpPr>
          <p:cNvPr id="15" name="Rounded Rectangle 14"/>
          <p:cNvSpPr/>
          <p:nvPr/>
        </p:nvSpPr>
        <p:spPr>
          <a:xfrm>
            <a:off x="685800" y="2468880"/>
            <a:ext cx="10881360" cy="960120"/>
          </a:xfrm>
          <a:prstGeom prst="roundRect">
            <a:avLst>
              <a:gd name="adj" fmla="val 10000"/>
            </a:avLst>
          </a:prstGeom>
          <a:solidFill>
            <a:srgbClr val="2A8A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20" y="2468880"/>
            <a:ext cx="2926080" cy="960120"/>
          </a:xfrm>
          <a:prstGeom prst="rect">
            <a:avLst/>
          </a:prstGeom>
          <a:noFill/>
        </p:spPr>
        <p:txBody>
          <a:bodyPr wrap="square" lIns="0" tIns="0" rIns="0" bIns="0" anchor="ctr">
            <a:spAutoFit/>
          </a:bodyPr>
          <a:lstStyle/>
          <a:p>
            <a:r>
              <a:rPr sz="2000" b="1" i="0">
                <a:solidFill>
                  <a:srgbClr val="FFFFFF"/>
                </a:solidFill>
                <a:latin typeface="Arial"/>
              </a:rPr>
              <a:t>Interoperability layer</a:t>
            </a:r>
          </a:p>
        </p:txBody>
      </p:sp>
      <p:sp>
        <p:nvSpPr>
          <p:cNvPr id="17" name="TextBox 16"/>
          <p:cNvSpPr txBox="1"/>
          <p:nvPr/>
        </p:nvSpPr>
        <p:spPr>
          <a:xfrm>
            <a:off x="3977639" y="2468880"/>
            <a:ext cx="6035040" cy="960120"/>
          </a:xfrm>
          <a:prstGeom prst="rect">
            <a:avLst/>
          </a:prstGeom>
          <a:noFill/>
        </p:spPr>
        <p:txBody>
          <a:bodyPr wrap="square" lIns="0" tIns="0" rIns="0" bIns="0" anchor="ctr">
            <a:spAutoFit/>
          </a:bodyPr>
          <a:lstStyle/>
          <a:p>
            <a:r>
              <a:rPr sz="1600" b="0" i="0">
                <a:solidFill>
                  <a:srgbClr val="FFFFFF"/>
                </a:solidFill>
                <a:latin typeface="Arial"/>
              </a:rPr>
              <a:t>Shared entities used for exchange across disciplines — e.g., IfcWall</a:t>
            </a:r>
          </a:p>
        </p:txBody>
      </p:sp>
      <p:sp>
        <p:nvSpPr>
          <p:cNvPr id="18" name="TextBox 17"/>
          <p:cNvSpPr txBox="1"/>
          <p:nvPr/>
        </p:nvSpPr>
        <p:spPr>
          <a:xfrm>
            <a:off x="10058400" y="2468880"/>
            <a:ext cx="1234440" cy="960120"/>
          </a:xfrm>
          <a:prstGeom prst="rect">
            <a:avLst/>
          </a:prstGeom>
          <a:noFill/>
        </p:spPr>
        <p:txBody>
          <a:bodyPr wrap="square" lIns="0" tIns="0" rIns="0" bIns="0" anchor="ctr">
            <a:spAutoFit/>
          </a:bodyPr>
          <a:lstStyle/>
          <a:p>
            <a:pPr algn="r"/>
            <a:r>
              <a:rPr sz="1400" b="0" i="1">
                <a:solidFill>
                  <a:srgbClr val="FFFFFF"/>
                </a:solidFill>
                <a:latin typeface="Arial"/>
              </a:rPr>
              <a:t>Chapter 6</a:t>
            </a:r>
          </a:p>
        </p:txBody>
      </p:sp>
      <p:sp>
        <p:nvSpPr>
          <p:cNvPr id="19" name="Rounded Rectangle 18"/>
          <p:cNvSpPr/>
          <p:nvPr/>
        </p:nvSpPr>
        <p:spPr>
          <a:xfrm>
            <a:off x="685800" y="3566160"/>
            <a:ext cx="10881360" cy="960120"/>
          </a:xfrm>
          <a:prstGeom prst="roundRect">
            <a:avLst>
              <a:gd name="adj" fmla="val 10000"/>
            </a:avLst>
          </a:prstGeom>
          <a:solidFill>
            <a:srgbClr val="9FCF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60120" y="3566160"/>
            <a:ext cx="2926080" cy="960120"/>
          </a:xfrm>
          <a:prstGeom prst="rect">
            <a:avLst/>
          </a:prstGeom>
          <a:noFill/>
        </p:spPr>
        <p:txBody>
          <a:bodyPr wrap="square" lIns="0" tIns="0" rIns="0" bIns="0" anchor="ctr">
            <a:spAutoFit/>
          </a:bodyPr>
          <a:lstStyle/>
          <a:p>
            <a:r>
              <a:rPr sz="2000" b="1" i="0">
                <a:solidFill>
                  <a:srgbClr val="202020"/>
                </a:solidFill>
                <a:latin typeface="Arial"/>
              </a:rPr>
              <a:t>Core layer</a:t>
            </a:r>
          </a:p>
        </p:txBody>
      </p:sp>
      <p:sp>
        <p:nvSpPr>
          <p:cNvPr id="21" name="TextBox 20"/>
          <p:cNvSpPr txBox="1"/>
          <p:nvPr/>
        </p:nvSpPr>
        <p:spPr>
          <a:xfrm>
            <a:off x="3977639" y="3566160"/>
            <a:ext cx="6035040" cy="960120"/>
          </a:xfrm>
          <a:prstGeom prst="rect">
            <a:avLst/>
          </a:prstGeom>
          <a:noFill/>
        </p:spPr>
        <p:txBody>
          <a:bodyPr wrap="square" lIns="0" tIns="0" rIns="0" bIns="0" anchor="ctr">
            <a:spAutoFit/>
          </a:bodyPr>
          <a:lstStyle/>
          <a:p>
            <a:r>
              <a:rPr sz="1600" b="0" i="0">
                <a:solidFill>
                  <a:srgbClr val="202020"/>
                </a:solidFill>
                <a:latin typeface="Arial"/>
              </a:rPr>
              <a:t>The Kernel; the most general entities, each with a GlobalId</a:t>
            </a:r>
          </a:p>
        </p:txBody>
      </p:sp>
      <p:sp>
        <p:nvSpPr>
          <p:cNvPr id="22" name="TextBox 21"/>
          <p:cNvSpPr txBox="1"/>
          <p:nvPr/>
        </p:nvSpPr>
        <p:spPr>
          <a:xfrm>
            <a:off x="10058400" y="3566160"/>
            <a:ext cx="1234440" cy="960120"/>
          </a:xfrm>
          <a:prstGeom prst="rect">
            <a:avLst/>
          </a:prstGeom>
          <a:noFill/>
        </p:spPr>
        <p:txBody>
          <a:bodyPr wrap="square" lIns="0" tIns="0" rIns="0" bIns="0" anchor="ctr">
            <a:spAutoFit/>
          </a:bodyPr>
          <a:lstStyle/>
          <a:p>
            <a:pPr algn="r"/>
            <a:r>
              <a:rPr sz="1400" b="0" i="1">
                <a:solidFill>
                  <a:srgbClr val="202020"/>
                </a:solidFill>
                <a:latin typeface="Arial"/>
              </a:rPr>
              <a:t>Chapter 5</a:t>
            </a:r>
          </a:p>
        </p:txBody>
      </p:sp>
      <p:sp>
        <p:nvSpPr>
          <p:cNvPr id="23" name="Rounded Rectangle 22"/>
          <p:cNvSpPr/>
          <p:nvPr/>
        </p:nvSpPr>
        <p:spPr>
          <a:xfrm>
            <a:off x="685800" y="4663440"/>
            <a:ext cx="10881360" cy="960120"/>
          </a:xfrm>
          <a:prstGeom prst="roundRect">
            <a:avLst>
              <a:gd name="adj" fmla="val 10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60120" y="4663440"/>
            <a:ext cx="2926080" cy="960120"/>
          </a:xfrm>
          <a:prstGeom prst="rect">
            <a:avLst/>
          </a:prstGeom>
          <a:noFill/>
        </p:spPr>
        <p:txBody>
          <a:bodyPr wrap="square" lIns="0" tIns="0" rIns="0" bIns="0" anchor="ctr">
            <a:spAutoFit/>
          </a:bodyPr>
          <a:lstStyle/>
          <a:p>
            <a:r>
              <a:rPr sz="2000" b="1" i="0">
                <a:solidFill>
                  <a:srgbClr val="202020"/>
                </a:solidFill>
                <a:latin typeface="Arial"/>
              </a:rPr>
              <a:t>Resource layer</a:t>
            </a:r>
          </a:p>
        </p:txBody>
      </p:sp>
      <p:sp>
        <p:nvSpPr>
          <p:cNvPr id="25" name="TextBox 24"/>
          <p:cNvSpPr txBox="1"/>
          <p:nvPr/>
        </p:nvSpPr>
        <p:spPr>
          <a:xfrm>
            <a:off x="3977639" y="4663440"/>
            <a:ext cx="6035040" cy="960120"/>
          </a:xfrm>
          <a:prstGeom prst="rect">
            <a:avLst/>
          </a:prstGeom>
          <a:noFill/>
        </p:spPr>
        <p:txBody>
          <a:bodyPr wrap="square" lIns="0" tIns="0" rIns="0" bIns="0" anchor="ctr">
            <a:spAutoFit/>
          </a:bodyPr>
          <a:lstStyle/>
          <a:p>
            <a:r>
              <a:rPr sz="1600" b="0" i="0">
                <a:solidFill>
                  <a:srgbClr val="202020"/>
                </a:solidFill>
                <a:latin typeface="Arial"/>
              </a:rPr>
              <a:t>Reusable building blocks with no identity of their own — e.g., points, curves, extruded solids</a:t>
            </a:r>
          </a:p>
        </p:txBody>
      </p:sp>
      <p:sp>
        <p:nvSpPr>
          <p:cNvPr id="26" name="TextBox 25"/>
          <p:cNvSpPr txBox="1"/>
          <p:nvPr/>
        </p:nvSpPr>
        <p:spPr>
          <a:xfrm>
            <a:off x="10058400" y="4663440"/>
            <a:ext cx="1234440" cy="960120"/>
          </a:xfrm>
          <a:prstGeom prst="rect">
            <a:avLst/>
          </a:prstGeom>
          <a:noFill/>
        </p:spPr>
        <p:txBody>
          <a:bodyPr wrap="square" lIns="0" tIns="0" rIns="0" bIns="0" anchor="ctr">
            <a:spAutoFit/>
          </a:bodyPr>
          <a:lstStyle/>
          <a:p>
            <a:pPr algn="r"/>
            <a:r>
              <a:rPr sz="1400" b="0" i="1">
                <a:solidFill>
                  <a:srgbClr val="202020"/>
                </a:solidFill>
                <a:latin typeface="Arial"/>
              </a:rPr>
              <a:t>Chapter 8</a:t>
            </a:r>
          </a:p>
        </p:txBody>
      </p:sp>
    </p:spTree>
    <p:extLst>
      <p:ext uri="{BB962C8B-B14F-4D97-AF65-F5344CB8AC3E}">
        <p14:creationId xmlns:p14="http://schemas.microsoft.com/office/powerpoint/2010/main" val="363424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8162F-D3D2-7E76-FEC5-B4DEC8A2F03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0D72EB6-D2EE-9E26-478B-71016A302A60}"/>
              </a:ext>
            </a:extLst>
          </p:cNvPr>
          <p:cNvSpPr>
            <a:spLocks noGrp="1"/>
          </p:cNvSpPr>
          <p:nvPr>
            <p:ph type="title"/>
          </p:nvPr>
        </p:nvSpPr>
        <p:spPr/>
        <p:txBody>
          <a:bodyPr/>
          <a:lstStyle/>
          <a:p>
            <a:r>
              <a:rPr lang="en-US" dirty="0"/>
              <a:t>The 3 Pillars of IFC</a:t>
            </a:r>
          </a:p>
        </p:txBody>
      </p:sp>
      <p:sp>
        <p:nvSpPr>
          <p:cNvPr id="2" name="Slide Number Placeholder 1">
            <a:extLst>
              <a:ext uri="{FF2B5EF4-FFF2-40B4-BE49-F238E27FC236}">
                <a16:creationId xmlns:a16="http://schemas.microsoft.com/office/drawing/2014/main" id="{8E170C3E-E3D3-96AE-841F-401602F629C9}"/>
              </a:ext>
            </a:extLst>
          </p:cNvPr>
          <p:cNvSpPr>
            <a:spLocks noGrp="1"/>
          </p:cNvSpPr>
          <p:nvPr>
            <p:ph type="sldNum" sz="quarter" idx="12"/>
          </p:nvPr>
        </p:nvSpPr>
        <p:spPr/>
        <p:txBody>
          <a:bodyPr/>
          <a:lstStyle/>
          <a:p>
            <a:pPr>
              <a:defRPr/>
            </a:pPr>
            <a:fld id="{07A1B390-8C00-49C7-BEED-470B249615B6}" type="slidenum">
              <a:rPr lang="en-US" smtClean="0"/>
              <a:pPr>
                <a:defRPr/>
              </a:pPr>
              <a:t>9</a:t>
            </a:fld>
            <a:endParaRPr lang="en-US" dirty="0"/>
          </a:p>
        </p:txBody>
      </p:sp>
      <p:sp>
        <p:nvSpPr>
          <p:cNvPr id="11" name="TextBox 10"/>
          <p:cNvSpPr txBox="1"/>
          <p:nvPr/>
        </p:nvSpPr>
        <p:spPr>
          <a:xfrm>
            <a:off x="685800" y="1234440"/>
            <a:ext cx="10881360" cy="320040"/>
          </a:xfrm>
          <a:prstGeom prst="rect">
            <a:avLst/>
          </a:prstGeom>
          <a:noFill/>
        </p:spPr>
        <p:txBody>
          <a:bodyPr wrap="square" lIns="0" tIns="0" rIns="0" bIns="0">
            <a:spAutoFit/>
          </a:bodyPr>
          <a:lstStyle/>
          <a:p>
            <a:r>
              <a:rPr sz="1400" b="1" i="0">
                <a:solidFill>
                  <a:srgbClr val="595959"/>
                </a:solidFill>
                <a:latin typeface="Arial"/>
              </a:rPr>
              <a:t>THE KERNEL</a:t>
            </a:r>
            <a:r>
              <a:rPr sz="1400" b="0" i="0">
                <a:solidFill>
                  <a:srgbClr val="595959"/>
                </a:solidFill>
                <a:latin typeface="Arial"/>
              </a:rPr>
              <a:t>  — defined in the Core layer, it establishes the 3 pillars</a:t>
            </a:r>
          </a:p>
        </p:txBody>
      </p:sp>
      <p:sp>
        <p:nvSpPr>
          <p:cNvPr id="12" name="Rounded Rectangle 11"/>
          <p:cNvSpPr/>
          <p:nvPr/>
        </p:nvSpPr>
        <p:spPr>
          <a:xfrm>
            <a:off x="685800" y="1600200"/>
            <a:ext cx="3383280" cy="1325880"/>
          </a:xfrm>
          <a:prstGeom prst="roundRect">
            <a:avLst>
              <a:gd name="adj" fmla="val 10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dirty="0">
                <a:solidFill>
                  <a:srgbClr val="FFFFFF"/>
                </a:solidFill>
                <a:latin typeface="Arial"/>
              </a:rPr>
              <a:t>OBJECTS</a:t>
            </a:r>
          </a:p>
          <a:p>
            <a:pPr algn="l">
              <a:spcBef>
                <a:spcPts val="400"/>
              </a:spcBef>
            </a:pPr>
            <a:r>
              <a:rPr sz="1400" b="0" i="1" dirty="0">
                <a:solidFill>
                  <a:srgbClr val="FFFFFF"/>
                </a:solidFill>
                <a:latin typeface="Arial"/>
              </a:rPr>
              <a:t>The things being modeled</a:t>
            </a:r>
          </a:p>
        </p:txBody>
      </p:sp>
      <p:sp>
        <p:nvSpPr>
          <p:cNvPr id="13" name="Rounded Rectangle 12"/>
          <p:cNvSpPr/>
          <p:nvPr/>
        </p:nvSpPr>
        <p:spPr>
          <a:xfrm>
            <a:off x="4434840" y="1600200"/>
            <a:ext cx="3383280" cy="1325880"/>
          </a:xfrm>
          <a:prstGeom prst="roundRect">
            <a:avLst>
              <a:gd name="adj" fmla="val 10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a:solidFill>
                  <a:srgbClr val="FFFFFF"/>
                </a:solidFill>
                <a:latin typeface="Arial"/>
              </a:rPr>
              <a:t>RELATIONSHIPS</a:t>
            </a:r>
          </a:p>
          <a:p>
            <a:pPr algn="l">
              <a:spcBef>
                <a:spcPts val="400"/>
              </a:spcBef>
            </a:pPr>
            <a:r>
              <a:rPr sz="1400" b="0" i="1">
                <a:solidFill>
                  <a:srgbClr val="FFFFFF"/>
                </a:solidFill>
                <a:latin typeface="Arial"/>
              </a:rPr>
              <a:t>How objects relate to other objects, spatial containers, tasks, and schedules</a:t>
            </a:r>
          </a:p>
        </p:txBody>
      </p:sp>
      <p:sp>
        <p:nvSpPr>
          <p:cNvPr id="14" name="Rounded Rectangle 13"/>
          <p:cNvSpPr/>
          <p:nvPr/>
        </p:nvSpPr>
        <p:spPr>
          <a:xfrm>
            <a:off x="8183880" y="1600200"/>
            <a:ext cx="3383280" cy="1325880"/>
          </a:xfrm>
          <a:prstGeom prst="roundRect">
            <a:avLst>
              <a:gd name="adj" fmla="val 10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a:solidFill>
                  <a:srgbClr val="FFFFFF"/>
                </a:solidFill>
                <a:latin typeface="Arial"/>
              </a:rPr>
              <a:t>PROPERTIES</a:t>
            </a:r>
          </a:p>
          <a:p>
            <a:pPr algn="l">
              <a:spcBef>
                <a:spcPts val="400"/>
              </a:spcBef>
            </a:pPr>
            <a:r>
              <a:rPr sz="1400" b="0" i="1">
                <a:solidFill>
                  <a:srgbClr val="FFFFFF"/>
                </a:solidFill>
                <a:latin typeface="Arial"/>
              </a:rPr>
              <a:t>The information that defines the objects</a:t>
            </a:r>
          </a:p>
        </p:txBody>
      </p:sp>
      <p:sp>
        <p:nvSpPr>
          <p:cNvPr id="15" name="TextBox 14"/>
          <p:cNvSpPr txBox="1"/>
          <p:nvPr/>
        </p:nvSpPr>
        <p:spPr>
          <a:xfrm>
            <a:off x="685800" y="3291840"/>
            <a:ext cx="10881360" cy="320040"/>
          </a:xfrm>
          <a:prstGeom prst="rect">
            <a:avLst/>
          </a:prstGeom>
          <a:noFill/>
        </p:spPr>
        <p:txBody>
          <a:bodyPr wrap="square" lIns="0" tIns="0" rIns="0" bIns="0">
            <a:spAutoFit/>
          </a:bodyPr>
          <a:lstStyle/>
          <a:p>
            <a:r>
              <a:rPr sz="1400" b="1" i="0">
                <a:solidFill>
                  <a:srgbClr val="595959"/>
                </a:solidFill>
                <a:latin typeface="Arial"/>
              </a:rPr>
              <a:t>EXTENSIONS</a:t>
            </a:r>
            <a:r>
              <a:rPr sz="1400" b="0" i="0">
                <a:solidFill>
                  <a:srgbClr val="595959"/>
                </a:solidFill>
                <a:latin typeface="Arial"/>
              </a:rPr>
              <a:t>  — the pillars applied to three kinds of information</a:t>
            </a:r>
          </a:p>
        </p:txBody>
      </p:sp>
      <p:sp>
        <p:nvSpPr>
          <p:cNvPr id="16" name="Rounded Rectangle 15"/>
          <p:cNvSpPr/>
          <p:nvPr/>
        </p:nvSpPr>
        <p:spPr>
          <a:xfrm>
            <a:off x="685800" y="3657600"/>
            <a:ext cx="3383280" cy="1188720"/>
          </a:xfrm>
          <a:prstGeom prst="roundRect">
            <a:avLst>
              <a:gd name="adj" fmla="val 10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a:solidFill>
                  <a:srgbClr val="007B5F"/>
                </a:solidFill>
                <a:latin typeface="Arial"/>
              </a:rPr>
              <a:t>Control</a:t>
            </a:r>
          </a:p>
          <a:p>
            <a:pPr algn="l">
              <a:spcBef>
                <a:spcPts val="400"/>
              </a:spcBef>
            </a:pPr>
            <a:r>
              <a:rPr sz="1600" b="0" i="0">
                <a:solidFill>
                  <a:srgbClr val="202020"/>
                </a:solidFill>
                <a:latin typeface="Arial"/>
              </a:rPr>
              <a:t>Rules, costs, and constraints</a:t>
            </a:r>
          </a:p>
        </p:txBody>
      </p:sp>
      <p:sp>
        <p:nvSpPr>
          <p:cNvPr id="17" name="Rounded Rectangle 16"/>
          <p:cNvSpPr/>
          <p:nvPr/>
        </p:nvSpPr>
        <p:spPr>
          <a:xfrm>
            <a:off x="4434840" y="3657600"/>
            <a:ext cx="3383280" cy="1188720"/>
          </a:xfrm>
          <a:prstGeom prst="roundRect">
            <a:avLst>
              <a:gd name="adj" fmla="val 10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a:solidFill>
                  <a:srgbClr val="007B5F"/>
                </a:solidFill>
                <a:latin typeface="Arial"/>
              </a:rPr>
              <a:t>Process</a:t>
            </a:r>
          </a:p>
          <a:p>
            <a:pPr algn="l">
              <a:spcBef>
                <a:spcPts val="400"/>
              </a:spcBef>
            </a:pPr>
            <a:r>
              <a:rPr sz="1600" b="0" i="0">
                <a:solidFill>
                  <a:srgbClr val="202020"/>
                </a:solidFill>
                <a:latin typeface="Arial"/>
              </a:rPr>
              <a:t>Tasks and procedures</a:t>
            </a:r>
          </a:p>
        </p:txBody>
      </p:sp>
      <p:sp>
        <p:nvSpPr>
          <p:cNvPr id="18" name="Rounded Rectangle 17"/>
          <p:cNvSpPr/>
          <p:nvPr/>
        </p:nvSpPr>
        <p:spPr>
          <a:xfrm>
            <a:off x="8183880" y="3657600"/>
            <a:ext cx="3383280" cy="1188720"/>
          </a:xfrm>
          <a:prstGeom prst="roundRect">
            <a:avLst>
              <a:gd name="adj" fmla="val 10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2000" b="1" i="0">
                <a:solidFill>
                  <a:srgbClr val="007B5F"/>
                </a:solidFill>
                <a:latin typeface="Arial"/>
              </a:rPr>
              <a:t>Product</a:t>
            </a:r>
          </a:p>
          <a:p>
            <a:pPr algn="l">
              <a:spcBef>
                <a:spcPts val="400"/>
              </a:spcBef>
            </a:pPr>
            <a:r>
              <a:rPr sz="1600" b="0" i="0">
                <a:solidFill>
                  <a:srgbClr val="202020"/>
                </a:solidFill>
                <a:latin typeface="Arial"/>
              </a:rPr>
              <a:t>Tangible built elements — the most common extension</a:t>
            </a:r>
          </a:p>
        </p:txBody>
      </p:sp>
    </p:spTree>
    <p:extLst>
      <p:ext uri="{BB962C8B-B14F-4D97-AF65-F5344CB8AC3E}">
        <p14:creationId xmlns:p14="http://schemas.microsoft.com/office/powerpoint/2010/main" val="940295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3 Pillars in Action</a:t>
            </a:r>
          </a:p>
        </p:txBody>
      </p:sp>
      <p:sp>
        <p:nvSpPr>
          <p:cNvPr id="3" name="Rounded Rectangle 2"/>
          <p:cNvSpPr/>
          <p:nvPr/>
        </p:nvSpPr>
        <p:spPr>
          <a:xfrm>
            <a:off x="685800" y="1325880"/>
            <a:ext cx="3383280" cy="868680"/>
          </a:xfrm>
          <a:prstGeom prst="roundRect">
            <a:avLst>
              <a:gd name="adj" fmla="val 12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228600" rIns="228600" rtlCol="0" anchor="ctr"/>
          <a:lstStyle/>
          <a:p>
            <a:pPr algn="l"/>
            <a:r>
              <a:rPr sz="2200" b="1" i="0">
                <a:solidFill>
                  <a:srgbClr val="FFFFFF"/>
                </a:solidFill>
                <a:latin typeface="Arial"/>
              </a:rPr>
              <a:t>OBJECTS</a:t>
            </a:r>
          </a:p>
          <a:p>
            <a:pPr algn="l"/>
            <a:r>
              <a:rPr sz="1400" b="0" i="1">
                <a:solidFill>
                  <a:srgbClr val="FFFFFF"/>
                </a:solidFill>
                <a:latin typeface="Arial"/>
              </a:rPr>
              <a:t>What is it?</a:t>
            </a:r>
          </a:p>
        </p:txBody>
      </p:sp>
      <p:sp>
        <p:nvSpPr>
          <p:cNvPr id="4" name="Rounded Rectangle 3"/>
          <p:cNvSpPr/>
          <p:nvPr/>
        </p:nvSpPr>
        <p:spPr>
          <a:xfrm>
            <a:off x="685800" y="2331720"/>
            <a:ext cx="3383280" cy="2788920"/>
          </a:xfrm>
          <a:prstGeom prst="roundRect">
            <a:avLst>
              <a:gd name="adj" fmla="val 5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1500" b="1" i="0">
                <a:solidFill>
                  <a:srgbClr val="007B5F"/>
                </a:solidFill>
                <a:latin typeface="Arial"/>
              </a:rPr>
              <a:t>Example 4 – Clash Detection</a:t>
            </a:r>
          </a:p>
          <a:p>
            <a:pPr algn="l">
              <a:spcBef>
                <a:spcPts val="300"/>
              </a:spcBef>
            </a:pPr>
            <a:r>
              <a:rPr sz="1400" b="0" i="0">
                <a:solidFill>
                  <a:srgbClr val="202020"/>
                </a:solidFill>
                <a:latin typeface="Arial"/>
              </a:rPr>
              <a:t>Clash sets are built by entity type: IfcReinforcingBar vs. IfcPile (DRIVEN), IfcTendon vs. IfcReinforcingBar</a:t>
            </a:r>
          </a:p>
        </p:txBody>
      </p:sp>
      <p:sp>
        <p:nvSpPr>
          <p:cNvPr id="5" name="Rounded Rectangle 4"/>
          <p:cNvSpPr/>
          <p:nvPr/>
        </p:nvSpPr>
        <p:spPr>
          <a:xfrm>
            <a:off x="4434840" y="1325880"/>
            <a:ext cx="3383280" cy="868680"/>
          </a:xfrm>
          <a:prstGeom prst="roundRect">
            <a:avLst>
              <a:gd name="adj" fmla="val 12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228600" rIns="228600" rtlCol="0" anchor="ctr"/>
          <a:lstStyle/>
          <a:p>
            <a:pPr algn="l"/>
            <a:r>
              <a:rPr sz="2200" b="1" i="0">
                <a:solidFill>
                  <a:srgbClr val="FFFFFF"/>
                </a:solidFill>
                <a:latin typeface="Arial"/>
              </a:rPr>
              <a:t>PROPERTIES</a:t>
            </a:r>
          </a:p>
          <a:p>
            <a:pPr algn="l"/>
            <a:r>
              <a:rPr sz="1400" b="0" i="1">
                <a:solidFill>
                  <a:srgbClr val="FFFFFF"/>
                </a:solidFill>
                <a:latin typeface="Arial"/>
              </a:rPr>
              <a:t>What do we know about it?</a:t>
            </a:r>
          </a:p>
        </p:txBody>
      </p:sp>
      <p:sp>
        <p:nvSpPr>
          <p:cNvPr id="6" name="Rounded Rectangle 5"/>
          <p:cNvSpPr/>
          <p:nvPr/>
        </p:nvSpPr>
        <p:spPr>
          <a:xfrm>
            <a:off x="4434840" y="2331720"/>
            <a:ext cx="3383280" cy="2788920"/>
          </a:xfrm>
          <a:prstGeom prst="roundRect">
            <a:avLst>
              <a:gd name="adj" fmla="val 5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1500" b="1" i="0">
                <a:solidFill>
                  <a:srgbClr val="007B5F"/>
                </a:solidFill>
                <a:latin typeface="Arial"/>
              </a:rPr>
              <a:t>Example 1 – Extract Bar List</a:t>
            </a:r>
          </a:p>
          <a:p>
            <a:pPr algn="l">
              <a:spcBef>
                <a:spcPts val="300"/>
              </a:spcBef>
            </a:pPr>
            <a:r>
              <a:rPr sz="1400" b="0" i="0">
                <a:solidFill>
                  <a:srgbClr val="202020"/>
                </a:solidFill>
                <a:latin typeface="Arial"/>
              </a:rPr>
              <a:t>Read the rebar property set for every bar</a:t>
            </a:r>
          </a:p>
          <a:p>
            <a:pPr algn="l">
              <a:spcBef>
                <a:spcPts val="1200"/>
              </a:spcBef>
            </a:pPr>
            <a:r>
              <a:rPr sz="1500" b="1" i="0">
                <a:solidFill>
                  <a:srgbClr val="007B5F"/>
                </a:solidFill>
                <a:latin typeface="Arial"/>
              </a:rPr>
              <a:t>Example 2 – Fix Bar Length</a:t>
            </a:r>
          </a:p>
          <a:p>
            <a:pPr algn="l">
              <a:spcBef>
                <a:spcPts val="300"/>
              </a:spcBef>
            </a:pPr>
            <a:r>
              <a:rPr sz="1400" b="0" i="0">
                <a:solidFill>
                  <a:srgbClr val="202020"/>
                </a:solidFill>
                <a:latin typeface="Arial"/>
              </a:rPr>
              <a:t>Bulk-edit property values through a spreadsheet</a:t>
            </a:r>
          </a:p>
          <a:p>
            <a:pPr algn="l">
              <a:spcBef>
                <a:spcPts val="1200"/>
              </a:spcBef>
            </a:pPr>
            <a:r>
              <a:rPr sz="1500" b="1" i="0">
                <a:solidFill>
                  <a:srgbClr val="007B5F"/>
                </a:solidFill>
                <a:latin typeface="Arial"/>
              </a:rPr>
              <a:t>Example 3 – IDS &amp; BCF</a:t>
            </a:r>
          </a:p>
          <a:p>
            <a:pPr algn="l">
              <a:spcBef>
                <a:spcPts val="300"/>
              </a:spcBef>
            </a:pPr>
            <a:r>
              <a:rPr sz="1400" b="0" i="0">
                <a:solidFill>
                  <a:srgbClr val="202020"/>
                </a:solidFill>
                <a:latin typeface="Arial"/>
              </a:rPr>
              <a:t>Check that every bar has a bend shape</a:t>
            </a:r>
          </a:p>
        </p:txBody>
      </p:sp>
      <p:sp>
        <p:nvSpPr>
          <p:cNvPr id="7" name="Rounded Rectangle 6"/>
          <p:cNvSpPr/>
          <p:nvPr/>
        </p:nvSpPr>
        <p:spPr>
          <a:xfrm>
            <a:off x="8183880" y="1325880"/>
            <a:ext cx="3383280" cy="868680"/>
          </a:xfrm>
          <a:prstGeom prst="roundRect">
            <a:avLst>
              <a:gd name="adj" fmla="val 12000"/>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228600" rIns="228600" rtlCol="0" anchor="ctr"/>
          <a:lstStyle/>
          <a:p>
            <a:pPr algn="l"/>
            <a:r>
              <a:rPr sz="2200" b="1" i="0">
                <a:solidFill>
                  <a:srgbClr val="FFFFFF"/>
                </a:solidFill>
                <a:latin typeface="Arial"/>
              </a:rPr>
              <a:t>RELATIONSHIPS</a:t>
            </a:r>
          </a:p>
          <a:p>
            <a:pPr algn="l"/>
            <a:r>
              <a:rPr sz="1400" b="0" i="1">
                <a:solidFill>
                  <a:srgbClr val="FFFFFF"/>
                </a:solidFill>
                <a:latin typeface="Arial"/>
              </a:rPr>
              <a:t>How is it connected?</a:t>
            </a:r>
          </a:p>
        </p:txBody>
      </p:sp>
      <p:sp>
        <p:nvSpPr>
          <p:cNvPr id="8" name="Rounded Rectangle 7"/>
          <p:cNvSpPr/>
          <p:nvPr/>
        </p:nvSpPr>
        <p:spPr>
          <a:xfrm>
            <a:off x="8183880" y="2331720"/>
            <a:ext cx="3383280" cy="2788920"/>
          </a:xfrm>
          <a:prstGeom prst="roundRect">
            <a:avLst>
              <a:gd name="adj" fmla="val 5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82880" rIns="228600" rtlCol="0" anchor="t"/>
          <a:lstStyle/>
          <a:p>
            <a:pPr algn="l"/>
            <a:r>
              <a:rPr sz="1500" b="1" i="0">
                <a:solidFill>
                  <a:srgbClr val="007B5F"/>
                </a:solidFill>
                <a:latin typeface="Arial"/>
              </a:rPr>
              <a:t>Example 5 – IFC Graph</a:t>
            </a:r>
          </a:p>
          <a:p>
            <a:pPr algn="l">
              <a:spcBef>
                <a:spcPts val="300"/>
              </a:spcBef>
            </a:pPr>
            <a:r>
              <a:rPr sz="1400" b="0" i="0">
                <a:solidFill>
                  <a:srgbClr val="202020"/>
                </a:solidFill>
                <a:latin typeface="Arial"/>
              </a:rPr>
              <a:t>Walk the model: project → site → alignment → bridge → bridge part</a:t>
            </a:r>
          </a:p>
        </p:txBody>
      </p:sp>
      <p:sp>
        <p:nvSpPr>
          <p:cNvPr id="9" name="TextBox 8"/>
          <p:cNvSpPr txBox="1"/>
          <p:nvPr/>
        </p:nvSpPr>
        <p:spPr>
          <a:xfrm>
            <a:off x="685800" y="5394960"/>
            <a:ext cx="10789920" cy="457200"/>
          </a:xfrm>
          <a:prstGeom prst="rect">
            <a:avLst/>
          </a:prstGeom>
          <a:noFill/>
        </p:spPr>
        <p:txBody>
          <a:bodyPr wrap="square" lIns="0" rIns="0">
            <a:spAutoFit/>
          </a:bodyPr>
          <a:lstStyle/>
          <a:p>
            <a:pPr algn="ctr"/>
            <a:r>
              <a:rPr sz="1600" b="1" i="0">
                <a:solidFill>
                  <a:srgbClr val="007B5F"/>
                </a:solidFill>
                <a:latin typeface="Arial"/>
              </a:rPr>
              <a:t>Examples 6 &amp; 7 – Scripting and IFC Lite – </a:t>
            </a:r>
            <a:r>
              <a:rPr sz="1600" b="0" i="0">
                <a:solidFill>
                  <a:srgbClr val="595959"/>
                </a:solidFill>
                <a:latin typeface="Arial"/>
              </a:rPr>
              <a:t>use all three pillars at once</a:t>
            </a:r>
          </a:p>
        </p:txBody>
      </p:sp>
      <p:sp>
        <p:nvSpPr>
          <p:cNvPr id="10" name="Slide Number Placeholder 1">
            <a:extLst>
              <a:ext uri="{FF2B5EF4-FFF2-40B4-BE49-F238E27FC236}">
                <a16:creationId xmlns:a16="http://schemas.microsoft.com/office/drawing/2014/main" id="{46AE813C-238C-5B52-9D4E-D8CC8BBAD021}"/>
              </a:ext>
            </a:extLst>
          </p:cNvPr>
          <p:cNvSpPr>
            <a:spLocks noGrp="1"/>
          </p:cNvSpPr>
          <p:nvPr>
            <p:ph type="sldNum" sz="quarter" idx="12"/>
          </p:nvPr>
        </p:nvSpPr>
        <p:spPr/>
        <p:txBody>
          <a:bodyPr/>
          <a:lstStyle/>
          <a:p>
            <a:pPr>
              <a:defRPr/>
            </a:pPr>
            <a:fld id="{07A1B390-8C00-49C7-BEED-470B249615B6}"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4F6D5-812B-9B58-F748-742BF4213F94}"/>
              </a:ext>
            </a:extLst>
          </p:cNvPr>
          <p:cNvSpPr>
            <a:spLocks noGrp="1"/>
          </p:cNvSpPr>
          <p:nvPr>
            <p:ph type="title"/>
          </p:nvPr>
        </p:nvSpPr>
        <p:spPr/>
        <p:txBody>
          <a:bodyPr/>
          <a:lstStyle/>
          <a:p>
            <a:r>
              <a:rPr lang="en-US" dirty="0"/>
              <a:t>Where to get more Information</a:t>
            </a:r>
          </a:p>
        </p:txBody>
      </p:sp>
      <p:sp>
        <p:nvSpPr>
          <p:cNvPr id="3" name="Content Placeholder 2">
            <a:extLst>
              <a:ext uri="{FF2B5EF4-FFF2-40B4-BE49-F238E27FC236}">
                <a16:creationId xmlns:a16="http://schemas.microsoft.com/office/drawing/2014/main" id="{369373A4-435D-B292-DF66-AC9D0A41E801}"/>
              </a:ext>
            </a:extLst>
          </p:cNvPr>
          <p:cNvSpPr>
            <a:spLocks noGrp="1"/>
          </p:cNvSpPr>
          <p:nvPr>
            <p:ph idx="1"/>
          </p:nvPr>
        </p:nvSpPr>
        <p:spPr>
          <a:xfrm>
            <a:off x="3310767" y="1296897"/>
            <a:ext cx="8467093" cy="1143001"/>
          </a:xfrm>
        </p:spPr>
        <p:txBody>
          <a:bodyPr/>
          <a:lstStyle/>
          <a:p>
            <a:pPr marL="0" indent="0">
              <a:buNone/>
            </a:pPr>
            <a:r>
              <a:rPr lang="en-US" dirty="0"/>
              <a:t>IFC 2x3 Model Implementation Guide - </a:t>
            </a:r>
            <a:r>
              <a:rPr lang="en-US" u="none" dirty="0">
                <a:solidFill>
                  <a:srgbClr val="007B5F"/>
                </a:solidFill>
                <a:hlinkClick r:id="rId3">
                  <a:extLst>
                    <a:ext uri="{A12FA001-AC4F-418D-AE19-62706E023703}">
                      <ahyp:hlinkClr xmlns:ahyp="http://schemas.microsoft.com/office/drawing/2018/hyperlinkcolor" val="tx"/>
                    </a:ext>
                  </a:extLst>
                </a:hlinkClick>
              </a:rPr>
              <a:t>https://standards.buildingsmart.org/documents/Implementation/IFC2x_Model_Implementation_Guide_V2-0b.pdf</a:t>
            </a:r>
            <a:endParaRPr lang="en-US" dirty="0"/>
          </a:p>
        </p:txBody>
      </p:sp>
      <p:sp>
        <p:nvSpPr>
          <p:cNvPr id="5" name="Slide Number Placeholder 4">
            <a:extLst>
              <a:ext uri="{FF2B5EF4-FFF2-40B4-BE49-F238E27FC236}">
                <a16:creationId xmlns:a16="http://schemas.microsoft.com/office/drawing/2014/main" id="{76B8F07B-0B92-989C-BA96-BA2E3F2D0CC5}"/>
              </a:ext>
            </a:extLst>
          </p:cNvPr>
          <p:cNvSpPr>
            <a:spLocks noGrp="1"/>
          </p:cNvSpPr>
          <p:nvPr>
            <p:ph type="sldNum" sz="quarter" idx="12"/>
          </p:nvPr>
        </p:nvSpPr>
        <p:spPr/>
        <p:txBody>
          <a:bodyPr/>
          <a:lstStyle/>
          <a:p>
            <a:pPr>
              <a:defRPr/>
            </a:pPr>
            <a:fld id="{07A1B390-8C00-49C7-BEED-470B249615B6}" type="slidenum">
              <a:rPr lang="en-US" smtClean="0"/>
              <a:pPr>
                <a:defRPr/>
              </a:pPr>
              <a:t>11</a:t>
            </a:fld>
            <a:endParaRPr lang="en-US" dirty="0"/>
          </a:p>
        </p:txBody>
      </p:sp>
      <p:pic>
        <p:nvPicPr>
          <p:cNvPr id="6" name="Picture 5">
            <a:extLst>
              <a:ext uri="{FF2B5EF4-FFF2-40B4-BE49-F238E27FC236}">
                <a16:creationId xmlns:a16="http://schemas.microsoft.com/office/drawing/2014/main" id="{2C3A6095-DDE4-1C35-5734-3D647E82C927}"/>
              </a:ext>
            </a:extLst>
          </p:cNvPr>
          <p:cNvPicPr>
            <a:picLocks noChangeAspect="1"/>
          </p:cNvPicPr>
          <p:nvPr/>
        </p:nvPicPr>
        <p:blipFill>
          <a:blip r:embed="rId4"/>
          <a:stretch>
            <a:fillRect/>
          </a:stretch>
        </p:blipFill>
        <p:spPr>
          <a:xfrm>
            <a:off x="609600" y="1296897"/>
            <a:ext cx="2417832" cy="34290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1092B02C-0851-D070-D6C0-9181242F1672}"/>
              </a:ext>
            </a:extLst>
          </p:cNvPr>
          <p:cNvPicPr>
            <a:picLocks noChangeAspect="1"/>
          </p:cNvPicPr>
          <p:nvPr/>
        </p:nvPicPr>
        <p:blipFill>
          <a:blip r:embed="rId5"/>
          <a:stretch>
            <a:fillRect/>
          </a:stretch>
        </p:blipFill>
        <p:spPr>
          <a:xfrm>
            <a:off x="3820517" y="2629692"/>
            <a:ext cx="2425735" cy="3429000"/>
          </a:xfrm>
          <a:prstGeom prst="rect">
            <a:avLst/>
          </a:prstGeom>
          <a:ln>
            <a:noFill/>
          </a:ln>
          <a:effectLst>
            <a:outerShdw blurRad="292100" dist="139700" dir="2700000" algn="tl" rotWithShape="0">
              <a:srgbClr val="333333">
                <a:alpha val="65000"/>
              </a:srgbClr>
            </a:outerShdw>
          </a:effectLst>
        </p:spPr>
      </p:pic>
      <p:sp>
        <p:nvSpPr>
          <p:cNvPr id="9" name="Content Placeholder 2">
            <a:extLst>
              <a:ext uri="{FF2B5EF4-FFF2-40B4-BE49-F238E27FC236}">
                <a16:creationId xmlns:a16="http://schemas.microsoft.com/office/drawing/2014/main" id="{1B261857-E86D-99BB-5967-714A5118199E}"/>
              </a:ext>
            </a:extLst>
          </p:cNvPr>
          <p:cNvSpPr txBox="1">
            <a:spLocks/>
          </p:cNvSpPr>
          <p:nvPr/>
        </p:nvSpPr>
        <p:spPr>
          <a:xfrm>
            <a:off x="6375042" y="2629692"/>
            <a:ext cx="5816958" cy="1143001"/>
          </a:xfrm>
          <a:prstGeom prst="rect">
            <a:avLst/>
          </a:prstGeom>
        </p:spPr>
        <p:txBody>
          <a:bodyPr/>
          <a:lstStyle>
            <a:lvl1pPr marL="343757" indent="-343757" algn="l" defTabSz="458343" rtl="0" eaLnBrk="0" fontAlgn="base" hangingPunct="0">
              <a:spcBef>
                <a:spcPct val="20000"/>
              </a:spcBef>
              <a:spcAft>
                <a:spcPct val="0"/>
              </a:spcAft>
              <a:buFont typeface="Arial" charset="0"/>
              <a:buChar char="•"/>
              <a:defRPr sz="1604" kern="1200">
                <a:solidFill>
                  <a:schemeClr val="tx1"/>
                </a:solidFill>
                <a:latin typeface="+mn-lt"/>
                <a:ea typeface="+mn-ea"/>
                <a:cs typeface="+mn-cs"/>
              </a:defRPr>
            </a:lvl1pPr>
            <a:lvl2pPr marL="744807" indent="-286464" algn="l" defTabSz="458343" rtl="0" eaLnBrk="0" fontAlgn="base" hangingPunct="0">
              <a:spcBef>
                <a:spcPct val="20000"/>
              </a:spcBef>
              <a:spcAft>
                <a:spcPct val="0"/>
              </a:spcAft>
              <a:buFont typeface="Arial" charset="0"/>
              <a:buChar char="–"/>
              <a:defRPr sz="1604" kern="1200">
                <a:solidFill>
                  <a:schemeClr val="tx1"/>
                </a:solidFill>
                <a:latin typeface="+mn-lt"/>
                <a:ea typeface="+mn-ea"/>
                <a:cs typeface="+mn-cs"/>
              </a:defRPr>
            </a:lvl2pPr>
            <a:lvl3pPr marL="1145858" indent="-229172" algn="l" defTabSz="458343" rtl="0" eaLnBrk="0" fontAlgn="base" hangingPunct="0">
              <a:spcBef>
                <a:spcPct val="20000"/>
              </a:spcBef>
              <a:spcAft>
                <a:spcPct val="0"/>
              </a:spcAft>
              <a:buFont typeface="Arial" charset="0"/>
              <a:buChar char="•"/>
              <a:defRPr sz="1604" kern="1200">
                <a:solidFill>
                  <a:schemeClr val="tx1"/>
                </a:solidFill>
                <a:latin typeface="+mn-lt"/>
                <a:ea typeface="+mn-ea"/>
                <a:cs typeface="+mn-cs"/>
              </a:defRPr>
            </a:lvl3pPr>
            <a:lvl4pPr marL="1604201" indent="-229172" algn="l" defTabSz="458343" rtl="0" eaLnBrk="0" fontAlgn="base" hangingPunct="0">
              <a:spcBef>
                <a:spcPct val="20000"/>
              </a:spcBef>
              <a:spcAft>
                <a:spcPct val="0"/>
              </a:spcAft>
              <a:buFont typeface="Arial" charset="0"/>
              <a:buChar char="–"/>
              <a:defRPr sz="1604" kern="1200">
                <a:solidFill>
                  <a:schemeClr val="tx1"/>
                </a:solidFill>
                <a:latin typeface="+mn-lt"/>
                <a:ea typeface="+mn-ea"/>
                <a:cs typeface="+mn-cs"/>
              </a:defRPr>
            </a:lvl4pPr>
            <a:lvl5pPr marL="2062544" indent="-229172" algn="l" defTabSz="458343" rtl="0" eaLnBrk="0" fontAlgn="base" hangingPunct="0">
              <a:spcBef>
                <a:spcPct val="20000"/>
              </a:spcBef>
              <a:spcAft>
                <a:spcPct val="0"/>
              </a:spcAft>
              <a:buFont typeface="Arial" charset="0"/>
              <a:buChar char="»"/>
              <a:defRPr sz="1604" kern="1200">
                <a:solidFill>
                  <a:schemeClr val="tx1"/>
                </a:solidFill>
                <a:latin typeface="+mn-lt"/>
                <a:ea typeface="+mn-ea"/>
                <a:cs typeface="+mn-cs"/>
              </a:defRPr>
            </a:lvl5pPr>
            <a:lvl6pPr marL="2520887" indent="-229172" algn="l" defTabSz="458343" rtl="0" eaLnBrk="1" latinLnBrk="0" hangingPunct="1">
              <a:spcBef>
                <a:spcPct val="20000"/>
              </a:spcBef>
              <a:buFont typeface="Arial"/>
              <a:buChar char="•"/>
              <a:defRPr sz="2005" kern="1200">
                <a:solidFill>
                  <a:schemeClr val="tx1"/>
                </a:solidFill>
                <a:latin typeface="+mn-lt"/>
                <a:ea typeface="+mn-ea"/>
                <a:cs typeface="+mn-cs"/>
              </a:defRPr>
            </a:lvl6pPr>
            <a:lvl7pPr marL="2979230" indent="-229172" algn="l" defTabSz="458343" rtl="0" eaLnBrk="1" latinLnBrk="0" hangingPunct="1">
              <a:spcBef>
                <a:spcPct val="20000"/>
              </a:spcBef>
              <a:buFont typeface="Arial"/>
              <a:buChar char="•"/>
              <a:defRPr sz="2005" kern="1200">
                <a:solidFill>
                  <a:schemeClr val="tx1"/>
                </a:solidFill>
                <a:latin typeface="+mn-lt"/>
                <a:ea typeface="+mn-ea"/>
                <a:cs typeface="+mn-cs"/>
              </a:defRPr>
            </a:lvl7pPr>
            <a:lvl8pPr marL="3437573" indent="-229172" algn="l" defTabSz="458343" rtl="0" eaLnBrk="1" latinLnBrk="0" hangingPunct="1">
              <a:spcBef>
                <a:spcPct val="20000"/>
              </a:spcBef>
              <a:buFont typeface="Arial"/>
              <a:buChar char="•"/>
              <a:defRPr sz="2005" kern="1200">
                <a:solidFill>
                  <a:schemeClr val="tx1"/>
                </a:solidFill>
                <a:latin typeface="+mn-lt"/>
                <a:ea typeface="+mn-ea"/>
                <a:cs typeface="+mn-cs"/>
              </a:defRPr>
            </a:lvl8pPr>
            <a:lvl9pPr marL="3895916" indent="-229172" algn="l" defTabSz="458343" rtl="0" eaLnBrk="1" latinLnBrk="0" hangingPunct="1">
              <a:spcBef>
                <a:spcPct val="20000"/>
              </a:spcBef>
              <a:buFont typeface="Arial"/>
              <a:buChar char="•"/>
              <a:defRPr sz="2005" kern="1200">
                <a:solidFill>
                  <a:schemeClr val="tx1"/>
                </a:solidFill>
                <a:latin typeface="+mn-lt"/>
                <a:ea typeface="+mn-ea"/>
                <a:cs typeface="+mn-cs"/>
              </a:defRPr>
            </a:lvl9pPr>
          </a:lstStyle>
          <a:p>
            <a:pPr marL="0" indent="0">
              <a:buNone/>
            </a:pPr>
            <a:r>
              <a:rPr lang="en-US" dirty="0" err="1"/>
              <a:t>buildingSMART</a:t>
            </a:r>
            <a:r>
              <a:rPr lang="en-US" dirty="0"/>
              <a:t> Norge: IFC for beginners – and beyond</a:t>
            </a:r>
            <a:br>
              <a:rPr lang="en-US" dirty="0"/>
            </a:br>
            <a:r>
              <a:rPr lang="en-US" u="none" dirty="0">
                <a:solidFill>
                  <a:srgbClr val="007B5F"/>
                </a:solidFill>
                <a:hlinkClick r:id="rId6">
                  <a:extLst>
                    <a:ext uri="{A12FA001-AC4F-418D-AE19-62706E023703}">
                      <ahyp:hlinkClr xmlns:ahyp="http://schemas.microsoft.com/office/drawing/2018/hyperlinkcolor" val="tx"/>
                    </a:ext>
                  </a:extLst>
                </a:hlinkClick>
              </a:rPr>
              <a:t>https://buildingsmart.no/en/standards/publications-and-guides</a:t>
            </a:r>
            <a:endParaRPr lang="en-US" dirty="0"/>
          </a:p>
        </p:txBody>
      </p:sp>
    </p:spTree>
    <p:extLst>
      <p:ext uri="{BB962C8B-B14F-4D97-AF65-F5344CB8AC3E}">
        <p14:creationId xmlns:p14="http://schemas.microsoft.com/office/powerpoint/2010/main" val="3351781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701F7-2825-8780-D4B9-900E71EFA325}"/>
              </a:ext>
            </a:extLst>
          </p:cNvPr>
          <p:cNvSpPr>
            <a:spLocks noGrp="1"/>
          </p:cNvSpPr>
          <p:nvPr>
            <p:ph type="title"/>
          </p:nvPr>
        </p:nvSpPr>
        <p:spPr/>
        <p:txBody>
          <a:bodyPr/>
          <a:lstStyle/>
          <a:p>
            <a:r>
              <a:rPr lang="en-US" dirty="0"/>
              <a:t>Where to get more Information</a:t>
            </a:r>
          </a:p>
        </p:txBody>
      </p:sp>
      <p:pic>
        <p:nvPicPr>
          <p:cNvPr id="6" name="Content Placeholder 5" descr="Interoperability">
            <a:extLst>
              <a:ext uri="{FF2B5EF4-FFF2-40B4-BE49-F238E27FC236}">
                <a16:creationId xmlns:a16="http://schemas.microsoft.com/office/drawing/2014/main" id="{E9BC9F1D-A2F8-F22F-7B5D-02C76702865D}"/>
              </a:ext>
            </a:extLst>
          </p:cNvPr>
          <p:cNvPicPr>
            <a:picLocks noGrp="1" noChangeAspect="1"/>
          </p:cNvPicPr>
          <p:nvPr>
            <p:ph sz="half" idx="1"/>
          </p:nvPr>
        </p:nvPicPr>
        <p:blipFill>
          <a:blip r:embed="rId3"/>
          <a:stretch>
            <a:fillRect/>
          </a:stretch>
        </p:blipFill>
        <p:spPr>
          <a:xfrm>
            <a:off x="1439166" y="1322542"/>
            <a:ext cx="3522468" cy="452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3">
            <a:extLst>
              <a:ext uri="{FF2B5EF4-FFF2-40B4-BE49-F238E27FC236}">
                <a16:creationId xmlns:a16="http://schemas.microsoft.com/office/drawing/2014/main" id="{8607C2D5-C907-2375-DA5C-0C3AF0ED3A88}"/>
              </a:ext>
            </a:extLst>
          </p:cNvPr>
          <p:cNvSpPr>
            <a:spLocks noGrp="1"/>
          </p:cNvSpPr>
          <p:nvPr>
            <p:ph sz="half" idx="2"/>
          </p:nvPr>
        </p:nvSpPr>
        <p:spPr>
          <a:xfrm>
            <a:off x="5791200" y="1322541"/>
            <a:ext cx="5633545" cy="4525963"/>
          </a:xfrm>
        </p:spPr>
        <p:txBody>
          <a:bodyPr/>
          <a:lstStyle/>
          <a:p>
            <a:pPr marL="0" indent="0">
              <a:buNone/>
            </a:pPr>
            <a:r>
              <a:rPr lang="en-US" b="1" dirty="0"/>
              <a:t>Interoperability</a:t>
            </a:r>
          </a:p>
          <a:p>
            <a:pPr marL="0" indent="0">
              <a:buNone/>
            </a:pPr>
            <a:r>
              <a:rPr lang="en-US" dirty="0"/>
              <a:t>An Introduction to IFC and </a:t>
            </a:r>
            <a:r>
              <a:rPr lang="en-US" dirty="0" err="1"/>
              <a:t>buildingSMART</a:t>
            </a:r>
            <a:r>
              <a:rPr lang="en-US" dirty="0"/>
              <a:t> Standards, Integrating Infrastructure Modeling</a:t>
            </a:r>
          </a:p>
          <a:p>
            <a:pPr marL="0" indent="0">
              <a:buNone/>
            </a:pPr>
            <a:r>
              <a:rPr lang="en-US" dirty="0"/>
              <a:t>Bernd Domer, Rachele A. Bernardello</a:t>
            </a:r>
          </a:p>
          <a:p>
            <a:pPr>
              <a:buFont typeface="+mj-lt"/>
              <a:buAutoNum type="arabicPeriod"/>
            </a:pPr>
            <a:endParaRPr lang="en-US" dirty="0"/>
          </a:p>
          <a:p>
            <a:pPr marL="0" indent="0">
              <a:buNone/>
            </a:pPr>
            <a:r>
              <a:rPr lang="en-US" b="1" dirty="0"/>
              <a:t>Chapters</a:t>
            </a:r>
          </a:p>
          <a:p>
            <a:pPr>
              <a:buFont typeface="+mj-lt"/>
              <a:buAutoNum type="arabicPeriod"/>
            </a:pPr>
            <a:r>
              <a:rPr lang="en-US" dirty="0"/>
              <a:t>Introduction</a:t>
            </a:r>
          </a:p>
          <a:p>
            <a:pPr>
              <a:buFont typeface="+mj-lt"/>
              <a:buAutoNum type="arabicPeriod"/>
            </a:pPr>
            <a:r>
              <a:rPr lang="en-US" dirty="0"/>
              <a:t>Digital representation of built assets: general concepts</a:t>
            </a:r>
          </a:p>
          <a:p>
            <a:pPr>
              <a:buFont typeface="+mj-lt"/>
              <a:buAutoNum type="arabicPeriod"/>
            </a:pPr>
            <a:r>
              <a:rPr lang="en-US" dirty="0"/>
              <a:t>The </a:t>
            </a:r>
            <a:r>
              <a:rPr lang="en-US" dirty="0" err="1"/>
              <a:t>IfcBuiltElement</a:t>
            </a:r>
            <a:r>
              <a:rPr lang="en-US" dirty="0"/>
              <a:t> example</a:t>
            </a:r>
          </a:p>
          <a:p>
            <a:pPr>
              <a:buFont typeface="+mj-lt"/>
              <a:buAutoNum type="arabicPeriod"/>
            </a:pPr>
            <a:r>
              <a:rPr lang="en-US" dirty="0"/>
              <a:t>Visual representation of the IFC structure</a:t>
            </a:r>
          </a:p>
          <a:p>
            <a:pPr>
              <a:buFont typeface="+mj-lt"/>
              <a:buAutoNum type="arabicPeriod"/>
            </a:pPr>
            <a:r>
              <a:rPr lang="en-US" dirty="0"/>
              <a:t>Organization of IFC</a:t>
            </a:r>
          </a:p>
          <a:p>
            <a:pPr>
              <a:buFont typeface="+mj-lt"/>
              <a:buAutoNum type="arabicPeriod"/>
            </a:pPr>
            <a:r>
              <a:rPr lang="en-US" dirty="0" err="1"/>
              <a:t>buildingSMART</a:t>
            </a:r>
            <a:r>
              <a:rPr lang="en-US" dirty="0"/>
              <a:t> specifications for interoperability</a:t>
            </a:r>
          </a:p>
          <a:p>
            <a:pPr>
              <a:buFont typeface="+mj-lt"/>
              <a:buAutoNum type="arabicPeriod"/>
            </a:pPr>
            <a:r>
              <a:rPr lang="en-US" dirty="0"/>
              <a:t>IFC for infrastructure</a:t>
            </a:r>
          </a:p>
          <a:p>
            <a:pPr>
              <a:buFont typeface="+mj-lt"/>
              <a:buAutoNum type="arabicPeriod"/>
            </a:pPr>
            <a:r>
              <a:rPr lang="en-US" dirty="0"/>
              <a:t>IFC for roads</a:t>
            </a:r>
          </a:p>
          <a:p>
            <a:pPr>
              <a:buFont typeface="+mj-lt"/>
              <a:buAutoNum type="arabicPeriod"/>
            </a:pPr>
            <a:r>
              <a:rPr lang="en-US" dirty="0"/>
              <a:t>IFC for bridges</a:t>
            </a:r>
          </a:p>
        </p:txBody>
      </p:sp>
      <p:sp>
        <p:nvSpPr>
          <p:cNvPr id="5" name="Slide Number Placeholder 4">
            <a:extLst>
              <a:ext uri="{FF2B5EF4-FFF2-40B4-BE49-F238E27FC236}">
                <a16:creationId xmlns:a16="http://schemas.microsoft.com/office/drawing/2014/main" id="{F6D42110-F35F-E6E0-BEA5-FEF9DA8D0BD4}"/>
              </a:ext>
            </a:extLst>
          </p:cNvPr>
          <p:cNvSpPr>
            <a:spLocks noGrp="1"/>
          </p:cNvSpPr>
          <p:nvPr>
            <p:ph type="sldNum" sz="quarter" idx="12"/>
          </p:nvPr>
        </p:nvSpPr>
        <p:spPr/>
        <p:txBody>
          <a:bodyPr/>
          <a:lstStyle/>
          <a:p>
            <a:pPr>
              <a:defRPr/>
            </a:pPr>
            <a:fld id="{07A1B390-8C00-49C7-BEED-470B249615B6}" type="slidenum">
              <a:rPr lang="en-US" smtClean="0"/>
              <a:pPr>
                <a:defRPr/>
              </a:pPr>
              <a:t>12</a:t>
            </a:fld>
            <a:endParaRPr lang="en-US" dirty="0"/>
          </a:p>
        </p:txBody>
      </p:sp>
      <p:sp>
        <p:nvSpPr>
          <p:cNvPr id="3" name="TextBox 2">
            <a:extLst>
              <a:ext uri="{FF2B5EF4-FFF2-40B4-BE49-F238E27FC236}">
                <a16:creationId xmlns:a16="http://schemas.microsoft.com/office/drawing/2014/main" id="{12CD4C98-30B2-3959-D71A-F5947C5CE1AD}"/>
              </a:ext>
            </a:extLst>
          </p:cNvPr>
          <p:cNvSpPr txBox="1"/>
          <p:nvPr/>
        </p:nvSpPr>
        <p:spPr>
          <a:xfrm>
            <a:off x="2861922" y="5940187"/>
            <a:ext cx="7789312" cy="369332"/>
          </a:xfrm>
          <a:prstGeom prst="rect">
            <a:avLst/>
          </a:prstGeom>
          <a:noFill/>
        </p:spPr>
        <p:txBody>
          <a:bodyPr wrap="none" rtlCol="0">
            <a:spAutoFit/>
          </a:bodyPr>
          <a:lstStyle/>
          <a:p>
            <a:r>
              <a:rPr lang="en-US" u="none" dirty="0">
                <a:solidFill>
                  <a:srgbClr val="007B5F"/>
                </a:solidFill>
                <a:hlinkClick r:id="rId4">
                  <a:extLst>
                    <a:ext uri="{A12FA001-AC4F-418D-AE19-62706E023703}">
                      <ahyp:hlinkClr xmlns:ahyp="http://schemas.microsoft.com/office/drawing/2018/hyperlinkcolor" val="tx"/>
                    </a:ext>
                  </a:extLst>
                </a:hlinkClick>
              </a:rPr>
              <a:t>https://press.uchicago.edu/ucp/books/book/distributed/I/bo196817665.html</a:t>
            </a:r>
            <a:endParaRPr lang="en-US" dirty="0"/>
          </a:p>
        </p:txBody>
      </p:sp>
    </p:spTree>
    <p:extLst>
      <p:ext uri="{BB962C8B-B14F-4D97-AF65-F5344CB8AC3E}">
        <p14:creationId xmlns:p14="http://schemas.microsoft.com/office/powerpoint/2010/main" val="589078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7A2A-3B31-2E21-B3C7-E31EB936202C}"/>
              </a:ext>
            </a:extLst>
          </p:cNvPr>
          <p:cNvSpPr>
            <a:spLocks noGrp="1"/>
          </p:cNvSpPr>
          <p:nvPr>
            <p:ph type="title"/>
          </p:nvPr>
        </p:nvSpPr>
        <p:spPr/>
        <p:txBody>
          <a:bodyPr/>
          <a:lstStyle/>
          <a:p>
            <a:r>
              <a:rPr lang="en-US" dirty="0"/>
              <a:t>IfcOpenShell Toolkit</a:t>
            </a:r>
          </a:p>
        </p:txBody>
      </p:sp>
      <p:sp>
        <p:nvSpPr>
          <p:cNvPr id="4" name="Slide Number Placeholder 3">
            <a:extLst>
              <a:ext uri="{FF2B5EF4-FFF2-40B4-BE49-F238E27FC236}">
                <a16:creationId xmlns:a16="http://schemas.microsoft.com/office/drawing/2014/main" id="{17E343C4-E20B-3E28-8199-8068CF57B943}"/>
              </a:ext>
            </a:extLst>
          </p:cNvPr>
          <p:cNvSpPr>
            <a:spLocks noGrp="1"/>
          </p:cNvSpPr>
          <p:nvPr>
            <p:ph type="sldNum" sz="quarter" idx="12"/>
          </p:nvPr>
        </p:nvSpPr>
        <p:spPr/>
        <p:txBody>
          <a:bodyPr/>
          <a:lstStyle/>
          <a:p>
            <a:pPr>
              <a:defRPr/>
            </a:pPr>
            <a:fld id="{07A1B390-8C00-49C7-BEED-470B249615B6}" type="slidenum">
              <a:rPr lang="en-US" smtClean="0"/>
              <a:pPr>
                <a:defRPr/>
              </a:pPr>
              <a:t>13</a:t>
            </a:fld>
            <a:endParaRPr lang="en-US" dirty="0"/>
          </a:p>
        </p:txBody>
      </p:sp>
      <p:pic>
        <p:nvPicPr>
          <p:cNvPr id="8" name="Picture 7">
            <a:extLst>
              <a:ext uri="{FF2B5EF4-FFF2-40B4-BE49-F238E27FC236}">
                <a16:creationId xmlns:a16="http://schemas.microsoft.com/office/drawing/2014/main" id="{2F2306EB-B8D7-12D7-AD97-23810CCACD2D}"/>
              </a:ext>
            </a:extLst>
          </p:cNvPr>
          <p:cNvPicPr>
            <a:picLocks noChangeAspect="1"/>
          </p:cNvPicPr>
          <p:nvPr/>
        </p:nvPicPr>
        <p:blipFill>
          <a:blip r:embed="rId3"/>
          <a:stretch>
            <a:fillRect/>
          </a:stretch>
        </p:blipFill>
        <p:spPr>
          <a:xfrm>
            <a:off x="1124093" y="1326188"/>
            <a:ext cx="9943814" cy="4979362"/>
          </a:xfrm>
          <a:prstGeom prst="rect">
            <a:avLst/>
          </a:prstGeom>
        </p:spPr>
      </p:pic>
      <p:sp>
        <p:nvSpPr>
          <p:cNvPr id="9" name="TextBox 8"/>
          <p:cNvSpPr txBox="1"/>
          <p:nvPr/>
        </p:nvSpPr>
        <p:spPr>
          <a:xfrm>
            <a:off x="685800" y="914400"/>
            <a:ext cx="8229600" cy="320040"/>
          </a:xfrm>
          <a:prstGeom prst="rect">
            <a:avLst/>
          </a:prstGeom>
          <a:noFill/>
        </p:spPr>
        <p:txBody>
          <a:bodyPr wrap="square" lIns="0" tIns="0" rIns="0" bIns="0">
            <a:spAutoFit/>
          </a:bodyPr>
          <a:lstStyle/>
          <a:p>
            <a:r>
              <a:rPr sz="1600" b="0" i="0" u="none">
                <a:solidFill>
                  <a:srgbClr val="007B5F"/>
                </a:solidFill>
                <a:latin typeface="Arial"/>
                <a:hlinkClick r:id="rId4">
                  <a:extLst>
                    <a:ext uri="{A12FA001-AC4F-418D-AE19-62706E023703}">
                      <ahyp:hlinkClr xmlns:ahyp="http://schemas.microsoft.com/office/drawing/2018/hyperlinkcolor" val="tx"/>
                    </a:ext>
                  </a:extLst>
                </a:hlinkClick>
              </a:rPr>
              <a:t>ifcopenshell.org</a:t>
            </a:r>
          </a:p>
        </p:txBody>
      </p:sp>
    </p:spTree>
    <p:extLst>
      <p:ext uri="{BB962C8B-B14F-4D97-AF65-F5344CB8AC3E}">
        <p14:creationId xmlns:p14="http://schemas.microsoft.com/office/powerpoint/2010/main" val="1227147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5195D-2939-117B-BB8E-43AD319EA930}"/>
              </a:ext>
            </a:extLst>
          </p:cNvPr>
          <p:cNvSpPr>
            <a:spLocks noGrp="1"/>
          </p:cNvSpPr>
          <p:nvPr>
            <p:ph type="title"/>
          </p:nvPr>
        </p:nvSpPr>
        <p:spPr/>
        <p:txBody>
          <a:bodyPr/>
          <a:lstStyle/>
          <a:p>
            <a:r>
              <a:rPr lang="en-US" dirty="0"/>
              <a:t>Key Tools</a:t>
            </a:r>
          </a:p>
        </p:txBody>
      </p:sp>
      <p:sp>
        <p:nvSpPr>
          <p:cNvPr id="4" name="Slide Number Placeholder 3">
            <a:extLst>
              <a:ext uri="{FF2B5EF4-FFF2-40B4-BE49-F238E27FC236}">
                <a16:creationId xmlns:a16="http://schemas.microsoft.com/office/drawing/2014/main" id="{23F261B1-C305-28B2-2333-5DC002FF3771}"/>
              </a:ext>
            </a:extLst>
          </p:cNvPr>
          <p:cNvSpPr>
            <a:spLocks noGrp="1"/>
          </p:cNvSpPr>
          <p:nvPr>
            <p:ph type="sldNum" sz="quarter" idx="12"/>
          </p:nvPr>
        </p:nvSpPr>
        <p:spPr/>
        <p:txBody>
          <a:bodyPr/>
          <a:lstStyle/>
          <a:p>
            <a:pPr>
              <a:defRPr/>
            </a:pPr>
            <a:fld id="{07A1B390-8C00-49C7-BEED-470B249615B6}" type="slidenum">
              <a:rPr lang="en-US" smtClean="0"/>
              <a:pPr>
                <a:defRPr/>
              </a:pPr>
              <a:t>14</a:t>
            </a:fld>
            <a:endParaRPr lang="en-US" dirty="0"/>
          </a:p>
        </p:txBody>
      </p:sp>
      <p:graphicFrame>
        <p:nvGraphicFramePr>
          <p:cNvPr id="7" name="Table 6">
            <a:extLst>
              <a:ext uri="{FF2B5EF4-FFF2-40B4-BE49-F238E27FC236}">
                <a16:creationId xmlns:a16="http://schemas.microsoft.com/office/drawing/2014/main" id="{7D0D46AD-F759-1962-CB0F-171934B5C29C}"/>
              </a:ext>
            </a:extLst>
          </p:cNvPr>
          <p:cNvGraphicFramePr>
            <a:graphicFrameLocks noGrp="1"/>
          </p:cNvGraphicFramePr>
          <p:nvPr>
            <p:extLst>
              <p:ext uri="{D42A27DB-BD31-4B8C-83A1-F6EECF244321}">
                <p14:modId xmlns:p14="http://schemas.microsoft.com/office/powerpoint/2010/main" val="3171342250"/>
              </p:ext>
            </p:extLst>
          </p:nvPr>
        </p:nvGraphicFramePr>
        <p:xfrm>
          <a:off x="685800" y="1325880"/>
          <a:ext cx="10881360" cy="4351334"/>
        </p:xfrm>
        <a:graphic>
          <a:graphicData uri="http://schemas.openxmlformats.org/drawingml/2006/table">
            <a:tbl>
              <a:tblPr firstRow="1">
                <a:tableStyleId>{2D5ABB26-0587-4C30-8999-92F81FD0307C}</a:tableStyleId>
              </a:tblPr>
              <a:tblGrid>
                <a:gridCol w="3108960">
                  <a:extLst>
                    <a:ext uri="{9D8B030D-6E8A-4147-A177-3AD203B41FA5}">
                      <a16:colId xmlns:a16="http://schemas.microsoft.com/office/drawing/2014/main" val="2436501369"/>
                    </a:ext>
                  </a:extLst>
                </a:gridCol>
                <a:gridCol w="3291840">
                  <a:extLst>
                    <a:ext uri="{9D8B030D-6E8A-4147-A177-3AD203B41FA5}">
                      <a16:colId xmlns:a16="http://schemas.microsoft.com/office/drawing/2014/main" val="2635623392"/>
                    </a:ext>
                  </a:extLst>
                </a:gridCol>
                <a:gridCol w="4480560">
                  <a:extLst>
                    <a:ext uri="{9D8B030D-6E8A-4147-A177-3AD203B41FA5}">
                      <a16:colId xmlns:a16="http://schemas.microsoft.com/office/drawing/2014/main" val="3547312309"/>
                    </a:ext>
                  </a:extLst>
                </a:gridCol>
              </a:tblGrid>
              <a:tr h="334718">
                <a:tc>
                  <a:txBody>
                    <a:bodyPr/>
                    <a:lstStyle/>
                    <a:p>
                      <a:pPr>
                        <a:buNone/>
                      </a:pPr>
                      <a:r>
                        <a:rPr lang="en-US" sz="1600" b="1" dirty="0">
                          <a:solidFill>
                            <a:srgbClr val="FFFFFF"/>
                          </a:solidFill>
                          <a:latin typeface="Arial"/>
                        </a:rPr>
                        <a:t>Tool</a:t>
                      </a:r>
                    </a:p>
                  </a:txBody>
                  <a:tcPr marL="137160" marR="137160" marT="41753" marB="41753" anchor="ctr">
                    <a:lnL w="0">
                      <a:noFill/>
                    </a:lnL>
                    <a:lnR w="0">
                      <a:noFill/>
                    </a:lnR>
                    <a:lnT w="0">
                      <a:noFill/>
                    </a:lnT>
                    <a:lnB w="9525">
                      <a:solidFill>
                        <a:srgbClr val="C9E2D9"/>
                      </a:solidFill>
                    </a:lnB>
                    <a:solidFill>
                      <a:srgbClr val="007B5F"/>
                    </a:solidFill>
                  </a:tcPr>
                </a:tc>
                <a:tc>
                  <a:txBody>
                    <a:bodyPr/>
                    <a:lstStyle/>
                    <a:p>
                      <a:pPr>
                        <a:buNone/>
                      </a:pPr>
                      <a:r>
                        <a:rPr lang="en-US" sz="1600" b="1" dirty="0">
                          <a:solidFill>
                            <a:srgbClr val="FFFFFF"/>
                          </a:solidFill>
                          <a:latin typeface="Arial"/>
                        </a:rPr>
                        <a:t>Purpose</a:t>
                      </a:r>
                    </a:p>
                  </a:txBody>
                  <a:tcPr marL="137160" marR="137160" marT="41753" marB="41753" anchor="ctr">
                    <a:lnL w="0">
                      <a:noFill/>
                    </a:lnL>
                    <a:lnR w="0">
                      <a:noFill/>
                    </a:lnR>
                    <a:lnT w="0">
                      <a:noFill/>
                    </a:lnT>
                    <a:lnB w="9525">
                      <a:solidFill>
                        <a:srgbClr val="C9E2D9"/>
                      </a:solidFill>
                    </a:lnB>
                    <a:solidFill>
                      <a:srgbClr val="007B5F"/>
                    </a:solidFill>
                  </a:tcPr>
                </a:tc>
                <a:tc>
                  <a:txBody>
                    <a:bodyPr/>
                    <a:lstStyle/>
                    <a:p>
                      <a:pPr>
                        <a:buNone/>
                      </a:pPr>
                      <a:r>
                        <a:rPr lang="en-US" sz="1600" b="1">
                          <a:solidFill>
                            <a:srgbClr val="FFFFFF"/>
                          </a:solidFill>
                          <a:latin typeface="Arial"/>
                        </a:rPr>
                        <a:t>Best Use Case</a:t>
                      </a:r>
                    </a:p>
                  </a:txBody>
                  <a:tcPr marL="137160" marR="137160" marT="41753" marB="41753" anchor="ctr">
                    <a:lnL w="0">
                      <a:noFill/>
                    </a:lnL>
                    <a:lnR w="0">
                      <a:noFill/>
                    </a:lnR>
                    <a:lnT w="0">
                      <a:noFill/>
                    </a:lnT>
                    <a:lnB w="9525">
                      <a:solidFill>
                        <a:srgbClr val="C9E2D9"/>
                      </a:solidFill>
                    </a:lnB>
                    <a:solidFill>
                      <a:srgbClr val="007B5F"/>
                    </a:solidFill>
                  </a:tcPr>
                </a:tc>
                <a:extLst>
                  <a:ext uri="{0D108BD9-81ED-4DB2-BD59-A6C34878D82A}">
                    <a16:rowId xmlns:a16="http://schemas.microsoft.com/office/drawing/2014/main" val="3903598985"/>
                  </a:ext>
                </a:extLst>
              </a:tr>
              <a:tr h="334718">
                <a:tc>
                  <a:txBody>
                    <a:bodyPr/>
                    <a:lstStyle/>
                    <a:p>
                      <a:pPr>
                        <a:buNone/>
                      </a:pPr>
                      <a:r>
                        <a:rPr lang="en-US" sz="1600" b="1" dirty="0">
                          <a:solidFill>
                            <a:srgbClr val="007B5F"/>
                          </a:solidFill>
                          <a:latin typeface="Arial"/>
                        </a:rPr>
                        <a:t>IfcOpenShell Core</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IFC read/write engine</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Custom BIM software, servers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3949540165"/>
                  </a:ext>
                </a:extLst>
              </a:tr>
              <a:tr h="334718">
                <a:tc>
                  <a:txBody>
                    <a:bodyPr/>
                    <a:lstStyle/>
                    <a:p>
                      <a:pPr>
                        <a:buNone/>
                      </a:pPr>
                      <a:r>
                        <a:rPr lang="en-US" sz="1600" b="1" dirty="0">
                          <a:solidFill>
                            <a:srgbClr val="007B5F"/>
                          </a:solidFill>
                          <a:latin typeface="Arial"/>
                        </a:rPr>
                        <a:t>IfcOpenShell‑Python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Python API</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Automation, scripting</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1216017009"/>
                  </a:ext>
                </a:extLst>
              </a:tr>
              <a:tr h="334718">
                <a:tc>
                  <a:txBody>
                    <a:bodyPr/>
                    <a:lstStyle/>
                    <a:p>
                      <a:pPr>
                        <a:buNone/>
                      </a:pPr>
                      <a:r>
                        <a:rPr lang="en-US" sz="1600" b="1" dirty="0" err="1">
                          <a:solidFill>
                            <a:srgbClr val="007B5F"/>
                          </a:solidFill>
                          <a:latin typeface="Arial"/>
                        </a:rPr>
                        <a:t>ifcopenshell.geom</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dirty="0">
                          <a:solidFill>
                            <a:srgbClr val="202020"/>
                          </a:solidFill>
                          <a:latin typeface="Arial"/>
                        </a:rPr>
                        <a:t>Geometry compilation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Viewers, GIS, analysis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3657521803"/>
                  </a:ext>
                </a:extLst>
              </a:tr>
              <a:tr h="334718">
                <a:tc>
                  <a:txBody>
                    <a:bodyPr/>
                    <a:lstStyle/>
                    <a:p>
                      <a:pPr>
                        <a:buNone/>
                      </a:pPr>
                      <a:r>
                        <a:rPr lang="en-US" sz="1600" b="1" dirty="0" err="1">
                          <a:solidFill>
                            <a:srgbClr val="007B5F"/>
                          </a:solidFill>
                          <a:latin typeface="Arial"/>
                        </a:rPr>
                        <a:t>IfcConvert</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IFC → many formats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Web/GLB/OBJ export</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3268785311"/>
                  </a:ext>
                </a:extLst>
              </a:tr>
              <a:tr h="334718">
                <a:tc>
                  <a:txBody>
                    <a:bodyPr/>
                    <a:lstStyle/>
                    <a:p>
                      <a:pPr>
                        <a:buNone/>
                      </a:pPr>
                      <a:r>
                        <a:rPr lang="en-US" sz="1600" b="1" dirty="0" err="1">
                          <a:solidFill>
                            <a:srgbClr val="007B5F"/>
                          </a:solidFill>
                          <a:latin typeface="Arial"/>
                        </a:rPr>
                        <a:t>IfcQuery</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Query &amp; inspect</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QA, data extraction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3404076711"/>
                  </a:ext>
                </a:extLst>
              </a:tr>
              <a:tr h="334718">
                <a:tc>
                  <a:txBody>
                    <a:bodyPr/>
                    <a:lstStyle/>
                    <a:p>
                      <a:pPr>
                        <a:buNone/>
                      </a:pPr>
                      <a:r>
                        <a:rPr lang="en-US" sz="1600" b="1" dirty="0" err="1">
                          <a:solidFill>
                            <a:srgbClr val="007B5F"/>
                          </a:solidFill>
                          <a:latin typeface="Arial"/>
                        </a:rPr>
                        <a:t>IfcEdit</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Modify IFC</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Automated editing</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3187406234"/>
                  </a:ext>
                </a:extLst>
              </a:tr>
              <a:tr h="334718">
                <a:tc>
                  <a:txBody>
                    <a:bodyPr/>
                    <a:lstStyle/>
                    <a:p>
                      <a:pPr>
                        <a:buNone/>
                      </a:pPr>
                      <a:r>
                        <a:rPr lang="en-US" sz="1600" b="1" dirty="0" err="1">
                          <a:solidFill>
                            <a:srgbClr val="007B5F"/>
                          </a:solidFill>
                          <a:latin typeface="Arial"/>
                        </a:rPr>
                        <a:t>IfcDiff</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Compare IFCs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Change detection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2625200011"/>
                  </a:ext>
                </a:extLst>
              </a:tr>
              <a:tr h="334718">
                <a:tc>
                  <a:txBody>
                    <a:bodyPr/>
                    <a:lstStyle/>
                    <a:p>
                      <a:pPr>
                        <a:buNone/>
                      </a:pPr>
                      <a:r>
                        <a:rPr lang="en-US" sz="1600" b="1" dirty="0" err="1">
                          <a:solidFill>
                            <a:srgbClr val="007B5F"/>
                          </a:solidFill>
                          <a:latin typeface="Arial"/>
                        </a:rPr>
                        <a:t>IfcPatch</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Fix IFC models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dirty="0">
                          <a:solidFill>
                            <a:srgbClr val="202020"/>
                          </a:solidFill>
                          <a:latin typeface="Arial"/>
                        </a:rPr>
                        <a:t>Bulk model cleanup</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3831903568"/>
                  </a:ext>
                </a:extLst>
              </a:tr>
              <a:tr h="334718">
                <a:tc>
                  <a:txBody>
                    <a:bodyPr/>
                    <a:lstStyle/>
                    <a:p>
                      <a:pPr>
                        <a:buNone/>
                      </a:pPr>
                      <a:r>
                        <a:rPr lang="en-US" sz="1600" b="1" dirty="0" err="1">
                          <a:solidFill>
                            <a:srgbClr val="007B5F"/>
                          </a:solidFill>
                          <a:latin typeface="Arial"/>
                        </a:rPr>
                        <a:t>IfcClash</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Clash detection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Coordination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2539339164"/>
                  </a:ext>
                </a:extLst>
              </a:tr>
              <a:tr h="334718">
                <a:tc>
                  <a:txBody>
                    <a:bodyPr/>
                    <a:lstStyle/>
                    <a:p>
                      <a:pPr>
                        <a:buNone/>
                      </a:pPr>
                      <a:r>
                        <a:rPr lang="en-US" sz="1600" b="1" dirty="0" err="1">
                          <a:solidFill>
                            <a:srgbClr val="007B5F"/>
                          </a:solidFill>
                          <a:latin typeface="Arial"/>
                        </a:rPr>
                        <a:t>IfcCSV</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CSV I/O</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dirty="0">
                          <a:solidFill>
                            <a:srgbClr val="202020"/>
                          </a:solidFill>
                          <a:latin typeface="Arial"/>
                        </a:rPr>
                        <a:t>Bulk data </a:t>
                      </a:r>
                      <a:r>
                        <a:rPr lang="en-US" sz="1600" b="0">
                          <a:solidFill>
                            <a:srgbClr val="202020"/>
                          </a:solidFill>
                          <a:latin typeface="Arial"/>
                        </a:rPr>
                        <a:t>extraction and edits</a:t>
                      </a:r>
                      <a:endParaRPr lang="en-US" sz="1600"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1936678239"/>
                  </a:ext>
                </a:extLst>
              </a:tr>
              <a:tr h="334718">
                <a:tc>
                  <a:txBody>
                    <a:bodyPr/>
                    <a:lstStyle/>
                    <a:p>
                      <a:pPr>
                        <a:buNone/>
                      </a:pPr>
                      <a:r>
                        <a:rPr lang="en-US" sz="1600" b="1" dirty="0" err="1">
                          <a:solidFill>
                            <a:srgbClr val="007B5F"/>
                          </a:solidFill>
                          <a:latin typeface="Arial"/>
                        </a:rPr>
                        <a:t>IfcTester</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IDS validation</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tc>
                  <a:txBody>
                    <a:bodyPr/>
                    <a:lstStyle/>
                    <a:p>
                      <a:pPr>
                        <a:buNone/>
                      </a:pPr>
                      <a:r>
                        <a:rPr lang="en-US" sz="1600" b="0">
                          <a:solidFill>
                            <a:srgbClr val="202020"/>
                          </a:solidFill>
                          <a:latin typeface="Arial"/>
                        </a:rPr>
                        <a:t>Compliance</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FFFFFF"/>
                    </a:solidFill>
                  </a:tcPr>
                </a:tc>
                <a:extLst>
                  <a:ext uri="{0D108BD9-81ED-4DB2-BD59-A6C34878D82A}">
                    <a16:rowId xmlns:a16="http://schemas.microsoft.com/office/drawing/2014/main" val="3705630889"/>
                  </a:ext>
                </a:extLst>
              </a:tr>
              <a:tr h="334718">
                <a:tc>
                  <a:txBody>
                    <a:bodyPr/>
                    <a:lstStyle/>
                    <a:p>
                      <a:pPr>
                        <a:buNone/>
                      </a:pPr>
                      <a:r>
                        <a:rPr lang="en-US" sz="1600" b="1" dirty="0" err="1">
                          <a:solidFill>
                            <a:srgbClr val="007B5F"/>
                          </a:solidFill>
                          <a:latin typeface="Arial"/>
                        </a:rPr>
                        <a:t>IfcMCP</a:t>
                      </a:r>
                      <a:endParaRPr lang="en-US" sz="1600" b="1" dirty="0"/>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a:solidFill>
                            <a:srgbClr val="202020"/>
                          </a:solidFill>
                          <a:latin typeface="Arial"/>
                        </a:rPr>
                        <a:t>AI editing</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tc>
                  <a:txBody>
                    <a:bodyPr/>
                    <a:lstStyle/>
                    <a:p>
                      <a:pPr>
                        <a:buNone/>
                      </a:pPr>
                      <a:r>
                        <a:rPr lang="en-US" sz="1600" b="0" dirty="0">
                          <a:solidFill>
                            <a:srgbClr val="202020"/>
                          </a:solidFill>
                          <a:latin typeface="Arial"/>
                        </a:rPr>
                        <a:t>Experimental workflows</a:t>
                      </a:r>
                    </a:p>
                  </a:txBody>
                  <a:tcPr marL="137160" marR="137160" marT="41753" marB="41753" anchor="ctr">
                    <a:lnL w="0">
                      <a:noFill/>
                    </a:lnL>
                    <a:lnR w="0">
                      <a:noFill/>
                    </a:lnR>
                    <a:lnT w="9525" cap="flat" cmpd="sng" algn="ctr">
                      <a:solidFill>
                        <a:srgbClr val="C9E2D9"/>
                      </a:solidFill>
                      <a:prstDash val="solid"/>
                      <a:round/>
                      <a:headEnd type="none" w="med" len="med"/>
                      <a:tailEnd type="none" w="med" len="med"/>
                    </a:lnT>
                    <a:lnB w="9525">
                      <a:solidFill>
                        <a:srgbClr val="C9E2D9"/>
                      </a:solidFill>
                    </a:lnB>
                    <a:solidFill>
                      <a:srgbClr val="E6F2EE"/>
                    </a:solidFill>
                  </a:tcPr>
                </a:tc>
                <a:extLst>
                  <a:ext uri="{0D108BD9-81ED-4DB2-BD59-A6C34878D82A}">
                    <a16:rowId xmlns:a16="http://schemas.microsoft.com/office/drawing/2014/main" val="3658109246"/>
                  </a:ext>
                </a:extLst>
              </a:tr>
            </a:tbl>
          </a:graphicData>
        </a:graphic>
      </p:graphicFrame>
    </p:spTree>
    <p:extLst>
      <p:ext uri="{BB962C8B-B14F-4D97-AF65-F5344CB8AC3E}">
        <p14:creationId xmlns:p14="http://schemas.microsoft.com/office/powerpoint/2010/main" val="3172861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FAF2393-C337-88B2-B6B6-013A05B91339}"/>
              </a:ext>
            </a:extLst>
          </p:cNvPr>
          <p:cNvSpPr>
            <a:spLocks noGrp="1"/>
          </p:cNvSpPr>
          <p:nvPr>
            <p:ph type="title"/>
          </p:nvPr>
        </p:nvSpPr>
        <p:spPr/>
        <p:txBody>
          <a:bodyPr/>
          <a:lstStyle/>
          <a:p>
            <a:r>
              <a:rPr lang="en-US" dirty="0"/>
              <a:t>Bonsai</a:t>
            </a:r>
          </a:p>
        </p:txBody>
      </p:sp>
      <p:sp>
        <p:nvSpPr>
          <p:cNvPr id="14" name="Content Placeholder 13">
            <a:extLst>
              <a:ext uri="{FF2B5EF4-FFF2-40B4-BE49-F238E27FC236}">
                <a16:creationId xmlns:a16="http://schemas.microsoft.com/office/drawing/2014/main" id="{925970DF-61AF-4518-0C0B-C696D7F2DA67}"/>
              </a:ext>
            </a:extLst>
          </p:cNvPr>
          <p:cNvSpPr>
            <a:spLocks noGrp="1"/>
          </p:cNvSpPr>
          <p:nvPr>
            <p:ph idx="1"/>
          </p:nvPr>
        </p:nvSpPr>
        <p:spPr>
          <a:xfrm>
            <a:off x="7277100" y="1600202"/>
            <a:ext cx="4305300" cy="4525963"/>
          </a:xfrm>
        </p:spPr>
        <p:txBody>
          <a:bodyPr/>
          <a:lstStyle/>
          <a:p>
            <a:r>
              <a:rPr lang="en-US" sz="1800" dirty="0"/>
              <a:t>Robust model viewer</a:t>
            </a:r>
          </a:p>
          <a:p>
            <a:r>
              <a:rPr lang="en-US" sz="1800" dirty="0"/>
              <a:t>Spatial Breakdown Structure</a:t>
            </a:r>
          </a:p>
          <a:p>
            <a:r>
              <a:rPr lang="en-US" sz="1800" dirty="0"/>
              <a:t>Inspect/Edit Properties</a:t>
            </a:r>
          </a:p>
          <a:p>
            <a:r>
              <a:rPr lang="en-US" sz="1800" dirty="0"/>
              <a:t>Cost and schedule</a:t>
            </a:r>
          </a:p>
          <a:p>
            <a:r>
              <a:rPr lang="en-US" sz="1800" dirty="0"/>
              <a:t>Work plans</a:t>
            </a:r>
          </a:p>
          <a:p>
            <a:endParaRPr lang="en-US" dirty="0"/>
          </a:p>
          <a:p>
            <a:r>
              <a:rPr lang="en-US" sz="1800" dirty="0"/>
              <a:t>Quality Control</a:t>
            </a:r>
          </a:p>
          <a:p>
            <a:pPr lvl="1"/>
            <a:r>
              <a:rPr lang="en-US" sz="1600" dirty="0"/>
              <a:t>Purge data</a:t>
            </a:r>
          </a:p>
          <a:p>
            <a:pPr lvl="1"/>
            <a:r>
              <a:rPr lang="en-US" sz="1600" dirty="0"/>
              <a:t>IDS checking</a:t>
            </a:r>
          </a:p>
          <a:p>
            <a:pPr lvl="1"/>
            <a:r>
              <a:rPr lang="en-US" sz="1600" dirty="0"/>
              <a:t>Model Differences</a:t>
            </a:r>
          </a:p>
          <a:p>
            <a:pPr lvl="1"/>
            <a:r>
              <a:rPr lang="en-US" sz="1600" dirty="0"/>
              <a:t>Bulk Edits/Patching</a:t>
            </a:r>
          </a:p>
          <a:p>
            <a:pPr lvl="1"/>
            <a:r>
              <a:rPr lang="en-US" sz="1600" dirty="0"/>
              <a:t>Clash Detection</a:t>
            </a:r>
          </a:p>
          <a:p>
            <a:pPr lvl="1"/>
            <a:r>
              <a:rPr lang="en-US" sz="1600" dirty="0"/>
              <a:t>BCF</a:t>
            </a:r>
          </a:p>
          <a:p>
            <a:pPr lvl="1"/>
            <a:r>
              <a:rPr lang="en-US" sz="1600" dirty="0"/>
              <a:t>Import/Export with Spreadsheet Data</a:t>
            </a:r>
          </a:p>
          <a:p>
            <a:endParaRPr lang="en-US" dirty="0"/>
          </a:p>
        </p:txBody>
      </p:sp>
      <p:sp>
        <p:nvSpPr>
          <p:cNvPr id="3" name="Slide Number Placeholder 2">
            <a:extLst>
              <a:ext uri="{FF2B5EF4-FFF2-40B4-BE49-F238E27FC236}">
                <a16:creationId xmlns:a16="http://schemas.microsoft.com/office/drawing/2014/main" id="{59DE8977-8FE5-51BD-CE84-40864A0DD67F}"/>
              </a:ext>
            </a:extLst>
          </p:cNvPr>
          <p:cNvSpPr>
            <a:spLocks noGrp="1"/>
          </p:cNvSpPr>
          <p:nvPr>
            <p:ph type="sldNum" sz="quarter" idx="12"/>
          </p:nvPr>
        </p:nvSpPr>
        <p:spPr/>
        <p:txBody>
          <a:bodyPr/>
          <a:lstStyle/>
          <a:p>
            <a:pPr>
              <a:defRPr/>
            </a:pPr>
            <a:fld id="{07A1B390-8C00-49C7-BEED-470B249615B6}" type="slidenum">
              <a:rPr lang="en-US" smtClean="0"/>
              <a:pPr>
                <a:defRPr/>
              </a:pPr>
              <a:t>15</a:t>
            </a:fld>
            <a:endParaRPr lang="en-US" dirty="0"/>
          </a:p>
        </p:txBody>
      </p:sp>
      <p:pic>
        <p:nvPicPr>
          <p:cNvPr id="5" name="Picture 4">
            <a:extLst>
              <a:ext uri="{FF2B5EF4-FFF2-40B4-BE49-F238E27FC236}">
                <a16:creationId xmlns:a16="http://schemas.microsoft.com/office/drawing/2014/main" id="{644B6B87-C61E-AB5C-E7BB-CC375759CCBC}"/>
              </a:ext>
            </a:extLst>
          </p:cNvPr>
          <p:cNvPicPr>
            <a:picLocks noChangeAspect="1"/>
          </p:cNvPicPr>
          <p:nvPr/>
        </p:nvPicPr>
        <p:blipFill>
          <a:blip r:embed="rId3"/>
          <a:stretch>
            <a:fillRect/>
          </a:stretch>
        </p:blipFill>
        <p:spPr>
          <a:xfrm>
            <a:off x="609600" y="1909852"/>
            <a:ext cx="6455434" cy="3469796"/>
          </a:xfrm>
          <a:prstGeom prst="rect">
            <a:avLst/>
          </a:prstGeom>
        </p:spPr>
      </p:pic>
      <p:sp>
        <p:nvSpPr>
          <p:cNvPr id="15" name="TextBox 14"/>
          <p:cNvSpPr txBox="1"/>
          <p:nvPr/>
        </p:nvSpPr>
        <p:spPr>
          <a:xfrm>
            <a:off x="685800" y="914400"/>
            <a:ext cx="8229600" cy="320040"/>
          </a:xfrm>
          <a:prstGeom prst="rect">
            <a:avLst/>
          </a:prstGeom>
          <a:noFill/>
        </p:spPr>
        <p:txBody>
          <a:bodyPr wrap="square" lIns="0" tIns="0" rIns="0" bIns="0">
            <a:spAutoFit/>
          </a:bodyPr>
          <a:lstStyle/>
          <a:p>
            <a:r>
              <a:rPr sz="1600" b="0" i="0" u="none">
                <a:solidFill>
                  <a:srgbClr val="007B5F"/>
                </a:solidFill>
                <a:latin typeface="Arial"/>
                <a:hlinkClick r:id="rId4">
                  <a:extLst>
                    <a:ext uri="{A12FA001-AC4F-418D-AE19-62706E023703}">
                      <ahyp:hlinkClr xmlns:ahyp="http://schemas.microsoft.com/office/drawing/2018/hyperlinkcolor" val="tx"/>
                    </a:ext>
                  </a:extLst>
                </a:hlinkClick>
              </a:rPr>
              <a:t>bonsaibim.org</a:t>
            </a:r>
          </a:p>
        </p:txBody>
      </p:sp>
    </p:spTree>
    <p:extLst>
      <p:ext uri="{BB962C8B-B14F-4D97-AF65-F5344CB8AC3E}">
        <p14:creationId xmlns:p14="http://schemas.microsoft.com/office/powerpoint/2010/main" val="1875130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61A510-BA54-956C-DFC0-64EDC5E8161E}"/>
              </a:ext>
            </a:extLst>
          </p:cNvPr>
          <p:cNvPicPr>
            <a:picLocks noChangeAspect="1"/>
          </p:cNvPicPr>
          <p:nvPr/>
        </p:nvPicPr>
        <p:blipFill>
          <a:blip r:embed="rId3"/>
          <a:stretch>
            <a:fillRect/>
          </a:stretch>
        </p:blipFill>
        <p:spPr>
          <a:xfrm>
            <a:off x="970890" y="846139"/>
            <a:ext cx="10207255" cy="5486400"/>
          </a:xfrm>
          <a:prstGeom prst="rect">
            <a:avLst/>
          </a:prstGeom>
        </p:spPr>
      </p:pic>
      <p:sp>
        <p:nvSpPr>
          <p:cNvPr id="2" name="Title 1">
            <a:extLst>
              <a:ext uri="{FF2B5EF4-FFF2-40B4-BE49-F238E27FC236}">
                <a16:creationId xmlns:a16="http://schemas.microsoft.com/office/drawing/2014/main" id="{5D1C58EF-40C0-F989-F798-384926AAAE20}"/>
              </a:ext>
            </a:extLst>
          </p:cNvPr>
          <p:cNvSpPr>
            <a:spLocks noGrp="1"/>
          </p:cNvSpPr>
          <p:nvPr>
            <p:ph type="title"/>
          </p:nvPr>
        </p:nvSpPr>
        <p:spPr/>
        <p:txBody>
          <a:bodyPr/>
          <a:lstStyle/>
          <a:p>
            <a:r>
              <a:rPr lang="en-US" dirty="0"/>
              <a:t>Example 1 – Extract Bar List</a:t>
            </a:r>
          </a:p>
        </p:txBody>
      </p:sp>
      <p:sp>
        <p:nvSpPr>
          <p:cNvPr id="4" name="Slide Number Placeholder 3">
            <a:extLst>
              <a:ext uri="{FF2B5EF4-FFF2-40B4-BE49-F238E27FC236}">
                <a16:creationId xmlns:a16="http://schemas.microsoft.com/office/drawing/2014/main" id="{F427421F-10FF-675D-C376-7A7332C5A37D}"/>
              </a:ext>
            </a:extLst>
          </p:cNvPr>
          <p:cNvSpPr>
            <a:spLocks noGrp="1"/>
          </p:cNvSpPr>
          <p:nvPr>
            <p:ph type="sldNum" sz="quarter" idx="12"/>
          </p:nvPr>
        </p:nvSpPr>
        <p:spPr/>
        <p:txBody>
          <a:bodyPr/>
          <a:lstStyle/>
          <a:p>
            <a:pPr>
              <a:defRPr/>
            </a:pPr>
            <a:fld id="{07A1B390-8C00-49C7-BEED-470B249615B6}" type="slidenum">
              <a:rPr lang="en-US" smtClean="0"/>
              <a:pPr>
                <a:defRPr/>
              </a:pPr>
              <a:t>16</a:t>
            </a:fld>
            <a:endParaRPr lang="en-US" dirty="0"/>
          </a:p>
        </p:txBody>
      </p:sp>
      <p:sp>
        <p:nvSpPr>
          <p:cNvPr id="5" name="Oval 4">
            <a:extLst>
              <a:ext uri="{FF2B5EF4-FFF2-40B4-BE49-F238E27FC236}">
                <a16:creationId xmlns:a16="http://schemas.microsoft.com/office/drawing/2014/main" id="{C3AF0D6F-FE61-AC8F-4BD4-511DBD0B9C93}"/>
              </a:ext>
            </a:extLst>
          </p:cNvPr>
          <p:cNvSpPr/>
          <p:nvPr/>
        </p:nvSpPr>
        <p:spPr>
          <a:xfrm>
            <a:off x="649862" y="846139"/>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dirty="0">
                <a:solidFill>
                  <a:srgbClr val="FFFFFF"/>
                </a:solidFill>
                <a:latin typeface="Arial"/>
              </a:rPr>
              <a:t>1</a:t>
            </a:r>
          </a:p>
        </p:txBody>
      </p:sp>
      <p:sp>
        <p:nvSpPr>
          <p:cNvPr id="7" name="Oval 6">
            <a:extLst>
              <a:ext uri="{FF2B5EF4-FFF2-40B4-BE49-F238E27FC236}">
                <a16:creationId xmlns:a16="http://schemas.microsoft.com/office/drawing/2014/main" id="{8A059C00-668B-D7E3-7017-29D0DBFB9C77}"/>
              </a:ext>
            </a:extLst>
          </p:cNvPr>
          <p:cNvSpPr/>
          <p:nvPr/>
        </p:nvSpPr>
        <p:spPr>
          <a:xfrm>
            <a:off x="599389" y="3822607"/>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2</a:t>
            </a:r>
            <a:endParaRPr sz="2400" b="1" i="0" dirty="0">
              <a:solidFill>
                <a:srgbClr val="FFFFFF"/>
              </a:solidFill>
              <a:latin typeface="Arial"/>
            </a:endParaRPr>
          </a:p>
        </p:txBody>
      </p:sp>
      <p:sp>
        <p:nvSpPr>
          <p:cNvPr id="11" name="Oval 10">
            <a:extLst>
              <a:ext uri="{FF2B5EF4-FFF2-40B4-BE49-F238E27FC236}">
                <a16:creationId xmlns:a16="http://schemas.microsoft.com/office/drawing/2014/main" id="{38BC1103-0CD3-3072-7A11-4D55F85F6D49}"/>
              </a:ext>
            </a:extLst>
          </p:cNvPr>
          <p:cNvSpPr/>
          <p:nvPr/>
        </p:nvSpPr>
        <p:spPr>
          <a:xfrm>
            <a:off x="9633738" y="1051067"/>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3</a:t>
            </a:r>
            <a:endParaRPr sz="2400" b="1" i="0" dirty="0">
              <a:solidFill>
                <a:srgbClr val="FFFFFF"/>
              </a:solidFill>
              <a:latin typeface="Arial"/>
            </a:endParaRPr>
          </a:p>
        </p:txBody>
      </p:sp>
      <p:sp>
        <p:nvSpPr>
          <p:cNvPr id="10" name="Oval 9">
            <a:extLst>
              <a:ext uri="{FF2B5EF4-FFF2-40B4-BE49-F238E27FC236}">
                <a16:creationId xmlns:a16="http://schemas.microsoft.com/office/drawing/2014/main" id="{DCE8C1CC-DF1C-4229-C0D7-3AEAD206E169}"/>
              </a:ext>
            </a:extLst>
          </p:cNvPr>
          <p:cNvSpPr/>
          <p:nvPr/>
        </p:nvSpPr>
        <p:spPr>
          <a:xfrm>
            <a:off x="11241936" y="4976977"/>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4</a:t>
            </a:r>
            <a:endParaRPr sz="2400" b="1" i="0" dirty="0">
              <a:solidFill>
                <a:srgbClr val="FFFFFF"/>
              </a:solidFill>
              <a:latin typeface="Arial"/>
            </a:endParaRPr>
          </a:p>
        </p:txBody>
      </p:sp>
    </p:spTree>
    <p:extLst>
      <p:ext uri="{BB962C8B-B14F-4D97-AF65-F5344CB8AC3E}">
        <p14:creationId xmlns:p14="http://schemas.microsoft.com/office/powerpoint/2010/main" val="1591352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A19404-7ECF-9E53-5A73-F6C3D7105D88}"/>
              </a:ext>
            </a:extLst>
          </p:cNvPr>
          <p:cNvSpPr>
            <a:spLocks noGrp="1"/>
          </p:cNvSpPr>
          <p:nvPr>
            <p:ph type="sldNum" sz="quarter" idx="12"/>
          </p:nvPr>
        </p:nvSpPr>
        <p:spPr/>
        <p:txBody>
          <a:bodyPr/>
          <a:lstStyle/>
          <a:p>
            <a:pPr>
              <a:defRPr/>
            </a:pPr>
            <a:fld id="{07A1B390-8C00-49C7-BEED-470B249615B6}" type="slidenum">
              <a:rPr lang="en-US" smtClean="0"/>
              <a:pPr>
                <a:defRPr/>
              </a:pPr>
              <a:t>17</a:t>
            </a:fld>
            <a:endParaRPr lang="en-US" dirty="0"/>
          </a:p>
        </p:txBody>
      </p:sp>
      <p:pic>
        <p:nvPicPr>
          <p:cNvPr id="4" name="Picture 3">
            <a:extLst>
              <a:ext uri="{FF2B5EF4-FFF2-40B4-BE49-F238E27FC236}">
                <a16:creationId xmlns:a16="http://schemas.microsoft.com/office/drawing/2014/main" id="{36BFDE05-D150-1990-8E7B-4019AE5D3EF6}"/>
              </a:ext>
            </a:extLst>
          </p:cNvPr>
          <p:cNvPicPr>
            <a:picLocks noChangeAspect="1"/>
          </p:cNvPicPr>
          <p:nvPr/>
        </p:nvPicPr>
        <p:blipFill>
          <a:blip r:embed="rId3"/>
          <a:srcRect l="17942"/>
          <a:stretch>
            <a:fillRect/>
          </a:stretch>
        </p:blipFill>
        <p:spPr>
          <a:xfrm>
            <a:off x="236483" y="433552"/>
            <a:ext cx="8003628" cy="5486400"/>
          </a:xfrm>
          <a:prstGeom prst="rect">
            <a:avLst/>
          </a:prstGeom>
        </p:spPr>
      </p:pic>
      <p:pic>
        <p:nvPicPr>
          <p:cNvPr id="8" name="Picture 7">
            <a:extLst>
              <a:ext uri="{FF2B5EF4-FFF2-40B4-BE49-F238E27FC236}">
                <a16:creationId xmlns:a16="http://schemas.microsoft.com/office/drawing/2014/main" id="{BE1C3D4A-871E-FBEF-2777-E6C8FC5CE181}"/>
              </a:ext>
            </a:extLst>
          </p:cNvPr>
          <p:cNvPicPr>
            <a:picLocks noChangeAspect="1"/>
          </p:cNvPicPr>
          <p:nvPr/>
        </p:nvPicPr>
        <p:blipFill>
          <a:blip r:embed="rId4"/>
          <a:stretch>
            <a:fillRect/>
          </a:stretch>
        </p:blipFill>
        <p:spPr>
          <a:xfrm>
            <a:off x="5877719" y="1708271"/>
            <a:ext cx="6077798" cy="4534533"/>
          </a:xfrm>
          <a:prstGeom prst="rect">
            <a:avLst/>
          </a:prstGeom>
        </p:spPr>
      </p:pic>
      <p:sp>
        <p:nvSpPr>
          <p:cNvPr id="9" name="TextBox 8"/>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1 – Extract Bar List</a:t>
            </a:r>
            <a:r>
              <a:rPr sz="1400" b="0" i="0">
                <a:solidFill>
                  <a:srgbClr val="595959"/>
                </a:solidFill>
                <a:latin typeface="Arial"/>
              </a:rPr>
              <a:t>  (cont.)</a:t>
            </a:r>
          </a:p>
        </p:txBody>
      </p:sp>
      <p:sp>
        <p:nvSpPr>
          <p:cNvPr id="5" name="Oval 4">
            <a:extLst>
              <a:ext uri="{FF2B5EF4-FFF2-40B4-BE49-F238E27FC236}">
                <a16:creationId xmlns:a16="http://schemas.microsoft.com/office/drawing/2014/main" id="{F756821C-40F3-7419-8C1D-23DA7A9251E7}"/>
              </a:ext>
            </a:extLst>
          </p:cNvPr>
          <p:cNvSpPr/>
          <p:nvPr/>
        </p:nvSpPr>
        <p:spPr>
          <a:xfrm>
            <a:off x="6888956" y="466446"/>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7" name="Oval 6">
            <a:extLst>
              <a:ext uri="{FF2B5EF4-FFF2-40B4-BE49-F238E27FC236}">
                <a16:creationId xmlns:a16="http://schemas.microsoft.com/office/drawing/2014/main" id="{7242AB25-CA00-A8A7-E982-76F9F9641F3E}"/>
              </a:ext>
            </a:extLst>
          </p:cNvPr>
          <p:cNvSpPr/>
          <p:nvPr/>
        </p:nvSpPr>
        <p:spPr>
          <a:xfrm>
            <a:off x="6096000" y="1410772"/>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11" name="Oval 10">
            <a:extLst>
              <a:ext uri="{FF2B5EF4-FFF2-40B4-BE49-F238E27FC236}">
                <a16:creationId xmlns:a16="http://schemas.microsoft.com/office/drawing/2014/main" id="{2D63B300-0DD1-71B3-1A24-7939BCF1FB34}"/>
              </a:ext>
            </a:extLst>
          </p:cNvPr>
          <p:cNvSpPr/>
          <p:nvPr/>
        </p:nvSpPr>
        <p:spPr>
          <a:xfrm>
            <a:off x="7037705" y="1889914"/>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3</a:t>
            </a:r>
            <a:endParaRPr sz="2400" b="1" i="0" dirty="0">
              <a:solidFill>
                <a:srgbClr val="FFFFFF"/>
              </a:solidFill>
              <a:latin typeface="Arial"/>
            </a:endParaRPr>
          </a:p>
        </p:txBody>
      </p:sp>
      <p:sp>
        <p:nvSpPr>
          <p:cNvPr id="13" name="Oval 12">
            <a:extLst>
              <a:ext uri="{FF2B5EF4-FFF2-40B4-BE49-F238E27FC236}">
                <a16:creationId xmlns:a16="http://schemas.microsoft.com/office/drawing/2014/main" id="{DE10A47A-AF0A-F2D2-B43A-2C9A3559FC59}"/>
              </a:ext>
            </a:extLst>
          </p:cNvPr>
          <p:cNvSpPr/>
          <p:nvPr/>
        </p:nvSpPr>
        <p:spPr>
          <a:xfrm>
            <a:off x="7942612" y="2367717"/>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4</a:t>
            </a:r>
            <a:endParaRPr sz="2400" b="1" i="0" dirty="0">
              <a:solidFill>
                <a:srgbClr val="FFFFFF"/>
              </a:solidFill>
              <a:latin typeface="Arial"/>
            </a:endParaRPr>
          </a:p>
        </p:txBody>
      </p:sp>
      <p:sp>
        <p:nvSpPr>
          <p:cNvPr id="15" name="Oval 14">
            <a:extLst>
              <a:ext uri="{FF2B5EF4-FFF2-40B4-BE49-F238E27FC236}">
                <a16:creationId xmlns:a16="http://schemas.microsoft.com/office/drawing/2014/main" id="{4FECFF99-B2C0-D07A-F0EB-1AF58E879220}"/>
              </a:ext>
            </a:extLst>
          </p:cNvPr>
          <p:cNvSpPr/>
          <p:nvPr/>
        </p:nvSpPr>
        <p:spPr>
          <a:xfrm>
            <a:off x="9198450" y="3572022"/>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5</a:t>
            </a:r>
            <a:endParaRPr sz="2400" b="1" i="0" dirty="0">
              <a:solidFill>
                <a:srgbClr val="FFFFFF"/>
              </a:solidFill>
              <a:latin typeface="Arial"/>
            </a:endParaRPr>
          </a:p>
        </p:txBody>
      </p:sp>
      <p:sp>
        <p:nvSpPr>
          <p:cNvPr id="17" name="Oval 16">
            <a:extLst>
              <a:ext uri="{FF2B5EF4-FFF2-40B4-BE49-F238E27FC236}">
                <a16:creationId xmlns:a16="http://schemas.microsoft.com/office/drawing/2014/main" id="{16D7AAC6-17FD-F571-F639-FD24B702AFA5}"/>
              </a:ext>
            </a:extLst>
          </p:cNvPr>
          <p:cNvSpPr/>
          <p:nvPr/>
        </p:nvSpPr>
        <p:spPr>
          <a:xfrm>
            <a:off x="6393499" y="6068701"/>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6</a:t>
            </a:r>
            <a:endParaRPr sz="2400" b="1" i="0" dirty="0">
              <a:solidFill>
                <a:srgbClr val="FFFFFF"/>
              </a:solidFill>
              <a:latin typeface="Arial"/>
            </a:endParaRPr>
          </a:p>
        </p:txBody>
      </p:sp>
    </p:spTree>
    <p:extLst>
      <p:ext uri="{BB962C8B-B14F-4D97-AF65-F5344CB8AC3E}">
        <p14:creationId xmlns:p14="http://schemas.microsoft.com/office/powerpoint/2010/main" val="1789836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0A5F00-0096-1BFD-87F7-9CBF782165CA}"/>
              </a:ext>
            </a:extLst>
          </p:cNvPr>
          <p:cNvSpPr>
            <a:spLocks noGrp="1"/>
          </p:cNvSpPr>
          <p:nvPr>
            <p:ph type="sldNum" sz="quarter" idx="12"/>
          </p:nvPr>
        </p:nvSpPr>
        <p:spPr/>
        <p:txBody>
          <a:bodyPr/>
          <a:lstStyle/>
          <a:p>
            <a:pPr>
              <a:defRPr/>
            </a:pPr>
            <a:fld id="{07A1B390-8C00-49C7-BEED-470B249615B6}" type="slidenum">
              <a:rPr lang="en-US" smtClean="0"/>
              <a:pPr>
                <a:defRPr/>
              </a:pPr>
              <a:t>18</a:t>
            </a:fld>
            <a:endParaRPr lang="en-US" dirty="0"/>
          </a:p>
        </p:txBody>
      </p:sp>
      <p:pic>
        <p:nvPicPr>
          <p:cNvPr id="8" name="Picture 7">
            <a:extLst>
              <a:ext uri="{FF2B5EF4-FFF2-40B4-BE49-F238E27FC236}">
                <a16:creationId xmlns:a16="http://schemas.microsoft.com/office/drawing/2014/main" id="{77330603-2659-CFB2-047B-51149F93AA2D}"/>
              </a:ext>
            </a:extLst>
          </p:cNvPr>
          <p:cNvPicPr>
            <a:picLocks noChangeAspect="1"/>
          </p:cNvPicPr>
          <p:nvPr/>
        </p:nvPicPr>
        <p:blipFill>
          <a:blip r:embed="rId3"/>
          <a:stretch>
            <a:fillRect/>
          </a:stretch>
        </p:blipFill>
        <p:spPr>
          <a:xfrm>
            <a:off x="599090" y="685800"/>
            <a:ext cx="9753600" cy="5486400"/>
          </a:xfrm>
          <a:prstGeom prst="rect">
            <a:avLst/>
          </a:prstGeom>
        </p:spPr>
      </p:pic>
      <p:pic>
        <p:nvPicPr>
          <p:cNvPr id="10" name="Picture 9">
            <a:extLst>
              <a:ext uri="{FF2B5EF4-FFF2-40B4-BE49-F238E27FC236}">
                <a16:creationId xmlns:a16="http://schemas.microsoft.com/office/drawing/2014/main" id="{AA047ED5-7798-4F68-1ED0-1F72297AE8C4}"/>
              </a:ext>
            </a:extLst>
          </p:cNvPr>
          <p:cNvPicPr>
            <a:picLocks noChangeAspect="1"/>
          </p:cNvPicPr>
          <p:nvPr/>
        </p:nvPicPr>
        <p:blipFill>
          <a:blip r:embed="rId4"/>
          <a:stretch>
            <a:fillRect/>
          </a:stretch>
        </p:blipFill>
        <p:spPr>
          <a:xfrm>
            <a:off x="4284016" y="2401767"/>
            <a:ext cx="7488460" cy="2827055"/>
          </a:xfrm>
          <a:prstGeom prst="rect">
            <a:avLst/>
          </a:prstGeom>
        </p:spPr>
      </p:pic>
      <p:sp>
        <p:nvSpPr>
          <p:cNvPr id="11" name="TextBox 10"/>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1 – Extract Bar List</a:t>
            </a:r>
            <a:r>
              <a:rPr sz="1400" b="0" i="0">
                <a:solidFill>
                  <a:srgbClr val="595959"/>
                </a:solidFill>
                <a:latin typeface="Arial"/>
              </a:rPr>
              <a:t>  (cont.)</a:t>
            </a:r>
          </a:p>
        </p:txBody>
      </p:sp>
    </p:spTree>
    <p:extLst>
      <p:ext uri="{BB962C8B-B14F-4D97-AF65-F5344CB8AC3E}">
        <p14:creationId xmlns:p14="http://schemas.microsoft.com/office/powerpoint/2010/main" val="1640883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E3F75-60B0-3037-79F8-1D9C73CA3473}"/>
              </a:ext>
            </a:extLst>
          </p:cNvPr>
          <p:cNvSpPr>
            <a:spLocks noGrp="1"/>
          </p:cNvSpPr>
          <p:nvPr>
            <p:ph type="title"/>
          </p:nvPr>
        </p:nvSpPr>
        <p:spPr/>
        <p:txBody>
          <a:bodyPr/>
          <a:lstStyle/>
          <a:p>
            <a:r>
              <a:rPr lang="en-US" dirty="0"/>
              <a:t>Example 2 – Fix Bar Length</a:t>
            </a:r>
          </a:p>
        </p:txBody>
      </p:sp>
      <p:sp>
        <p:nvSpPr>
          <p:cNvPr id="3" name="Slide Number Placeholder 2">
            <a:extLst>
              <a:ext uri="{FF2B5EF4-FFF2-40B4-BE49-F238E27FC236}">
                <a16:creationId xmlns:a16="http://schemas.microsoft.com/office/drawing/2014/main" id="{E105F8C8-5205-9D4D-4C31-5FFFE4A09401}"/>
              </a:ext>
            </a:extLst>
          </p:cNvPr>
          <p:cNvSpPr>
            <a:spLocks noGrp="1"/>
          </p:cNvSpPr>
          <p:nvPr>
            <p:ph type="sldNum" sz="quarter" idx="12"/>
          </p:nvPr>
        </p:nvSpPr>
        <p:spPr/>
        <p:txBody>
          <a:bodyPr/>
          <a:lstStyle/>
          <a:p>
            <a:pPr>
              <a:defRPr/>
            </a:pPr>
            <a:fld id="{07A1B390-8C00-49C7-BEED-470B249615B6}" type="slidenum">
              <a:rPr lang="en-US" smtClean="0"/>
              <a:pPr>
                <a:defRPr/>
              </a:pPr>
              <a:t>19</a:t>
            </a:fld>
            <a:endParaRPr lang="en-US" dirty="0"/>
          </a:p>
        </p:txBody>
      </p:sp>
      <p:pic>
        <p:nvPicPr>
          <p:cNvPr id="5" name="Picture 4">
            <a:extLst>
              <a:ext uri="{FF2B5EF4-FFF2-40B4-BE49-F238E27FC236}">
                <a16:creationId xmlns:a16="http://schemas.microsoft.com/office/drawing/2014/main" id="{F881CC4E-C251-C395-A6D7-6D92E906A2E1}"/>
              </a:ext>
            </a:extLst>
          </p:cNvPr>
          <p:cNvPicPr>
            <a:picLocks noChangeAspect="1"/>
          </p:cNvPicPr>
          <p:nvPr/>
        </p:nvPicPr>
        <p:blipFill>
          <a:blip r:embed="rId3"/>
          <a:stretch>
            <a:fillRect/>
          </a:stretch>
        </p:blipFill>
        <p:spPr>
          <a:xfrm>
            <a:off x="262764" y="1006477"/>
            <a:ext cx="10207255" cy="5486400"/>
          </a:xfrm>
          <a:prstGeom prst="rect">
            <a:avLst/>
          </a:prstGeom>
        </p:spPr>
      </p:pic>
      <p:pic>
        <p:nvPicPr>
          <p:cNvPr id="7" name="Picture 6">
            <a:extLst>
              <a:ext uri="{FF2B5EF4-FFF2-40B4-BE49-F238E27FC236}">
                <a16:creationId xmlns:a16="http://schemas.microsoft.com/office/drawing/2014/main" id="{5904AAA0-A285-66FA-26F0-F2C63A1A4BCF}"/>
              </a:ext>
            </a:extLst>
          </p:cNvPr>
          <p:cNvPicPr>
            <a:picLocks noChangeAspect="1"/>
          </p:cNvPicPr>
          <p:nvPr/>
        </p:nvPicPr>
        <p:blipFill>
          <a:blip r:embed="rId4"/>
          <a:stretch>
            <a:fillRect/>
          </a:stretch>
        </p:blipFill>
        <p:spPr>
          <a:xfrm>
            <a:off x="8311164" y="2774408"/>
            <a:ext cx="3019846" cy="2600688"/>
          </a:xfrm>
          <a:prstGeom prst="rect">
            <a:avLst/>
          </a:prstGeom>
        </p:spPr>
      </p:pic>
      <p:sp>
        <p:nvSpPr>
          <p:cNvPr id="8" name="Rectangle 7">
            <a:extLst>
              <a:ext uri="{FF2B5EF4-FFF2-40B4-BE49-F238E27FC236}">
                <a16:creationId xmlns:a16="http://schemas.microsoft.com/office/drawing/2014/main" id="{84043EC1-EA10-56D3-F67E-1E2A9EEB9F6F}"/>
              </a:ext>
            </a:extLst>
          </p:cNvPr>
          <p:cNvSpPr/>
          <p:nvPr/>
        </p:nvSpPr>
        <p:spPr>
          <a:xfrm>
            <a:off x="8334703" y="3941379"/>
            <a:ext cx="2354318" cy="210207"/>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C6CAF9F-3A4B-C745-44F5-687E96F4518A}"/>
              </a:ext>
            </a:extLst>
          </p:cNvPr>
          <p:cNvSpPr/>
          <p:nvPr/>
        </p:nvSpPr>
        <p:spPr>
          <a:xfrm>
            <a:off x="8783392" y="1543763"/>
            <a:ext cx="1686628" cy="233522"/>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1470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9B4B4A-7CBF-0EAB-F396-C71B3D248648}"/>
              </a:ext>
            </a:extLst>
          </p:cNvPr>
          <p:cNvSpPr>
            <a:spLocks noGrp="1"/>
          </p:cNvSpPr>
          <p:nvPr>
            <p:ph type="sldNum" sz="quarter" idx="12"/>
          </p:nvPr>
        </p:nvSpPr>
        <p:spPr/>
        <p:txBody>
          <a:bodyPr/>
          <a:lstStyle/>
          <a:p>
            <a:pPr>
              <a:defRPr/>
            </a:pPr>
            <a:fld id="{07A1B390-8C00-49C7-BEED-470B249615B6}" type="slidenum">
              <a:rPr lang="en-US" smtClean="0"/>
              <a:pPr>
                <a:defRPr/>
              </a:pPr>
              <a:t>20</a:t>
            </a:fld>
            <a:endParaRPr lang="en-US" dirty="0"/>
          </a:p>
        </p:txBody>
      </p:sp>
      <p:pic>
        <p:nvPicPr>
          <p:cNvPr id="4" name="Picture 3">
            <a:extLst>
              <a:ext uri="{FF2B5EF4-FFF2-40B4-BE49-F238E27FC236}">
                <a16:creationId xmlns:a16="http://schemas.microsoft.com/office/drawing/2014/main" id="{BBB9BF65-117A-044B-C5DB-E36A74B07716}"/>
              </a:ext>
            </a:extLst>
          </p:cNvPr>
          <p:cNvPicPr>
            <a:picLocks noChangeAspect="1"/>
          </p:cNvPicPr>
          <p:nvPr/>
        </p:nvPicPr>
        <p:blipFill>
          <a:blip r:embed="rId3"/>
          <a:stretch>
            <a:fillRect/>
          </a:stretch>
        </p:blipFill>
        <p:spPr>
          <a:xfrm>
            <a:off x="214757" y="962164"/>
            <a:ext cx="3038899" cy="2705478"/>
          </a:xfrm>
          <a:prstGeom prst="rect">
            <a:avLst/>
          </a:prstGeom>
        </p:spPr>
      </p:pic>
      <p:pic>
        <p:nvPicPr>
          <p:cNvPr id="6" name="Picture 5">
            <a:extLst>
              <a:ext uri="{FF2B5EF4-FFF2-40B4-BE49-F238E27FC236}">
                <a16:creationId xmlns:a16="http://schemas.microsoft.com/office/drawing/2014/main" id="{C8BE2A03-2F56-EF70-4FA6-0436A8D00726}"/>
              </a:ext>
            </a:extLst>
          </p:cNvPr>
          <p:cNvPicPr>
            <a:picLocks noChangeAspect="1"/>
          </p:cNvPicPr>
          <p:nvPr/>
        </p:nvPicPr>
        <p:blipFill>
          <a:blip r:embed="rId4"/>
          <a:stretch>
            <a:fillRect/>
          </a:stretch>
        </p:blipFill>
        <p:spPr>
          <a:xfrm>
            <a:off x="3381709" y="933585"/>
            <a:ext cx="4629796" cy="2734057"/>
          </a:xfrm>
          <a:prstGeom prst="rect">
            <a:avLst/>
          </a:prstGeom>
        </p:spPr>
      </p:pic>
      <p:pic>
        <p:nvPicPr>
          <p:cNvPr id="8" name="Picture 7">
            <a:extLst>
              <a:ext uri="{FF2B5EF4-FFF2-40B4-BE49-F238E27FC236}">
                <a16:creationId xmlns:a16="http://schemas.microsoft.com/office/drawing/2014/main" id="{F4D09106-8C49-F34D-3FA3-C8EFEDC79BD8}"/>
              </a:ext>
            </a:extLst>
          </p:cNvPr>
          <p:cNvPicPr>
            <a:picLocks noChangeAspect="1"/>
          </p:cNvPicPr>
          <p:nvPr/>
        </p:nvPicPr>
        <p:blipFill>
          <a:blip r:embed="rId5"/>
          <a:stretch>
            <a:fillRect/>
          </a:stretch>
        </p:blipFill>
        <p:spPr>
          <a:xfrm>
            <a:off x="6624171" y="3003652"/>
            <a:ext cx="4324954" cy="2448267"/>
          </a:xfrm>
          <a:prstGeom prst="rect">
            <a:avLst/>
          </a:prstGeom>
        </p:spPr>
      </p:pic>
      <p:sp>
        <p:nvSpPr>
          <p:cNvPr id="3" name="Arrow: Bent 2">
            <a:extLst>
              <a:ext uri="{FF2B5EF4-FFF2-40B4-BE49-F238E27FC236}">
                <a16:creationId xmlns:a16="http://schemas.microsoft.com/office/drawing/2014/main" id="{BFA39E8B-BD8C-BA90-7B74-C7C625AF5AB5}"/>
              </a:ext>
            </a:extLst>
          </p:cNvPr>
          <p:cNvSpPr/>
          <p:nvPr/>
        </p:nvSpPr>
        <p:spPr>
          <a:xfrm rot="5400000">
            <a:off x="8397766" y="767256"/>
            <a:ext cx="1723694" cy="3174125"/>
          </a:xfrm>
          <a:prstGeom prst="bentArrow">
            <a:avLst>
              <a:gd name="adj1" fmla="val 11785"/>
              <a:gd name="adj2" fmla="val 25000"/>
              <a:gd name="adj3" fmla="val 25000"/>
              <a:gd name="adj4" fmla="val 37797"/>
            </a:avLst>
          </a:prstGeom>
          <a:solidFill>
            <a:srgbClr val="E6F2EE"/>
          </a:solidFill>
          <a:ln>
            <a:solidFill>
              <a:srgbClr val="1B6C49"/>
            </a:solidFill>
          </a:ln>
          <a:effectLst/>
        </p:spPr>
        <p:style>
          <a:lnRef idx="1">
            <a:schemeClr val="accent1"/>
          </a:lnRef>
          <a:fillRef idx="3">
            <a:schemeClr val="accent1"/>
          </a:fillRef>
          <a:effectRef idx="2">
            <a:schemeClr val="accent1"/>
          </a:effectRef>
          <a:fontRef idx="minor">
            <a:schemeClr val="lt1"/>
          </a:fontRef>
        </p:style>
        <p:txBody>
          <a:bodyPr wrap="none" lIns="228600" rtlCol="0" anchor="ctr"/>
          <a:lstStyle/>
          <a:p>
            <a:endParaRPr lang="en-US" sz="1500" b="1">
              <a:solidFill>
                <a:srgbClr val="007B5F"/>
              </a:solidFill>
              <a:latin typeface="Arial"/>
            </a:endParaRPr>
          </a:p>
        </p:txBody>
      </p:sp>
      <p:sp>
        <p:nvSpPr>
          <p:cNvPr id="9" name="TextBox 8"/>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2 – Fix Bar Length</a:t>
            </a:r>
            <a:r>
              <a:rPr sz="1400" b="0" i="0">
                <a:solidFill>
                  <a:srgbClr val="595959"/>
                </a:solidFill>
                <a:latin typeface="Arial"/>
              </a:rPr>
              <a:t>  (cont.)</a:t>
            </a:r>
          </a:p>
        </p:txBody>
      </p:sp>
      <p:sp>
        <p:nvSpPr>
          <p:cNvPr id="10" name="Rounded Rectangle 9"/>
          <p:cNvSpPr/>
          <p:nvPr/>
        </p:nvSpPr>
        <p:spPr>
          <a:xfrm>
            <a:off x="2194560" y="5623560"/>
            <a:ext cx="8778240" cy="548640"/>
          </a:xfrm>
          <a:prstGeom prst="roundRect">
            <a:avLst>
              <a:gd name="adj" fmla="val 20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wrap="none" lIns="228600" rtlCol="0" anchor="ctr"/>
          <a:lstStyle/>
          <a:p>
            <a:pPr algn="l"/>
            <a:r>
              <a:rPr sz="1500" b="1" i="0">
                <a:solidFill>
                  <a:srgbClr val="007B5F"/>
                </a:solidFill>
                <a:latin typeface="Arial"/>
              </a:rPr>
              <a:t>Excel:  </a:t>
            </a:r>
            <a:r>
              <a:rPr sz="1500" b="0" i="0">
                <a:solidFill>
                  <a:srgbClr val="202020"/>
                </a:solidFill>
                <a:latin typeface="Courier New"/>
              </a:rPr>
              <a:t>=LEFT(C2,FIND(":",C2)-1) + MID(C2,FIND(":",C2)+1,99)/12</a:t>
            </a:r>
          </a:p>
        </p:txBody>
      </p:sp>
      <p:sp>
        <p:nvSpPr>
          <p:cNvPr id="7" name="Oval 6">
            <a:extLst>
              <a:ext uri="{FF2B5EF4-FFF2-40B4-BE49-F238E27FC236}">
                <a16:creationId xmlns:a16="http://schemas.microsoft.com/office/drawing/2014/main" id="{D94C2A00-9493-6631-D9D3-9EE178FBBF13}"/>
              </a:ext>
            </a:extLst>
          </p:cNvPr>
          <p:cNvSpPr/>
          <p:nvPr/>
        </p:nvSpPr>
        <p:spPr>
          <a:xfrm>
            <a:off x="913159" y="636086"/>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12" name="Oval 11">
            <a:extLst>
              <a:ext uri="{FF2B5EF4-FFF2-40B4-BE49-F238E27FC236}">
                <a16:creationId xmlns:a16="http://schemas.microsoft.com/office/drawing/2014/main" id="{FD963B44-DFE4-E4A6-EC6B-951D0A2B159F}"/>
              </a:ext>
            </a:extLst>
          </p:cNvPr>
          <p:cNvSpPr/>
          <p:nvPr/>
        </p:nvSpPr>
        <p:spPr>
          <a:xfrm>
            <a:off x="9059884" y="2166153"/>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2</a:t>
            </a:r>
            <a:endParaRPr sz="2400" b="1" i="0" dirty="0">
              <a:solidFill>
                <a:srgbClr val="FFFFFF"/>
              </a:solidFill>
              <a:latin typeface="Arial"/>
            </a:endParaRPr>
          </a:p>
        </p:txBody>
      </p:sp>
    </p:spTree>
    <p:extLst>
      <p:ext uri="{BB962C8B-B14F-4D97-AF65-F5344CB8AC3E}">
        <p14:creationId xmlns:p14="http://schemas.microsoft.com/office/powerpoint/2010/main" val="361783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47D490-07E6-8554-4D72-CCDA18367F9D}"/>
              </a:ext>
            </a:extLst>
          </p:cNvPr>
          <p:cNvSpPr>
            <a:spLocks noGrp="1"/>
          </p:cNvSpPr>
          <p:nvPr>
            <p:ph type="sldNum" sz="quarter" idx="12"/>
          </p:nvPr>
        </p:nvSpPr>
        <p:spPr/>
        <p:txBody>
          <a:bodyPr/>
          <a:lstStyle/>
          <a:p>
            <a:pPr>
              <a:defRPr/>
            </a:pPr>
            <a:fld id="{07A1B390-8C00-49C7-BEED-470B249615B6}" type="slidenum">
              <a:rPr lang="en-US" smtClean="0"/>
              <a:pPr>
                <a:defRPr/>
              </a:pPr>
              <a:t>21</a:t>
            </a:fld>
            <a:endParaRPr lang="en-US" dirty="0"/>
          </a:p>
        </p:txBody>
      </p:sp>
      <p:pic>
        <p:nvPicPr>
          <p:cNvPr id="4" name="Picture 3">
            <a:extLst>
              <a:ext uri="{FF2B5EF4-FFF2-40B4-BE49-F238E27FC236}">
                <a16:creationId xmlns:a16="http://schemas.microsoft.com/office/drawing/2014/main" id="{5805C262-9AA7-BEDA-985F-60FA207D648C}"/>
              </a:ext>
            </a:extLst>
          </p:cNvPr>
          <p:cNvPicPr>
            <a:picLocks noChangeAspect="1"/>
          </p:cNvPicPr>
          <p:nvPr/>
        </p:nvPicPr>
        <p:blipFill>
          <a:blip r:embed="rId3"/>
          <a:stretch>
            <a:fillRect/>
          </a:stretch>
        </p:blipFill>
        <p:spPr>
          <a:xfrm>
            <a:off x="540578" y="567064"/>
            <a:ext cx="3038899" cy="2705478"/>
          </a:xfrm>
          <a:prstGeom prst="rect">
            <a:avLst/>
          </a:prstGeom>
        </p:spPr>
      </p:pic>
      <p:pic>
        <p:nvPicPr>
          <p:cNvPr id="5" name="Picture 4">
            <a:extLst>
              <a:ext uri="{FF2B5EF4-FFF2-40B4-BE49-F238E27FC236}">
                <a16:creationId xmlns:a16="http://schemas.microsoft.com/office/drawing/2014/main" id="{DD808624-512A-606B-D8B4-26C93AEE9FDB}"/>
              </a:ext>
            </a:extLst>
          </p:cNvPr>
          <p:cNvPicPr>
            <a:picLocks noChangeAspect="1"/>
          </p:cNvPicPr>
          <p:nvPr/>
        </p:nvPicPr>
        <p:blipFill>
          <a:blip r:embed="rId4"/>
          <a:stretch>
            <a:fillRect/>
          </a:stretch>
        </p:blipFill>
        <p:spPr>
          <a:xfrm>
            <a:off x="3789920" y="1313793"/>
            <a:ext cx="8083187" cy="5022463"/>
          </a:xfrm>
          <a:prstGeom prst="rect">
            <a:avLst/>
          </a:prstGeom>
        </p:spPr>
      </p:pic>
      <p:sp>
        <p:nvSpPr>
          <p:cNvPr id="6" name="Rectangle 5">
            <a:extLst>
              <a:ext uri="{FF2B5EF4-FFF2-40B4-BE49-F238E27FC236}">
                <a16:creationId xmlns:a16="http://schemas.microsoft.com/office/drawing/2014/main" id="{598E74E1-7DA2-DAAB-9A70-CF787443E6CA}"/>
              </a:ext>
            </a:extLst>
          </p:cNvPr>
          <p:cNvSpPr/>
          <p:nvPr/>
        </p:nvSpPr>
        <p:spPr>
          <a:xfrm>
            <a:off x="1912882" y="3033900"/>
            <a:ext cx="1666595" cy="238642"/>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1EA86CA-7410-2A0B-E98E-2D209E198327}"/>
              </a:ext>
            </a:extLst>
          </p:cNvPr>
          <p:cNvSpPr/>
          <p:nvPr/>
        </p:nvSpPr>
        <p:spPr>
          <a:xfrm>
            <a:off x="8776138" y="4822767"/>
            <a:ext cx="2501461" cy="222199"/>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2 – Fix Bar Length</a:t>
            </a:r>
            <a:r>
              <a:rPr sz="1400" b="0" i="0">
                <a:solidFill>
                  <a:srgbClr val="595959"/>
                </a:solidFill>
                <a:latin typeface="Arial"/>
              </a:rPr>
              <a:t>  (cont.)</a:t>
            </a:r>
          </a:p>
        </p:txBody>
      </p:sp>
      <p:sp>
        <p:nvSpPr>
          <p:cNvPr id="7" name="Oval 6">
            <a:extLst>
              <a:ext uri="{FF2B5EF4-FFF2-40B4-BE49-F238E27FC236}">
                <a16:creationId xmlns:a16="http://schemas.microsoft.com/office/drawing/2014/main" id="{0359BC9D-1C87-1B8D-DB36-09E40CA1C522}"/>
              </a:ext>
            </a:extLst>
          </p:cNvPr>
          <p:cNvSpPr/>
          <p:nvPr/>
        </p:nvSpPr>
        <p:spPr>
          <a:xfrm>
            <a:off x="2252562" y="3429000"/>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9" name="Oval 8">
            <a:extLst>
              <a:ext uri="{FF2B5EF4-FFF2-40B4-BE49-F238E27FC236}">
                <a16:creationId xmlns:a16="http://schemas.microsoft.com/office/drawing/2014/main" id="{13101A27-0643-FA04-D8FF-439C6A2214B7}"/>
              </a:ext>
            </a:extLst>
          </p:cNvPr>
          <p:cNvSpPr/>
          <p:nvPr/>
        </p:nvSpPr>
        <p:spPr>
          <a:xfrm>
            <a:off x="11426603" y="4773373"/>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Tree>
    <p:extLst>
      <p:ext uri="{BB962C8B-B14F-4D97-AF65-F5344CB8AC3E}">
        <p14:creationId xmlns:p14="http://schemas.microsoft.com/office/powerpoint/2010/main" val="2900137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487CD-1C2D-6BCF-D784-6161D76AE93D}"/>
              </a:ext>
            </a:extLst>
          </p:cNvPr>
          <p:cNvSpPr>
            <a:spLocks noGrp="1"/>
          </p:cNvSpPr>
          <p:nvPr>
            <p:ph type="title"/>
          </p:nvPr>
        </p:nvSpPr>
        <p:spPr/>
        <p:txBody>
          <a:bodyPr/>
          <a:lstStyle/>
          <a:p>
            <a:r>
              <a:rPr lang="en-US" dirty="0"/>
              <a:t>Example 3 – IDS &amp; BCF</a:t>
            </a:r>
          </a:p>
        </p:txBody>
      </p:sp>
      <p:sp>
        <p:nvSpPr>
          <p:cNvPr id="3" name="Slide Number Placeholder 2">
            <a:extLst>
              <a:ext uri="{FF2B5EF4-FFF2-40B4-BE49-F238E27FC236}">
                <a16:creationId xmlns:a16="http://schemas.microsoft.com/office/drawing/2014/main" id="{8C36D722-E252-03CA-65AE-33E8A828AD16}"/>
              </a:ext>
            </a:extLst>
          </p:cNvPr>
          <p:cNvSpPr>
            <a:spLocks noGrp="1"/>
          </p:cNvSpPr>
          <p:nvPr>
            <p:ph type="sldNum" sz="quarter" idx="12"/>
          </p:nvPr>
        </p:nvSpPr>
        <p:spPr/>
        <p:txBody>
          <a:bodyPr/>
          <a:lstStyle/>
          <a:p>
            <a:pPr>
              <a:defRPr/>
            </a:pPr>
            <a:fld id="{07A1B390-8C00-49C7-BEED-470B249615B6}" type="slidenum">
              <a:rPr lang="en-US" smtClean="0"/>
              <a:pPr>
                <a:defRPr/>
              </a:pPr>
              <a:t>22</a:t>
            </a:fld>
            <a:endParaRPr lang="en-US" dirty="0"/>
          </a:p>
        </p:txBody>
      </p:sp>
      <p:pic>
        <p:nvPicPr>
          <p:cNvPr id="7" name="Picture 6">
            <a:extLst>
              <a:ext uri="{FF2B5EF4-FFF2-40B4-BE49-F238E27FC236}">
                <a16:creationId xmlns:a16="http://schemas.microsoft.com/office/drawing/2014/main" id="{18E98D67-BABB-D9B8-F66C-F9F0F4C79FF4}"/>
              </a:ext>
            </a:extLst>
          </p:cNvPr>
          <p:cNvPicPr>
            <a:picLocks noChangeAspect="1"/>
          </p:cNvPicPr>
          <p:nvPr/>
        </p:nvPicPr>
        <p:blipFill>
          <a:blip r:embed="rId3"/>
          <a:stretch>
            <a:fillRect/>
          </a:stretch>
        </p:blipFill>
        <p:spPr>
          <a:xfrm>
            <a:off x="609600" y="1737865"/>
            <a:ext cx="5163271" cy="2019582"/>
          </a:xfrm>
          <a:prstGeom prst="rect">
            <a:avLst/>
          </a:prstGeom>
        </p:spPr>
      </p:pic>
      <p:pic>
        <p:nvPicPr>
          <p:cNvPr id="13" name="Picture 12">
            <a:extLst>
              <a:ext uri="{FF2B5EF4-FFF2-40B4-BE49-F238E27FC236}">
                <a16:creationId xmlns:a16="http://schemas.microsoft.com/office/drawing/2014/main" id="{15D28DD2-8117-5A65-A560-7487577B5AB0}"/>
              </a:ext>
            </a:extLst>
          </p:cNvPr>
          <p:cNvPicPr>
            <a:picLocks noChangeAspect="1"/>
          </p:cNvPicPr>
          <p:nvPr/>
        </p:nvPicPr>
        <p:blipFill>
          <a:blip r:embed="rId4"/>
          <a:stretch>
            <a:fillRect/>
          </a:stretch>
        </p:blipFill>
        <p:spPr>
          <a:xfrm>
            <a:off x="6338887" y="846139"/>
            <a:ext cx="5051355" cy="5246472"/>
          </a:xfrm>
          <a:prstGeom prst="rect">
            <a:avLst/>
          </a:prstGeom>
        </p:spPr>
      </p:pic>
      <p:sp>
        <p:nvSpPr>
          <p:cNvPr id="5" name="Oval 4">
            <a:extLst>
              <a:ext uri="{FF2B5EF4-FFF2-40B4-BE49-F238E27FC236}">
                <a16:creationId xmlns:a16="http://schemas.microsoft.com/office/drawing/2014/main" id="{E7934DBE-9603-6900-8AAB-78C8FBC26804}"/>
              </a:ext>
            </a:extLst>
          </p:cNvPr>
          <p:cNvSpPr/>
          <p:nvPr/>
        </p:nvSpPr>
        <p:spPr>
          <a:xfrm>
            <a:off x="460850" y="1737865"/>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dirty="0">
                <a:solidFill>
                  <a:srgbClr val="FFFFFF"/>
                </a:solidFill>
                <a:latin typeface="Arial"/>
              </a:rPr>
              <a:t>1</a:t>
            </a:r>
          </a:p>
        </p:txBody>
      </p:sp>
      <p:sp>
        <p:nvSpPr>
          <p:cNvPr id="8" name="Oval 7">
            <a:extLst>
              <a:ext uri="{FF2B5EF4-FFF2-40B4-BE49-F238E27FC236}">
                <a16:creationId xmlns:a16="http://schemas.microsoft.com/office/drawing/2014/main" id="{24EB3AA1-5515-066F-66FC-5C8A18467742}"/>
              </a:ext>
            </a:extLst>
          </p:cNvPr>
          <p:cNvSpPr/>
          <p:nvPr/>
        </p:nvSpPr>
        <p:spPr>
          <a:xfrm>
            <a:off x="2304077" y="2193916"/>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10" name="Oval 9">
            <a:extLst>
              <a:ext uri="{FF2B5EF4-FFF2-40B4-BE49-F238E27FC236}">
                <a16:creationId xmlns:a16="http://schemas.microsoft.com/office/drawing/2014/main" id="{8D555A3E-CBD9-5EB8-11F2-97574CFF3118}"/>
              </a:ext>
            </a:extLst>
          </p:cNvPr>
          <p:cNvSpPr/>
          <p:nvPr/>
        </p:nvSpPr>
        <p:spPr>
          <a:xfrm>
            <a:off x="1691687" y="3171876"/>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3</a:t>
            </a:r>
            <a:endParaRPr sz="2400" b="1" i="0" dirty="0">
              <a:solidFill>
                <a:srgbClr val="FFFFFF"/>
              </a:solidFill>
              <a:latin typeface="Arial"/>
            </a:endParaRPr>
          </a:p>
        </p:txBody>
      </p:sp>
      <p:sp>
        <p:nvSpPr>
          <p:cNvPr id="12" name="Oval 11">
            <a:extLst>
              <a:ext uri="{FF2B5EF4-FFF2-40B4-BE49-F238E27FC236}">
                <a16:creationId xmlns:a16="http://schemas.microsoft.com/office/drawing/2014/main" id="{DF67CA01-3779-5438-7826-20DD86A79410}"/>
              </a:ext>
            </a:extLst>
          </p:cNvPr>
          <p:cNvSpPr/>
          <p:nvPr/>
        </p:nvSpPr>
        <p:spPr>
          <a:xfrm>
            <a:off x="2406452" y="3469643"/>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4</a:t>
            </a:r>
            <a:endParaRPr sz="2400" b="1" i="0" dirty="0">
              <a:solidFill>
                <a:srgbClr val="FFFFFF"/>
              </a:solidFill>
              <a:latin typeface="Arial"/>
            </a:endParaRPr>
          </a:p>
        </p:txBody>
      </p:sp>
      <p:sp>
        <p:nvSpPr>
          <p:cNvPr id="15" name="Oval 14">
            <a:extLst>
              <a:ext uri="{FF2B5EF4-FFF2-40B4-BE49-F238E27FC236}">
                <a16:creationId xmlns:a16="http://schemas.microsoft.com/office/drawing/2014/main" id="{CB1E0FA1-6810-8E18-B58D-0C503795335C}"/>
              </a:ext>
            </a:extLst>
          </p:cNvPr>
          <p:cNvSpPr/>
          <p:nvPr/>
        </p:nvSpPr>
        <p:spPr>
          <a:xfrm>
            <a:off x="8567065" y="467890"/>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5</a:t>
            </a:r>
            <a:endParaRPr sz="2400" b="1" i="0" dirty="0">
              <a:solidFill>
                <a:srgbClr val="FFFFFF"/>
              </a:solidFill>
              <a:latin typeface="Arial"/>
            </a:endParaRPr>
          </a:p>
        </p:txBody>
      </p:sp>
    </p:spTree>
    <p:extLst>
      <p:ext uri="{BB962C8B-B14F-4D97-AF65-F5344CB8AC3E}">
        <p14:creationId xmlns:p14="http://schemas.microsoft.com/office/powerpoint/2010/main" val="3951156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30E0-681E-8857-04A1-56FD1C13ECE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BB719C-5C95-2BA8-0B1B-7256A2B773B8}"/>
              </a:ext>
            </a:extLst>
          </p:cNvPr>
          <p:cNvSpPr>
            <a:spLocks noGrp="1"/>
          </p:cNvSpPr>
          <p:nvPr>
            <p:ph type="sldNum" sz="quarter" idx="12"/>
          </p:nvPr>
        </p:nvSpPr>
        <p:spPr/>
        <p:txBody>
          <a:bodyPr/>
          <a:lstStyle/>
          <a:p>
            <a:pPr>
              <a:defRPr/>
            </a:pPr>
            <a:fld id="{07A1B390-8C00-49C7-BEED-470B249615B6}" type="slidenum">
              <a:rPr lang="en-US" smtClean="0"/>
              <a:pPr>
                <a:defRPr/>
              </a:pPr>
              <a:t>23</a:t>
            </a:fld>
            <a:endParaRPr lang="en-US" dirty="0"/>
          </a:p>
        </p:txBody>
      </p:sp>
      <p:pic>
        <p:nvPicPr>
          <p:cNvPr id="5" name="Picture 4">
            <a:extLst>
              <a:ext uri="{FF2B5EF4-FFF2-40B4-BE49-F238E27FC236}">
                <a16:creationId xmlns:a16="http://schemas.microsoft.com/office/drawing/2014/main" id="{004C5E65-05CF-FBCA-BEFA-CB1C6EED7274}"/>
              </a:ext>
            </a:extLst>
          </p:cNvPr>
          <p:cNvPicPr>
            <a:picLocks noChangeAspect="1"/>
          </p:cNvPicPr>
          <p:nvPr/>
        </p:nvPicPr>
        <p:blipFill>
          <a:blip r:embed="rId3"/>
          <a:stretch>
            <a:fillRect/>
          </a:stretch>
        </p:blipFill>
        <p:spPr>
          <a:xfrm>
            <a:off x="139154" y="560248"/>
            <a:ext cx="10207255" cy="5486400"/>
          </a:xfrm>
          <a:prstGeom prst="rect">
            <a:avLst/>
          </a:prstGeom>
        </p:spPr>
      </p:pic>
      <p:pic>
        <p:nvPicPr>
          <p:cNvPr id="9" name="Picture 8">
            <a:extLst>
              <a:ext uri="{FF2B5EF4-FFF2-40B4-BE49-F238E27FC236}">
                <a16:creationId xmlns:a16="http://schemas.microsoft.com/office/drawing/2014/main" id="{1AD606C7-E06A-ACAC-E50C-CE159DD08D8C}"/>
              </a:ext>
            </a:extLst>
          </p:cNvPr>
          <p:cNvPicPr>
            <a:picLocks noChangeAspect="1"/>
          </p:cNvPicPr>
          <p:nvPr/>
        </p:nvPicPr>
        <p:blipFill>
          <a:blip r:embed="rId4"/>
          <a:stretch>
            <a:fillRect/>
          </a:stretch>
        </p:blipFill>
        <p:spPr>
          <a:xfrm>
            <a:off x="6645190" y="880926"/>
            <a:ext cx="5125165" cy="3391373"/>
          </a:xfrm>
          <a:prstGeom prst="rect">
            <a:avLst/>
          </a:prstGeom>
        </p:spPr>
      </p:pic>
      <p:sp>
        <p:nvSpPr>
          <p:cNvPr id="10" name="TextBox 9"/>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3 – IDS &amp; BCF</a:t>
            </a:r>
            <a:r>
              <a:rPr sz="1400" b="0" i="0">
                <a:solidFill>
                  <a:srgbClr val="595959"/>
                </a:solidFill>
                <a:latin typeface="Arial"/>
              </a:rPr>
              <a:t>  (cont.)</a:t>
            </a:r>
          </a:p>
        </p:txBody>
      </p:sp>
      <p:sp>
        <p:nvSpPr>
          <p:cNvPr id="4" name="Oval 3">
            <a:extLst>
              <a:ext uri="{FF2B5EF4-FFF2-40B4-BE49-F238E27FC236}">
                <a16:creationId xmlns:a16="http://schemas.microsoft.com/office/drawing/2014/main" id="{6ACA507C-C004-8D1D-D226-A405F8317CFF}"/>
              </a:ext>
            </a:extLst>
          </p:cNvPr>
          <p:cNvSpPr/>
          <p:nvPr/>
        </p:nvSpPr>
        <p:spPr>
          <a:xfrm>
            <a:off x="11755347" y="3713623"/>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7" name="Oval 6">
            <a:extLst>
              <a:ext uri="{FF2B5EF4-FFF2-40B4-BE49-F238E27FC236}">
                <a16:creationId xmlns:a16="http://schemas.microsoft.com/office/drawing/2014/main" id="{B9AEAFC7-E969-F3FA-B797-E4CA1C28ED69}"/>
              </a:ext>
            </a:extLst>
          </p:cNvPr>
          <p:cNvSpPr/>
          <p:nvPr/>
        </p:nvSpPr>
        <p:spPr>
          <a:xfrm>
            <a:off x="9851097" y="3951890"/>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Tree>
    <p:extLst>
      <p:ext uri="{BB962C8B-B14F-4D97-AF65-F5344CB8AC3E}">
        <p14:creationId xmlns:p14="http://schemas.microsoft.com/office/powerpoint/2010/main" val="787509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ACF57A-0756-BF5D-DEF7-64BB02FB462E}"/>
              </a:ext>
            </a:extLst>
          </p:cNvPr>
          <p:cNvSpPr>
            <a:spLocks noGrp="1"/>
          </p:cNvSpPr>
          <p:nvPr>
            <p:ph type="sldNum" sz="quarter" idx="12"/>
          </p:nvPr>
        </p:nvSpPr>
        <p:spPr/>
        <p:txBody>
          <a:bodyPr/>
          <a:lstStyle/>
          <a:p>
            <a:pPr>
              <a:defRPr/>
            </a:pPr>
            <a:fld id="{07A1B390-8C00-49C7-BEED-470B249615B6}" type="slidenum">
              <a:rPr lang="en-US" smtClean="0"/>
              <a:pPr>
                <a:defRPr/>
              </a:pPr>
              <a:t>24</a:t>
            </a:fld>
            <a:endParaRPr lang="en-US" dirty="0"/>
          </a:p>
        </p:txBody>
      </p:sp>
      <p:pic>
        <p:nvPicPr>
          <p:cNvPr id="12" name="Picture 11">
            <a:extLst>
              <a:ext uri="{FF2B5EF4-FFF2-40B4-BE49-F238E27FC236}">
                <a16:creationId xmlns:a16="http://schemas.microsoft.com/office/drawing/2014/main" id="{52AC3A26-6B4D-07E6-A50D-55F4D4E1847F}"/>
              </a:ext>
            </a:extLst>
          </p:cNvPr>
          <p:cNvPicPr>
            <a:picLocks noChangeAspect="1"/>
          </p:cNvPicPr>
          <p:nvPr/>
        </p:nvPicPr>
        <p:blipFill>
          <a:blip r:embed="rId3"/>
          <a:srcRect l="29631" r="35252"/>
          <a:stretch>
            <a:fillRect/>
          </a:stretch>
        </p:blipFill>
        <p:spPr>
          <a:xfrm>
            <a:off x="8007130" y="345096"/>
            <a:ext cx="3323021" cy="5712239"/>
          </a:xfrm>
          <a:prstGeom prst="rect">
            <a:avLst/>
          </a:prstGeom>
        </p:spPr>
      </p:pic>
      <p:pic>
        <p:nvPicPr>
          <p:cNvPr id="10" name="Picture 9">
            <a:extLst>
              <a:ext uri="{FF2B5EF4-FFF2-40B4-BE49-F238E27FC236}">
                <a16:creationId xmlns:a16="http://schemas.microsoft.com/office/drawing/2014/main" id="{918746D2-EE28-E5D5-3C76-7139A1003A1A}"/>
              </a:ext>
            </a:extLst>
          </p:cNvPr>
          <p:cNvPicPr>
            <a:picLocks noChangeAspect="1"/>
          </p:cNvPicPr>
          <p:nvPr/>
        </p:nvPicPr>
        <p:blipFill>
          <a:blip r:embed="rId4"/>
          <a:stretch>
            <a:fillRect/>
          </a:stretch>
        </p:blipFill>
        <p:spPr>
          <a:xfrm>
            <a:off x="992678" y="2645795"/>
            <a:ext cx="6407167" cy="3229426"/>
          </a:xfrm>
          <a:prstGeom prst="rect">
            <a:avLst/>
          </a:prstGeom>
        </p:spPr>
      </p:pic>
      <p:pic>
        <p:nvPicPr>
          <p:cNvPr id="16" name="Picture 15">
            <a:extLst>
              <a:ext uri="{FF2B5EF4-FFF2-40B4-BE49-F238E27FC236}">
                <a16:creationId xmlns:a16="http://schemas.microsoft.com/office/drawing/2014/main" id="{D4A7D47A-6253-2140-F974-6327888FF4F0}"/>
              </a:ext>
            </a:extLst>
          </p:cNvPr>
          <p:cNvPicPr>
            <a:picLocks noChangeAspect="1"/>
          </p:cNvPicPr>
          <p:nvPr/>
        </p:nvPicPr>
        <p:blipFill>
          <a:blip r:embed="rId5"/>
          <a:stretch>
            <a:fillRect/>
          </a:stretch>
        </p:blipFill>
        <p:spPr>
          <a:xfrm>
            <a:off x="1036257" y="718403"/>
            <a:ext cx="6363588" cy="1571844"/>
          </a:xfrm>
          <a:prstGeom prst="rect">
            <a:avLst/>
          </a:prstGeom>
        </p:spPr>
      </p:pic>
      <p:sp>
        <p:nvSpPr>
          <p:cNvPr id="17" name="TextBox 16"/>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3 – IDS &amp; BCF</a:t>
            </a:r>
            <a:r>
              <a:rPr sz="1400" b="0" i="0">
                <a:solidFill>
                  <a:srgbClr val="595959"/>
                </a:solidFill>
                <a:latin typeface="Arial"/>
              </a:rPr>
              <a:t>  (cont.)</a:t>
            </a:r>
          </a:p>
        </p:txBody>
      </p:sp>
      <p:sp>
        <p:nvSpPr>
          <p:cNvPr id="4" name="Oval 3">
            <a:extLst>
              <a:ext uri="{FF2B5EF4-FFF2-40B4-BE49-F238E27FC236}">
                <a16:creationId xmlns:a16="http://schemas.microsoft.com/office/drawing/2014/main" id="{A8085D8F-F0E8-8CB8-8F0C-1D1A80BC7E19}"/>
              </a:ext>
            </a:extLst>
          </p:cNvPr>
          <p:cNvSpPr/>
          <p:nvPr/>
        </p:nvSpPr>
        <p:spPr>
          <a:xfrm>
            <a:off x="5214702" y="982779"/>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6" name="Oval 5">
            <a:extLst>
              <a:ext uri="{FF2B5EF4-FFF2-40B4-BE49-F238E27FC236}">
                <a16:creationId xmlns:a16="http://schemas.microsoft.com/office/drawing/2014/main" id="{D01B5542-3062-5C64-86C5-73825F8AAD66}"/>
              </a:ext>
            </a:extLst>
          </p:cNvPr>
          <p:cNvSpPr/>
          <p:nvPr/>
        </p:nvSpPr>
        <p:spPr>
          <a:xfrm>
            <a:off x="695179" y="4748912"/>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8" name="Oval 7">
            <a:extLst>
              <a:ext uri="{FF2B5EF4-FFF2-40B4-BE49-F238E27FC236}">
                <a16:creationId xmlns:a16="http://schemas.microsoft.com/office/drawing/2014/main" id="{795B7CCA-D4CD-9181-9E4C-08013E4ABD62}"/>
              </a:ext>
            </a:extLst>
          </p:cNvPr>
          <p:cNvSpPr/>
          <p:nvPr/>
        </p:nvSpPr>
        <p:spPr>
          <a:xfrm>
            <a:off x="6940471" y="4245351"/>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3</a:t>
            </a:r>
            <a:endParaRPr sz="2400" b="1" i="0" dirty="0">
              <a:solidFill>
                <a:srgbClr val="FFFFFF"/>
              </a:solidFill>
              <a:latin typeface="Arial"/>
            </a:endParaRPr>
          </a:p>
        </p:txBody>
      </p:sp>
    </p:spTree>
    <p:extLst>
      <p:ext uri="{BB962C8B-B14F-4D97-AF65-F5344CB8AC3E}">
        <p14:creationId xmlns:p14="http://schemas.microsoft.com/office/powerpoint/2010/main" val="2116451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5778E0A-BD9E-95E5-F9D2-60624D3A3849}"/>
              </a:ext>
            </a:extLst>
          </p:cNvPr>
          <p:cNvSpPr>
            <a:spLocks noGrp="1"/>
          </p:cNvSpPr>
          <p:nvPr>
            <p:ph type="sldNum" sz="quarter" idx="12"/>
          </p:nvPr>
        </p:nvSpPr>
        <p:spPr/>
        <p:txBody>
          <a:bodyPr/>
          <a:lstStyle/>
          <a:p>
            <a:pPr>
              <a:defRPr/>
            </a:pPr>
            <a:fld id="{07A1B390-8C00-49C7-BEED-470B249615B6}" type="slidenum">
              <a:rPr lang="en-US" smtClean="0"/>
              <a:pPr>
                <a:defRPr/>
              </a:pPr>
              <a:t>25</a:t>
            </a:fld>
            <a:endParaRPr lang="en-US" dirty="0"/>
          </a:p>
        </p:txBody>
      </p:sp>
      <p:pic>
        <p:nvPicPr>
          <p:cNvPr id="4" name="Picture 3">
            <a:extLst>
              <a:ext uri="{FF2B5EF4-FFF2-40B4-BE49-F238E27FC236}">
                <a16:creationId xmlns:a16="http://schemas.microsoft.com/office/drawing/2014/main" id="{1CE3B524-0BBE-BDEC-B47F-3E1A45A0E790}"/>
              </a:ext>
            </a:extLst>
          </p:cNvPr>
          <p:cNvPicPr>
            <a:picLocks noChangeAspect="1"/>
          </p:cNvPicPr>
          <p:nvPr/>
        </p:nvPicPr>
        <p:blipFill>
          <a:blip r:embed="rId3"/>
          <a:stretch>
            <a:fillRect/>
          </a:stretch>
        </p:blipFill>
        <p:spPr>
          <a:xfrm>
            <a:off x="726913" y="849303"/>
            <a:ext cx="6239746" cy="3267531"/>
          </a:xfrm>
          <a:prstGeom prst="rect">
            <a:avLst/>
          </a:prstGeom>
        </p:spPr>
      </p:pic>
      <p:pic>
        <p:nvPicPr>
          <p:cNvPr id="6" name="Picture 5">
            <a:extLst>
              <a:ext uri="{FF2B5EF4-FFF2-40B4-BE49-F238E27FC236}">
                <a16:creationId xmlns:a16="http://schemas.microsoft.com/office/drawing/2014/main" id="{31C51FA8-5EFC-2199-4CBC-4F8C4A6FC10F}"/>
              </a:ext>
            </a:extLst>
          </p:cNvPr>
          <p:cNvPicPr>
            <a:picLocks noChangeAspect="1"/>
          </p:cNvPicPr>
          <p:nvPr/>
        </p:nvPicPr>
        <p:blipFill>
          <a:blip r:embed="rId4"/>
          <a:stretch>
            <a:fillRect/>
          </a:stretch>
        </p:blipFill>
        <p:spPr>
          <a:xfrm>
            <a:off x="5263447" y="1979060"/>
            <a:ext cx="6201640" cy="3953427"/>
          </a:xfrm>
          <a:prstGeom prst="rect">
            <a:avLst/>
          </a:prstGeom>
        </p:spPr>
      </p:pic>
      <p:sp>
        <p:nvSpPr>
          <p:cNvPr id="7" name="TextBox 6"/>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3 – IDS &amp; BCF</a:t>
            </a:r>
            <a:r>
              <a:rPr sz="1400" b="0" i="0">
                <a:solidFill>
                  <a:srgbClr val="595959"/>
                </a:solidFill>
                <a:latin typeface="Arial"/>
              </a:rPr>
              <a:t>  (cont.)</a:t>
            </a:r>
          </a:p>
        </p:txBody>
      </p:sp>
      <p:sp>
        <p:nvSpPr>
          <p:cNvPr id="5" name="Oval 4">
            <a:extLst>
              <a:ext uri="{FF2B5EF4-FFF2-40B4-BE49-F238E27FC236}">
                <a16:creationId xmlns:a16="http://schemas.microsoft.com/office/drawing/2014/main" id="{430B136A-BCCD-4EB6-3842-8B023B45954B}"/>
              </a:ext>
            </a:extLst>
          </p:cNvPr>
          <p:cNvSpPr/>
          <p:nvPr/>
        </p:nvSpPr>
        <p:spPr>
          <a:xfrm>
            <a:off x="308450" y="3031299"/>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dirty="0">
                <a:solidFill>
                  <a:srgbClr val="FFFFFF"/>
                </a:solidFill>
                <a:latin typeface="Arial"/>
              </a:rPr>
              <a:t>1</a:t>
            </a:r>
          </a:p>
        </p:txBody>
      </p:sp>
      <p:sp>
        <p:nvSpPr>
          <p:cNvPr id="9" name="Oval 8">
            <a:extLst>
              <a:ext uri="{FF2B5EF4-FFF2-40B4-BE49-F238E27FC236}">
                <a16:creationId xmlns:a16="http://schemas.microsoft.com/office/drawing/2014/main" id="{48F32D6A-9FAE-F716-2690-9AF77EE50C7D}"/>
              </a:ext>
            </a:extLst>
          </p:cNvPr>
          <p:cNvSpPr/>
          <p:nvPr/>
        </p:nvSpPr>
        <p:spPr>
          <a:xfrm>
            <a:off x="6817909" y="4875911"/>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11" name="Oval 10">
            <a:extLst>
              <a:ext uri="{FF2B5EF4-FFF2-40B4-BE49-F238E27FC236}">
                <a16:creationId xmlns:a16="http://schemas.microsoft.com/office/drawing/2014/main" id="{9C8A57B3-955F-BDC3-A7A6-88B7ACAF0E44}"/>
              </a:ext>
            </a:extLst>
          </p:cNvPr>
          <p:cNvSpPr/>
          <p:nvPr/>
        </p:nvSpPr>
        <p:spPr>
          <a:xfrm>
            <a:off x="7584415" y="1757801"/>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5</a:t>
            </a:r>
            <a:endParaRPr sz="2400" b="1" i="0" dirty="0">
              <a:solidFill>
                <a:srgbClr val="FFFFFF"/>
              </a:solidFill>
              <a:latin typeface="Arial"/>
            </a:endParaRPr>
          </a:p>
        </p:txBody>
      </p:sp>
    </p:spTree>
    <p:extLst>
      <p:ext uri="{BB962C8B-B14F-4D97-AF65-F5344CB8AC3E}">
        <p14:creationId xmlns:p14="http://schemas.microsoft.com/office/powerpoint/2010/main" val="279563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6E4FA21-88E8-7C08-ABA5-9284A8BF9195}"/>
              </a:ext>
            </a:extLst>
          </p:cNvPr>
          <p:cNvSpPr>
            <a:spLocks noGrp="1"/>
          </p:cNvSpPr>
          <p:nvPr>
            <p:ph type="title"/>
          </p:nvPr>
        </p:nvSpPr>
        <p:spPr/>
        <p:txBody>
          <a:bodyPr/>
          <a:lstStyle/>
          <a:p>
            <a:r>
              <a:rPr lang="en-US" dirty="0"/>
              <a:t>Example 4 – Clash Detection</a:t>
            </a:r>
          </a:p>
        </p:txBody>
      </p:sp>
      <p:sp>
        <p:nvSpPr>
          <p:cNvPr id="7" name="Slide Number Placeholder 6">
            <a:extLst>
              <a:ext uri="{FF2B5EF4-FFF2-40B4-BE49-F238E27FC236}">
                <a16:creationId xmlns:a16="http://schemas.microsoft.com/office/drawing/2014/main" id="{0B9B3C86-4AA0-9AE5-C86D-1966FF3FD2CB}"/>
              </a:ext>
            </a:extLst>
          </p:cNvPr>
          <p:cNvSpPr>
            <a:spLocks noGrp="1"/>
          </p:cNvSpPr>
          <p:nvPr>
            <p:ph type="sldNum" sz="quarter" idx="12"/>
          </p:nvPr>
        </p:nvSpPr>
        <p:spPr/>
        <p:txBody>
          <a:bodyPr/>
          <a:lstStyle/>
          <a:p>
            <a:pPr>
              <a:defRPr/>
            </a:pPr>
            <a:fld id="{07A1B390-8C00-49C7-BEED-470B249615B6}" type="slidenum">
              <a:rPr lang="en-US" smtClean="0"/>
              <a:pPr>
                <a:defRPr/>
              </a:pPr>
              <a:t>26</a:t>
            </a:fld>
            <a:endParaRPr lang="en-US" dirty="0"/>
          </a:p>
        </p:txBody>
      </p:sp>
      <p:pic>
        <p:nvPicPr>
          <p:cNvPr id="12" name="Picture 11">
            <a:extLst>
              <a:ext uri="{FF2B5EF4-FFF2-40B4-BE49-F238E27FC236}">
                <a16:creationId xmlns:a16="http://schemas.microsoft.com/office/drawing/2014/main" id="{EA6E0FC2-3041-FD71-F584-A21B4C5D8BD6}"/>
              </a:ext>
            </a:extLst>
          </p:cNvPr>
          <p:cNvPicPr>
            <a:picLocks noChangeAspect="1"/>
          </p:cNvPicPr>
          <p:nvPr/>
        </p:nvPicPr>
        <p:blipFill>
          <a:blip r:embed="rId3"/>
          <a:stretch>
            <a:fillRect/>
          </a:stretch>
        </p:blipFill>
        <p:spPr>
          <a:xfrm>
            <a:off x="1220770" y="1417639"/>
            <a:ext cx="6591387" cy="4458669"/>
          </a:xfrm>
          <a:prstGeom prst="rect">
            <a:avLst/>
          </a:prstGeom>
        </p:spPr>
      </p:pic>
      <p:pic>
        <p:nvPicPr>
          <p:cNvPr id="16" name="Picture 15">
            <a:extLst>
              <a:ext uri="{FF2B5EF4-FFF2-40B4-BE49-F238E27FC236}">
                <a16:creationId xmlns:a16="http://schemas.microsoft.com/office/drawing/2014/main" id="{DB5C9964-6E35-535F-9BBB-8A4DF90DCB63}"/>
              </a:ext>
            </a:extLst>
          </p:cNvPr>
          <p:cNvPicPr>
            <a:picLocks noChangeAspect="1"/>
          </p:cNvPicPr>
          <p:nvPr/>
        </p:nvPicPr>
        <p:blipFill>
          <a:blip r:embed="rId4"/>
          <a:stretch>
            <a:fillRect/>
          </a:stretch>
        </p:blipFill>
        <p:spPr>
          <a:xfrm>
            <a:off x="8714296" y="137319"/>
            <a:ext cx="2619597" cy="6583361"/>
          </a:xfrm>
          <a:prstGeom prst="rect">
            <a:avLst/>
          </a:prstGeom>
        </p:spPr>
      </p:pic>
      <p:sp>
        <p:nvSpPr>
          <p:cNvPr id="3" name="Oval 2">
            <a:extLst>
              <a:ext uri="{FF2B5EF4-FFF2-40B4-BE49-F238E27FC236}">
                <a16:creationId xmlns:a16="http://schemas.microsoft.com/office/drawing/2014/main" id="{343F6AB8-2804-E7C5-B677-FCD84E79678E}"/>
              </a:ext>
            </a:extLst>
          </p:cNvPr>
          <p:cNvSpPr/>
          <p:nvPr/>
        </p:nvSpPr>
        <p:spPr>
          <a:xfrm>
            <a:off x="11409154" y="548640"/>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5" name="Oval 4">
            <a:extLst>
              <a:ext uri="{FF2B5EF4-FFF2-40B4-BE49-F238E27FC236}">
                <a16:creationId xmlns:a16="http://schemas.microsoft.com/office/drawing/2014/main" id="{5A4CACF0-4D26-FC42-721F-C8F8E5C67884}"/>
              </a:ext>
            </a:extLst>
          </p:cNvPr>
          <p:cNvSpPr/>
          <p:nvPr/>
        </p:nvSpPr>
        <p:spPr>
          <a:xfrm>
            <a:off x="11433650" y="2928012"/>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9" name="Oval 8">
            <a:extLst>
              <a:ext uri="{FF2B5EF4-FFF2-40B4-BE49-F238E27FC236}">
                <a16:creationId xmlns:a16="http://schemas.microsoft.com/office/drawing/2014/main" id="{D184AA7B-D006-467B-A04C-A23AFB3CE48D}"/>
              </a:ext>
            </a:extLst>
          </p:cNvPr>
          <p:cNvSpPr/>
          <p:nvPr/>
        </p:nvSpPr>
        <p:spPr>
          <a:xfrm>
            <a:off x="11433650" y="4438385"/>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3</a:t>
            </a:r>
            <a:endParaRPr sz="2400" b="1" i="0" dirty="0">
              <a:solidFill>
                <a:srgbClr val="FFFFFF"/>
              </a:solidFill>
              <a:latin typeface="Arial"/>
            </a:endParaRPr>
          </a:p>
        </p:txBody>
      </p:sp>
      <p:sp>
        <p:nvSpPr>
          <p:cNvPr id="11" name="Oval 10">
            <a:extLst>
              <a:ext uri="{FF2B5EF4-FFF2-40B4-BE49-F238E27FC236}">
                <a16:creationId xmlns:a16="http://schemas.microsoft.com/office/drawing/2014/main" id="{CE9DAC56-03FC-9C95-CC76-DBB518DEDD24}"/>
              </a:ext>
            </a:extLst>
          </p:cNvPr>
          <p:cNvSpPr/>
          <p:nvPr/>
        </p:nvSpPr>
        <p:spPr>
          <a:xfrm>
            <a:off x="11394771" y="6434611"/>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4</a:t>
            </a:r>
            <a:endParaRPr sz="2400" b="1" i="0" dirty="0">
              <a:solidFill>
                <a:srgbClr val="FFFFFF"/>
              </a:solidFill>
              <a:latin typeface="Arial"/>
            </a:endParaRPr>
          </a:p>
        </p:txBody>
      </p:sp>
    </p:spTree>
    <p:extLst>
      <p:ext uri="{BB962C8B-B14F-4D97-AF65-F5344CB8AC3E}">
        <p14:creationId xmlns:p14="http://schemas.microsoft.com/office/powerpoint/2010/main" val="4089392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8F5E1E-B101-132F-D0B2-C5025382BD00}"/>
              </a:ext>
            </a:extLst>
          </p:cNvPr>
          <p:cNvSpPr>
            <a:spLocks noGrp="1"/>
          </p:cNvSpPr>
          <p:nvPr>
            <p:ph type="sldNum" sz="quarter" idx="12"/>
          </p:nvPr>
        </p:nvSpPr>
        <p:spPr/>
        <p:txBody>
          <a:bodyPr/>
          <a:lstStyle/>
          <a:p>
            <a:pPr>
              <a:defRPr/>
            </a:pPr>
            <a:fld id="{07A1B390-8C00-49C7-BEED-470B249615B6}" type="slidenum">
              <a:rPr lang="en-US" smtClean="0"/>
              <a:pPr>
                <a:defRPr/>
              </a:pPr>
              <a:t>27</a:t>
            </a:fld>
            <a:endParaRPr lang="en-US" dirty="0"/>
          </a:p>
        </p:txBody>
      </p:sp>
      <p:pic>
        <p:nvPicPr>
          <p:cNvPr id="4" name="Picture 3">
            <a:extLst>
              <a:ext uri="{FF2B5EF4-FFF2-40B4-BE49-F238E27FC236}">
                <a16:creationId xmlns:a16="http://schemas.microsoft.com/office/drawing/2014/main" id="{DB952778-3E2E-3321-0CA0-4D0354E042C5}"/>
              </a:ext>
            </a:extLst>
          </p:cNvPr>
          <p:cNvPicPr>
            <a:picLocks noChangeAspect="1"/>
          </p:cNvPicPr>
          <p:nvPr/>
        </p:nvPicPr>
        <p:blipFill>
          <a:blip r:embed="rId3"/>
          <a:stretch>
            <a:fillRect/>
          </a:stretch>
        </p:blipFill>
        <p:spPr>
          <a:xfrm>
            <a:off x="1202635" y="457200"/>
            <a:ext cx="9720195" cy="5891028"/>
          </a:xfrm>
          <a:prstGeom prst="rect">
            <a:avLst/>
          </a:prstGeom>
        </p:spPr>
      </p:pic>
      <p:sp>
        <p:nvSpPr>
          <p:cNvPr id="5" name="TextBox 4"/>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4 – Clash Detection</a:t>
            </a:r>
            <a:r>
              <a:rPr sz="1400" b="0" i="0">
                <a:solidFill>
                  <a:srgbClr val="595959"/>
                </a:solidFill>
                <a:latin typeface="Arial"/>
              </a:rPr>
              <a:t>  (cont.)</a:t>
            </a:r>
          </a:p>
        </p:txBody>
      </p:sp>
      <p:sp>
        <p:nvSpPr>
          <p:cNvPr id="6" name="Oval 5">
            <a:extLst>
              <a:ext uri="{FF2B5EF4-FFF2-40B4-BE49-F238E27FC236}">
                <a16:creationId xmlns:a16="http://schemas.microsoft.com/office/drawing/2014/main" id="{103467F6-BAC3-CC1F-D594-1FE10E54FF13}"/>
              </a:ext>
            </a:extLst>
          </p:cNvPr>
          <p:cNvSpPr/>
          <p:nvPr/>
        </p:nvSpPr>
        <p:spPr>
          <a:xfrm>
            <a:off x="10989365" y="509772"/>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i="0">
                <a:solidFill>
                  <a:srgbClr val="FFFFFF"/>
                </a:solidFill>
                <a:latin typeface="Arial"/>
              </a:rPr>
              <a:t>1</a:t>
            </a:r>
          </a:p>
        </p:txBody>
      </p:sp>
      <p:sp>
        <p:nvSpPr>
          <p:cNvPr id="8" name="Oval 7">
            <a:extLst>
              <a:ext uri="{FF2B5EF4-FFF2-40B4-BE49-F238E27FC236}">
                <a16:creationId xmlns:a16="http://schemas.microsoft.com/office/drawing/2014/main" id="{0D65F311-EB55-4CB5-03EC-30B38633B46C}"/>
              </a:ext>
            </a:extLst>
          </p:cNvPr>
          <p:cNvSpPr/>
          <p:nvPr/>
        </p:nvSpPr>
        <p:spPr>
          <a:xfrm>
            <a:off x="10989365" y="2335584"/>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2</a:t>
            </a:r>
            <a:endParaRPr sz="2400" b="1" i="0" dirty="0">
              <a:solidFill>
                <a:srgbClr val="FFFFFF"/>
              </a:solidFill>
              <a:latin typeface="Arial"/>
            </a:endParaRPr>
          </a:p>
        </p:txBody>
      </p:sp>
      <p:sp>
        <p:nvSpPr>
          <p:cNvPr id="10" name="Oval 9">
            <a:extLst>
              <a:ext uri="{FF2B5EF4-FFF2-40B4-BE49-F238E27FC236}">
                <a16:creationId xmlns:a16="http://schemas.microsoft.com/office/drawing/2014/main" id="{6171E297-7E49-DD86-7C6F-9A4CAED637BF}"/>
              </a:ext>
            </a:extLst>
          </p:cNvPr>
          <p:cNvSpPr/>
          <p:nvPr/>
        </p:nvSpPr>
        <p:spPr>
          <a:xfrm>
            <a:off x="10989365" y="2987020"/>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i="0" dirty="0">
                <a:solidFill>
                  <a:srgbClr val="FFFFFF"/>
                </a:solidFill>
                <a:latin typeface="Arial"/>
              </a:rPr>
              <a:t>3</a:t>
            </a:r>
            <a:endParaRPr sz="2400" b="1" i="0" dirty="0">
              <a:solidFill>
                <a:srgbClr val="FFFFFF"/>
              </a:solidFill>
              <a:latin typeface="Arial"/>
            </a:endParaRPr>
          </a:p>
        </p:txBody>
      </p:sp>
      <p:sp>
        <p:nvSpPr>
          <p:cNvPr id="12" name="Oval 11">
            <a:extLst>
              <a:ext uri="{FF2B5EF4-FFF2-40B4-BE49-F238E27FC236}">
                <a16:creationId xmlns:a16="http://schemas.microsoft.com/office/drawing/2014/main" id="{BB055ACD-92AF-31F4-3C06-9C72E3662064}"/>
              </a:ext>
            </a:extLst>
          </p:cNvPr>
          <p:cNvSpPr/>
          <p:nvPr/>
        </p:nvSpPr>
        <p:spPr>
          <a:xfrm>
            <a:off x="10989365" y="4449238"/>
            <a:ext cx="297499" cy="297499"/>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2400" b="1" dirty="0">
                <a:solidFill>
                  <a:srgbClr val="FFFFFF"/>
                </a:solidFill>
                <a:latin typeface="Arial"/>
              </a:rPr>
              <a:t>4</a:t>
            </a:r>
            <a:endParaRPr sz="2400" b="1" i="0" dirty="0">
              <a:solidFill>
                <a:srgbClr val="FFFFFF"/>
              </a:solidFill>
              <a:latin typeface="Arial"/>
            </a:endParaRPr>
          </a:p>
        </p:txBody>
      </p:sp>
    </p:spTree>
    <p:extLst>
      <p:ext uri="{BB962C8B-B14F-4D97-AF65-F5344CB8AC3E}">
        <p14:creationId xmlns:p14="http://schemas.microsoft.com/office/powerpoint/2010/main" val="1560347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A46ED-7B08-4823-7628-9394D1B38255}"/>
              </a:ext>
            </a:extLst>
          </p:cNvPr>
          <p:cNvSpPr>
            <a:spLocks noGrp="1"/>
          </p:cNvSpPr>
          <p:nvPr>
            <p:ph type="title"/>
          </p:nvPr>
        </p:nvSpPr>
        <p:spPr/>
        <p:txBody>
          <a:bodyPr/>
          <a:lstStyle/>
          <a:p>
            <a:r>
              <a:rPr lang="en-US" dirty="0"/>
              <a:t>Example 5 – IFC Graph</a:t>
            </a:r>
          </a:p>
        </p:txBody>
      </p:sp>
      <p:sp>
        <p:nvSpPr>
          <p:cNvPr id="3" name="Slide Number Placeholder 2">
            <a:extLst>
              <a:ext uri="{FF2B5EF4-FFF2-40B4-BE49-F238E27FC236}">
                <a16:creationId xmlns:a16="http://schemas.microsoft.com/office/drawing/2014/main" id="{CAEEA8E3-C241-9C9A-5290-48FE6FBC822B}"/>
              </a:ext>
            </a:extLst>
          </p:cNvPr>
          <p:cNvSpPr>
            <a:spLocks noGrp="1"/>
          </p:cNvSpPr>
          <p:nvPr>
            <p:ph type="sldNum" sz="quarter" idx="12"/>
          </p:nvPr>
        </p:nvSpPr>
        <p:spPr/>
        <p:txBody>
          <a:bodyPr/>
          <a:lstStyle/>
          <a:p>
            <a:pPr>
              <a:defRPr/>
            </a:pPr>
            <a:fld id="{07A1B390-8C00-49C7-BEED-470B249615B6}" type="slidenum">
              <a:rPr lang="en-US" smtClean="0"/>
              <a:pPr>
                <a:defRPr/>
              </a:pPr>
              <a:t>28</a:t>
            </a:fld>
            <a:endParaRPr lang="en-US" dirty="0"/>
          </a:p>
        </p:txBody>
      </p:sp>
      <p:pic>
        <p:nvPicPr>
          <p:cNvPr id="7" name="Picture 6">
            <a:extLst>
              <a:ext uri="{FF2B5EF4-FFF2-40B4-BE49-F238E27FC236}">
                <a16:creationId xmlns:a16="http://schemas.microsoft.com/office/drawing/2014/main" id="{B4CA7D2B-9CD7-2EA3-4886-FACD3E8988D7}"/>
              </a:ext>
            </a:extLst>
          </p:cNvPr>
          <p:cNvPicPr>
            <a:picLocks noChangeAspect="1"/>
          </p:cNvPicPr>
          <p:nvPr/>
        </p:nvPicPr>
        <p:blipFill>
          <a:blip r:embed="rId3"/>
          <a:stretch>
            <a:fillRect/>
          </a:stretch>
        </p:blipFill>
        <p:spPr>
          <a:xfrm>
            <a:off x="6075504" y="846139"/>
            <a:ext cx="6044248" cy="3248783"/>
          </a:xfrm>
          <a:prstGeom prst="rect">
            <a:avLst/>
          </a:prstGeom>
        </p:spPr>
      </p:pic>
      <p:pic>
        <p:nvPicPr>
          <p:cNvPr id="5" name="Picture 4">
            <a:extLst>
              <a:ext uri="{FF2B5EF4-FFF2-40B4-BE49-F238E27FC236}">
                <a16:creationId xmlns:a16="http://schemas.microsoft.com/office/drawing/2014/main" id="{422BAC94-1A1E-2142-C335-3189EAA5DE5D}"/>
              </a:ext>
            </a:extLst>
          </p:cNvPr>
          <p:cNvPicPr>
            <a:picLocks noChangeAspect="1"/>
          </p:cNvPicPr>
          <p:nvPr/>
        </p:nvPicPr>
        <p:blipFill>
          <a:blip r:embed="rId4"/>
          <a:stretch>
            <a:fillRect/>
          </a:stretch>
        </p:blipFill>
        <p:spPr>
          <a:xfrm>
            <a:off x="609600" y="1654007"/>
            <a:ext cx="8107635" cy="4357854"/>
          </a:xfrm>
          <a:prstGeom prst="rect">
            <a:avLst/>
          </a:prstGeom>
        </p:spPr>
      </p:pic>
      <p:sp>
        <p:nvSpPr>
          <p:cNvPr id="8" name="TextBox 7"/>
          <p:cNvSpPr txBox="1"/>
          <p:nvPr/>
        </p:nvSpPr>
        <p:spPr>
          <a:xfrm>
            <a:off x="685800" y="914400"/>
            <a:ext cx="8229600" cy="320040"/>
          </a:xfrm>
          <a:prstGeom prst="rect">
            <a:avLst/>
          </a:prstGeom>
          <a:noFill/>
        </p:spPr>
        <p:txBody>
          <a:bodyPr wrap="square" lIns="0" tIns="0" rIns="0" bIns="0">
            <a:spAutoFit/>
          </a:bodyPr>
          <a:lstStyle/>
          <a:p>
            <a:r>
              <a:rPr sz="1600" b="0" i="0" u="none">
                <a:solidFill>
                  <a:srgbClr val="007B5F"/>
                </a:solidFill>
                <a:latin typeface="Arial"/>
                <a:hlinkClick r:id="rId5">
                  <a:extLst>
                    <a:ext uri="{A12FA001-AC4F-418D-AE19-62706E023703}">
                      <ahyp:hlinkClr xmlns:ahyp="http://schemas.microsoft.com/office/drawing/2018/hyperlinkcolor" val="tx"/>
                    </a:ext>
                  </a:extLst>
                </a:hlinkClick>
              </a:rPr>
              <a:t>github.com/jakob-beetz/bonsaiNotebook</a:t>
            </a:r>
          </a:p>
        </p:txBody>
      </p:sp>
    </p:spTree>
    <p:extLst>
      <p:ext uri="{BB962C8B-B14F-4D97-AF65-F5344CB8AC3E}">
        <p14:creationId xmlns:p14="http://schemas.microsoft.com/office/powerpoint/2010/main" val="4158197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B9FF25-378C-E7F3-EA10-65F83E6C9DCA}"/>
              </a:ext>
            </a:extLst>
          </p:cNvPr>
          <p:cNvSpPr>
            <a:spLocks noGrp="1"/>
          </p:cNvSpPr>
          <p:nvPr>
            <p:ph type="sldNum" sz="quarter" idx="12"/>
          </p:nvPr>
        </p:nvSpPr>
        <p:spPr/>
        <p:txBody>
          <a:bodyPr/>
          <a:lstStyle/>
          <a:p>
            <a:pPr>
              <a:defRPr/>
            </a:pPr>
            <a:fld id="{07A1B390-8C00-49C7-BEED-470B249615B6}" type="slidenum">
              <a:rPr lang="en-US" smtClean="0"/>
              <a:pPr>
                <a:defRPr/>
              </a:pPr>
              <a:t>29</a:t>
            </a:fld>
            <a:endParaRPr lang="en-US" dirty="0"/>
          </a:p>
        </p:txBody>
      </p:sp>
      <p:pic>
        <p:nvPicPr>
          <p:cNvPr id="4" name="Picture 3">
            <a:extLst>
              <a:ext uri="{FF2B5EF4-FFF2-40B4-BE49-F238E27FC236}">
                <a16:creationId xmlns:a16="http://schemas.microsoft.com/office/drawing/2014/main" id="{D8C5F093-35D8-FDDA-FA44-2A28B1B7EBCB}"/>
              </a:ext>
            </a:extLst>
          </p:cNvPr>
          <p:cNvPicPr>
            <a:picLocks noChangeAspect="1"/>
          </p:cNvPicPr>
          <p:nvPr/>
        </p:nvPicPr>
        <p:blipFill>
          <a:blip r:embed="rId3"/>
          <a:stretch>
            <a:fillRect/>
          </a:stretch>
        </p:blipFill>
        <p:spPr>
          <a:xfrm>
            <a:off x="0" y="496133"/>
            <a:ext cx="12192000" cy="5865734"/>
          </a:xfrm>
          <a:prstGeom prst="rect">
            <a:avLst/>
          </a:prstGeom>
        </p:spPr>
      </p:pic>
      <p:sp>
        <p:nvSpPr>
          <p:cNvPr id="5" name="TextBox 4"/>
          <p:cNvSpPr txBox="1"/>
          <p:nvPr/>
        </p:nvSpPr>
        <p:spPr>
          <a:xfrm>
            <a:off x="457200" y="73152"/>
            <a:ext cx="5486400" cy="320040"/>
          </a:xfrm>
          <a:prstGeom prst="rect">
            <a:avLst/>
          </a:prstGeom>
          <a:noFill/>
        </p:spPr>
        <p:txBody>
          <a:bodyPr wrap="square" lIns="0" tIns="0" rIns="0" bIns="0">
            <a:spAutoFit/>
          </a:bodyPr>
          <a:lstStyle/>
          <a:p>
            <a:r>
              <a:rPr sz="1400" b="1" i="0">
                <a:solidFill>
                  <a:srgbClr val="007B5F"/>
                </a:solidFill>
                <a:latin typeface="Arial"/>
              </a:rPr>
              <a:t>Example 5 – IFC Graph</a:t>
            </a:r>
            <a:r>
              <a:rPr sz="1400" b="0" i="0">
                <a:solidFill>
                  <a:srgbClr val="595959"/>
                </a:solidFill>
                <a:latin typeface="Arial"/>
              </a:rPr>
              <a:t>  (cont.)</a:t>
            </a:r>
          </a:p>
        </p:txBody>
      </p:sp>
    </p:spTree>
    <p:extLst>
      <p:ext uri="{BB962C8B-B14F-4D97-AF65-F5344CB8AC3E}">
        <p14:creationId xmlns:p14="http://schemas.microsoft.com/office/powerpoint/2010/main" val="2050064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A6E44-AE83-F5B8-1F3C-A31A2441AADD}"/>
              </a:ext>
            </a:extLst>
          </p:cNvPr>
          <p:cNvSpPr>
            <a:spLocks noGrp="1"/>
          </p:cNvSpPr>
          <p:nvPr>
            <p:ph type="title"/>
          </p:nvPr>
        </p:nvSpPr>
        <p:spPr/>
        <p:txBody>
          <a:bodyPr/>
          <a:lstStyle/>
          <a:p>
            <a:r>
              <a:rPr lang="en-US" dirty="0"/>
              <a:t>Example 6 – Scripting with IfcOpenShell</a:t>
            </a:r>
          </a:p>
        </p:txBody>
      </p:sp>
      <p:sp>
        <p:nvSpPr>
          <p:cNvPr id="3" name="Slide Number Placeholder 2">
            <a:extLst>
              <a:ext uri="{FF2B5EF4-FFF2-40B4-BE49-F238E27FC236}">
                <a16:creationId xmlns:a16="http://schemas.microsoft.com/office/drawing/2014/main" id="{4837B5C9-ABCD-B881-ED53-9CAD0DE341AC}"/>
              </a:ext>
            </a:extLst>
          </p:cNvPr>
          <p:cNvSpPr>
            <a:spLocks noGrp="1"/>
          </p:cNvSpPr>
          <p:nvPr>
            <p:ph type="sldNum" sz="quarter" idx="12"/>
          </p:nvPr>
        </p:nvSpPr>
        <p:spPr/>
        <p:txBody>
          <a:bodyPr/>
          <a:lstStyle/>
          <a:p>
            <a:pPr>
              <a:defRPr/>
            </a:pPr>
            <a:fld id="{07A1B390-8C00-49C7-BEED-470B249615B6}" type="slidenum">
              <a:rPr lang="en-US" smtClean="0"/>
              <a:pPr>
                <a:defRPr/>
              </a:pPr>
              <a:t>30</a:t>
            </a:fld>
            <a:endParaRPr lang="en-US" dirty="0"/>
          </a:p>
        </p:txBody>
      </p:sp>
      <p:pic>
        <p:nvPicPr>
          <p:cNvPr id="5" name="Picture 4">
            <a:extLst>
              <a:ext uri="{FF2B5EF4-FFF2-40B4-BE49-F238E27FC236}">
                <a16:creationId xmlns:a16="http://schemas.microsoft.com/office/drawing/2014/main" id="{366E07A8-3351-4261-D9F4-CE331781C1C4}"/>
              </a:ext>
            </a:extLst>
          </p:cNvPr>
          <p:cNvPicPr>
            <a:picLocks noChangeAspect="1"/>
          </p:cNvPicPr>
          <p:nvPr/>
        </p:nvPicPr>
        <p:blipFill>
          <a:blip r:embed="rId3"/>
          <a:stretch>
            <a:fillRect/>
          </a:stretch>
        </p:blipFill>
        <p:spPr>
          <a:xfrm>
            <a:off x="1993295" y="1040484"/>
            <a:ext cx="8205409" cy="5092302"/>
          </a:xfrm>
          <a:prstGeom prst="rect">
            <a:avLst/>
          </a:prstGeom>
        </p:spPr>
      </p:pic>
    </p:spTree>
    <p:extLst>
      <p:ext uri="{BB962C8B-B14F-4D97-AF65-F5344CB8AC3E}">
        <p14:creationId xmlns:p14="http://schemas.microsoft.com/office/powerpoint/2010/main" val="592750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AB08-B0B3-1D13-E2B0-9506905A0D94}"/>
              </a:ext>
            </a:extLst>
          </p:cNvPr>
          <p:cNvSpPr>
            <a:spLocks noGrp="1"/>
          </p:cNvSpPr>
          <p:nvPr>
            <p:ph type="title"/>
          </p:nvPr>
        </p:nvSpPr>
        <p:spPr/>
        <p:txBody>
          <a:bodyPr/>
          <a:lstStyle/>
          <a:p>
            <a:r>
              <a:rPr lang="en-US" dirty="0"/>
              <a:t>Example 7 – IFC Lite</a:t>
            </a:r>
          </a:p>
        </p:txBody>
      </p:sp>
      <p:sp>
        <p:nvSpPr>
          <p:cNvPr id="3" name="Slide Number Placeholder 2">
            <a:extLst>
              <a:ext uri="{FF2B5EF4-FFF2-40B4-BE49-F238E27FC236}">
                <a16:creationId xmlns:a16="http://schemas.microsoft.com/office/drawing/2014/main" id="{483B760D-9C91-8EE2-5E72-2FCD8F994BCD}"/>
              </a:ext>
            </a:extLst>
          </p:cNvPr>
          <p:cNvSpPr>
            <a:spLocks noGrp="1"/>
          </p:cNvSpPr>
          <p:nvPr>
            <p:ph type="sldNum" sz="quarter" idx="12"/>
          </p:nvPr>
        </p:nvSpPr>
        <p:spPr/>
        <p:txBody>
          <a:bodyPr/>
          <a:lstStyle/>
          <a:p>
            <a:pPr>
              <a:defRPr/>
            </a:pPr>
            <a:fld id="{07A1B390-8C00-49C7-BEED-470B249615B6}" type="slidenum">
              <a:rPr lang="en-US" smtClean="0"/>
              <a:pPr>
                <a:defRPr/>
              </a:pPr>
              <a:t>31</a:t>
            </a:fld>
            <a:endParaRPr lang="en-US" dirty="0"/>
          </a:p>
        </p:txBody>
      </p:sp>
      <p:pic>
        <p:nvPicPr>
          <p:cNvPr id="5" name="Picture 4">
            <a:extLst>
              <a:ext uri="{FF2B5EF4-FFF2-40B4-BE49-F238E27FC236}">
                <a16:creationId xmlns:a16="http://schemas.microsoft.com/office/drawing/2014/main" id="{1EFCF569-9C6E-F241-5C74-28E9A436B9B8}"/>
              </a:ext>
            </a:extLst>
          </p:cNvPr>
          <p:cNvPicPr>
            <a:picLocks noChangeAspect="1"/>
          </p:cNvPicPr>
          <p:nvPr/>
        </p:nvPicPr>
        <p:blipFill>
          <a:blip r:embed="rId3"/>
          <a:stretch>
            <a:fillRect/>
          </a:stretch>
        </p:blipFill>
        <p:spPr>
          <a:xfrm>
            <a:off x="1639957" y="1371600"/>
            <a:ext cx="8554278" cy="4597924"/>
          </a:xfrm>
          <a:prstGeom prst="rect">
            <a:avLst/>
          </a:prstGeom>
        </p:spPr>
      </p:pic>
      <p:sp>
        <p:nvSpPr>
          <p:cNvPr id="6" name="TextBox 5"/>
          <p:cNvSpPr txBox="1"/>
          <p:nvPr/>
        </p:nvSpPr>
        <p:spPr>
          <a:xfrm>
            <a:off x="685800" y="914400"/>
            <a:ext cx="8229600" cy="320040"/>
          </a:xfrm>
          <a:prstGeom prst="rect">
            <a:avLst/>
          </a:prstGeom>
          <a:noFill/>
        </p:spPr>
        <p:txBody>
          <a:bodyPr wrap="square" lIns="0" tIns="0" rIns="0" bIns="0">
            <a:spAutoFit/>
          </a:bodyPr>
          <a:lstStyle/>
          <a:p>
            <a:r>
              <a:rPr sz="1600" b="0" i="0">
                <a:solidFill>
                  <a:srgbClr val="595959"/>
                </a:solidFill>
                <a:latin typeface="Arial"/>
              </a:rPr>
              <a:t>Web app: </a:t>
            </a:r>
            <a:r>
              <a:rPr sz="1600" b="0" i="0" u="none">
                <a:solidFill>
                  <a:srgbClr val="007B5F"/>
                </a:solidFill>
                <a:latin typeface="Arial"/>
                <a:hlinkClick r:id="rId4">
                  <a:extLst>
                    <a:ext uri="{A12FA001-AC4F-418D-AE19-62706E023703}">
                      <ahyp:hlinkClr xmlns:ahyp="http://schemas.microsoft.com/office/drawing/2018/hyperlinkcolor" val="tx"/>
                    </a:ext>
                  </a:extLst>
                </a:hlinkClick>
              </a:rPr>
              <a:t>ifclite.com</a:t>
            </a:r>
            <a:r>
              <a:rPr sz="1600" b="0" i="0">
                <a:solidFill>
                  <a:srgbClr val="595959"/>
                </a:solidFill>
                <a:latin typeface="Arial"/>
              </a:rPr>
              <a:t>   ·   Source: </a:t>
            </a:r>
            <a:r>
              <a:rPr sz="1600" b="0" i="0" u="none">
                <a:solidFill>
                  <a:srgbClr val="007B5F"/>
                </a:solidFill>
                <a:latin typeface="Arial"/>
                <a:hlinkClick r:id="rId5">
                  <a:extLst>
                    <a:ext uri="{A12FA001-AC4F-418D-AE19-62706E023703}">
                      <ahyp:hlinkClr xmlns:ahyp="http://schemas.microsoft.com/office/drawing/2018/hyperlinkcolor" val="tx"/>
                    </a:ext>
                  </a:extLst>
                </a:hlinkClick>
              </a:rPr>
              <a:t>github.com/LTplus-AG/ifc-lite</a:t>
            </a:r>
          </a:p>
        </p:txBody>
      </p:sp>
    </p:spTree>
    <p:extLst>
      <p:ext uri="{BB962C8B-B14F-4D97-AF65-F5344CB8AC3E}">
        <p14:creationId xmlns:p14="http://schemas.microsoft.com/office/powerpoint/2010/main" val="3717168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AB78-A8F4-BC01-A031-7474FF03CBCB}"/>
              </a:ext>
            </a:extLst>
          </p:cNvPr>
          <p:cNvSpPr>
            <a:spLocks noGrp="1"/>
          </p:cNvSpPr>
          <p:nvPr>
            <p:ph type="title"/>
          </p:nvPr>
        </p:nvSpPr>
        <p:spPr/>
        <p:txBody>
          <a:bodyPr/>
          <a:lstStyle/>
          <a:p>
            <a:r>
              <a:rPr lang="en-US" dirty="0"/>
              <a:t>Other Open Source IFC/BIM Tools</a:t>
            </a:r>
          </a:p>
        </p:txBody>
      </p:sp>
      <p:sp>
        <p:nvSpPr>
          <p:cNvPr id="3" name="Content Placeholder 2">
            <a:extLst>
              <a:ext uri="{FF2B5EF4-FFF2-40B4-BE49-F238E27FC236}">
                <a16:creationId xmlns:a16="http://schemas.microsoft.com/office/drawing/2014/main" id="{99CDA1C1-DD26-35F6-D1E0-BE6995E27B4B}"/>
              </a:ext>
            </a:extLst>
          </p:cNvPr>
          <p:cNvSpPr>
            <a:spLocks noGrp="1"/>
          </p:cNvSpPr>
          <p:nvPr>
            <p:ph idx="1"/>
          </p:nvPr>
        </p:nvSpPr>
        <p:spPr>
          <a:xfrm>
            <a:off x="609600" y="1325880"/>
            <a:ext cx="10972800" cy="4983165"/>
          </a:xfrm>
        </p:spPr>
        <p:txBody>
          <a:bodyPr/>
          <a:lstStyle/>
          <a:p>
            <a:r>
              <a:rPr lang="en-US" sz="1800" b="1" dirty="0"/>
              <a:t>Modelling</a:t>
            </a:r>
          </a:p>
          <a:p>
            <a:pPr lvl="1"/>
            <a:r>
              <a:rPr lang="en-US" sz="1600" b="1" dirty="0"/>
              <a:t>Bonsai</a:t>
            </a:r>
            <a:r>
              <a:rPr lang="en-US" sz="1600" i="1" dirty="0"/>
              <a:t> (bonsaibim.org)</a:t>
            </a:r>
            <a:r>
              <a:rPr lang="en-US" sz="1600" dirty="0"/>
              <a:t> — Full IFC authoring inside Blender.</a:t>
            </a:r>
          </a:p>
          <a:p>
            <a:pPr lvl="1"/>
            <a:r>
              <a:rPr sz="1600" b="1" dirty="0" err="1"/>
              <a:t>FreeCAD</a:t>
            </a:r>
            <a:r>
              <a:rPr sz="1600" i="1" dirty="0"/>
              <a:t> (freecad.org)</a:t>
            </a:r>
            <a:r>
              <a:rPr sz="1600" dirty="0"/>
              <a:t> — General CAD app with a native BIM workbench.</a:t>
            </a:r>
          </a:p>
          <a:p>
            <a:r>
              <a:rPr sz="1800" b="1" dirty="0"/>
              <a:t>Libraries</a:t>
            </a:r>
          </a:p>
          <a:p>
            <a:pPr lvl="1"/>
            <a:r>
              <a:rPr sz="1600" b="1" dirty="0"/>
              <a:t>IfcOpenShell</a:t>
            </a:r>
            <a:r>
              <a:rPr sz="1600" i="1" dirty="0"/>
              <a:t> (ifcopenshell.org)</a:t>
            </a:r>
            <a:r>
              <a:rPr sz="1600" dirty="0"/>
              <a:t> — The engine behind </a:t>
            </a:r>
            <a:r>
              <a:rPr lang="en-US" sz="1600" dirty="0"/>
              <a:t>Bonsai</a:t>
            </a:r>
            <a:r>
              <a:rPr sz="1600" dirty="0"/>
              <a:t>.</a:t>
            </a:r>
          </a:p>
          <a:p>
            <a:pPr lvl="1"/>
            <a:r>
              <a:rPr sz="1600" b="1" dirty="0" err="1"/>
              <a:t>xBIM</a:t>
            </a:r>
            <a:r>
              <a:rPr sz="1600" i="1" dirty="0"/>
              <a:t> (docs.xbim.net)</a:t>
            </a:r>
            <a:r>
              <a:rPr sz="1600" dirty="0"/>
              <a:t> — .NET toolkit for reading, creating, and validating IFC.</a:t>
            </a:r>
          </a:p>
          <a:p>
            <a:pPr lvl="1"/>
            <a:r>
              <a:rPr sz="1600" b="1" dirty="0"/>
              <a:t>web-</a:t>
            </a:r>
            <a:r>
              <a:rPr sz="1600" b="1" dirty="0" err="1"/>
              <a:t>ifc</a:t>
            </a:r>
            <a:r>
              <a:rPr sz="1600" i="1" dirty="0"/>
              <a:t> (github.com/</a:t>
            </a:r>
            <a:r>
              <a:rPr sz="1600" i="1" dirty="0" err="1"/>
              <a:t>ThatOpen</a:t>
            </a:r>
            <a:r>
              <a:rPr sz="1600" i="1" dirty="0"/>
              <a:t>/</a:t>
            </a:r>
            <a:r>
              <a:rPr sz="1600" i="1" dirty="0" err="1"/>
              <a:t>engine_web-ifc</a:t>
            </a:r>
            <a:r>
              <a:rPr sz="1600" i="1" dirty="0"/>
              <a:t>)</a:t>
            </a:r>
            <a:r>
              <a:rPr sz="1600" dirty="0"/>
              <a:t> — WASM parser powering many browser viewers.</a:t>
            </a:r>
            <a:endParaRPr lang="en-US" sz="1600" dirty="0"/>
          </a:p>
          <a:p>
            <a:r>
              <a:rPr lang="en-US" sz="1800" b="1" dirty="0"/>
              <a:t>Web Viewers</a:t>
            </a:r>
          </a:p>
          <a:p>
            <a:pPr lvl="1"/>
            <a:r>
              <a:rPr lang="en-US" sz="1600" b="1" dirty="0"/>
              <a:t>web-</a:t>
            </a:r>
            <a:r>
              <a:rPr lang="en-US" sz="1600" b="1" dirty="0" err="1"/>
              <a:t>ifc</a:t>
            </a:r>
            <a:r>
              <a:rPr lang="en-US" sz="1600" b="1" dirty="0"/>
              <a:t>-viewer</a:t>
            </a:r>
            <a:r>
              <a:rPr lang="en-US" sz="1600" i="1" dirty="0"/>
              <a:t> (github.com/</a:t>
            </a:r>
            <a:r>
              <a:rPr lang="en-US" sz="1600" i="1" dirty="0" err="1"/>
              <a:t>ThatOpen</a:t>
            </a:r>
            <a:r>
              <a:rPr lang="en-US" sz="1600" i="1" dirty="0"/>
              <a:t>/web-</a:t>
            </a:r>
            <a:r>
              <a:rPr lang="en-US" sz="1600" i="1" dirty="0" err="1"/>
              <a:t>ifc</a:t>
            </a:r>
            <a:r>
              <a:rPr lang="en-US" sz="1600" i="1" dirty="0"/>
              <a:t>-viewer)</a:t>
            </a:r>
            <a:r>
              <a:rPr lang="en-US" sz="1600" dirty="0"/>
              <a:t> — Three.js viewer with clipping planes and 2D plans.</a:t>
            </a:r>
          </a:p>
          <a:p>
            <a:pPr lvl="1"/>
            <a:r>
              <a:rPr lang="en-US" sz="1600" b="1" dirty="0"/>
              <a:t>Open IFC Viewer</a:t>
            </a:r>
            <a:r>
              <a:rPr lang="en-US" sz="1600" i="1" dirty="0"/>
              <a:t> (openifcviewer.com)</a:t>
            </a:r>
            <a:r>
              <a:rPr lang="en-US" sz="1600" dirty="0"/>
              <a:t> — Single-file, client-side viewer with BCF support.</a:t>
            </a:r>
          </a:p>
          <a:p>
            <a:pPr lvl="1"/>
            <a:r>
              <a:rPr lang="en-US" sz="1600" b="1" dirty="0" err="1"/>
              <a:t>BIMCamel</a:t>
            </a:r>
            <a:r>
              <a:rPr lang="en-US" sz="1600" i="1" dirty="0"/>
              <a:t> (bimcamel.com)</a:t>
            </a:r>
            <a:r>
              <a:rPr lang="en-US" sz="1600" dirty="0"/>
              <a:t> — Free online toolbox: viewer, IDS checks, clash, and more.</a:t>
            </a:r>
          </a:p>
          <a:p>
            <a:r>
              <a:rPr lang="en-US" sz="1800" b="1" dirty="0"/>
              <a:t>Collaboration</a:t>
            </a:r>
          </a:p>
          <a:p>
            <a:pPr lvl="1"/>
            <a:r>
              <a:rPr lang="en-US" sz="1600" b="1" dirty="0" err="1"/>
              <a:t>BIMserver</a:t>
            </a:r>
            <a:r>
              <a:rPr lang="en-US" sz="1600" i="1" dirty="0"/>
              <a:t> (bimserver.org)</a:t>
            </a:r>
            <a:r>
              <a:rPr lang="en-US" sz="1600" dirty="0"/>
              <a:t> — Model server for versioning and querying IFC projects.</a:t>
            </a:r>
          </a:p>
          <a:p>
            <a:pPr lvl="1"/>
            <a:r>
              <a:rPr lang="en-US" sz="1600" b="1" dirty="0"/>
              <a:t>Speckle</a:t>
            </a:r>
            <a:r>
              <a:rPr lang="en-US" sz="1600" i="1" dirty="0"/>
              <a:t> (</a:t>
            </a:r>
            <a:r>
              <a:rPr lang="en-US" sz="1600" i="1" dirty="0" err="1"/>
              <a:t>speckle.systems</a:t>
            </a:r>
            <a:r>
              <a:rPr lang="en-US" sz="1600" i="1" dirty="0"/>
              <a:t>)</a:t>
            </a:r>
            <a:r>
              <a:rPr lang="en-US" sz="1600" dirty="0"/>
              <a:t> — Open data platform connecting Revit, Rhino, IFC, and more.</a:t>
            </a:r>
          </a:p>
          <a:p>
            <a:pPr lvl="1"/>
            <a:endParaRPr sz="1600" dirty="0"/>
          </a:p>
        </p:txBody>
      </p:sp>
      <p:sp>
        <p:nvSpPr>
          <p:cNvPr id="4" name="Slide Number Placeholder 3">
            <a:extLst>
              <a:ext uri="{FF2B5EF4-FFF2-40B4-BE49-F238E27FC236}">
                <a16:creationId xmlns:a16="http://schemas.microsoft.com/office/drawing/2014/main" id="{FA929983-917C-DB3F-A95E-F91872B3F35B}"/>
              </a:ext>
            </a:extLst>
          </p:cNvPr>
          <p:cNvSpPr>
            <a:spLocks noGrp="1"/>
          </p:cNvSpPr>
          <p:nvPr>
            <p:ph type="sldNum" sz="quarter" idx="12"/>
          </p:nvPr>
        </p:nvSpPr>
        <p:spPr/>
        <p:txBody>
          <a:bodyPr/>
          <a:lstStyle/>
          <a:p>
            <a:pPr>
              <a:defRPr/>
            </a:pPr>
            <a:fld id="{07A1B390-8C00-49C7-BEED-470B249615B6}" type="slidenum">
              <a:rPr lang="en-US" smtClean="0"/>
              <a:pPr>
                <a:defRPr/>
              </a:pPr>
              <a:t>32</a:t>
            </a:fld>
            <a:endParaRPr lang="en-US" dirty="0"/>
          </a:p>
        </p:txBody>
      </p:sp>
    </p:spTree>
    <p:extLst>
      <p:ext uri="{BB962C8B-B14F-4D97-AF65-F5344CB8AC3E}">
        <p14:creationId xmlns:p14="http://schemas.microsoft.com/office/powerpoint/2010/main" val="2440942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Takeaways</a:t>
            </a:r>
          </a:p>
        </p:txBody>
      </p:sp>
      <p:sp>
        <p:nvSpPr>
          <p:cNvPr id="3" name="Rounded Rectangle 2"/>
          <p:cNvSpPr/>
          <p:nvPr/>
        </p:nvSpPr>
        <p:spPr>
          <a:xfrm>
            <a:off x="68580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012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FFFFF"/>
                </a:solidFill>
                <a:latin typeface="Arial"/>
              </a:rPr>
              <a:t>1</a:t>
            </a:r>
          </a:p>
        </p:txBody>
      </p:sp>
      <p:sp>
        <p:nvSpPr>
          <p:cNvPr id="5" name="TextBox 4"/>
          <p:cNvSpPr txBox="1"/>
          <p:nvPr/>
        </p:nvSpPr>
        <p:spPr>
          <a:xfrm>
            <a:off x="960120" y="2514600"/>
            <a:ext cx="2834640" cy="1431995"/>
          </a:xfrm>
          <a:prstGeom prst="rect">
            <a:avLst/>
          </a:prstGeom>
          <a:noFill/>
        </p:spPr>
        <p:txBody>
          <a:bodyPr wrap="square" lIns="0" tIns="0" rIns="0" bIns="0">
            <a:spAutoFit/>
          </a:bodyPr>
          <a:lstStyle/>
          <a:p>
            <a:pPr>
              <a:spcAft>
                <a:spcPts val="1000"/>
              </a:spcAft>
            </a:pPr>
            <a:r>
              <a:rPr sz="2000" b="1" dirty="0">
                <a:solidFill>
                  <a:srgbClr val="007B5F"/>
                </a:solidFill>
                <a:latin typeface="Arial"/>
              </a:rPr>
              <a:t>Open standards</a:t>
            </a:r>
          </a:p>
          <a:p>
            <a:pPr>
              <a:lnSpc>
                <a:spcPct val="110000"/>
              </a:lnSpc>
            </a:pPr>
            <a:r>
              <a:rPr sz="1500" dirty="0">
                <a:solidFill>
                  <a:srgbClr val="202020"/>
                </a:solidFill>
                <a:latin typeface="Arial"/>
              </a:rPr>
              <a:t>IFC (ISO 16739), IDS, and BCF are open </a:t>
            </a:r>
            <a:r>
              <a:rPr sz="1500" dirty="0" err="1">
                <a:solidFill>
                  <a:srgbClr val="202020"/>
                </a:solidFill>
                <a:latin typeface="Arial"/>
              </a:rPr>
              <a:t>buildingSMART</a:t>
            </a:r>
            <a:r>
              <a:rPr sz="1500" dirty="0">
                <a:solidFill>
                  <a:srgbClr val="202020"/>
                </a:solidFill>
                <a:latin typeface="Arial"/>
              </a:rPr>
              <a:t> standards. Your data isn’t locked </a:t>
            </a:r>
            <a:r>
              <a:rPr sz="1500">
                <a:solidFill>
                  <a:srgbClr val="202020"/>
                </a:solidFill>
                <a:latin typeface="Arial"/>
              </a:rPr>
              <a:t>inside anyone</a:t>
            </a:r>
            <a:r>
              <a:rPr lang="en-US" sz="1500" dirty="0">
                <a:solidFill>
                  <a:srgbClr val="202020"/>
                </a:solidFill>
                <a:latin typeface="Arial"/>
              </a:rPr>
              <a:t>’s software</a:t>
            </a:r>
            <a:r>
              <a:rPr sz="1500" dirty="0">
                <a:solidFill>
                  <a:srgbClr val="202020"/>
                </a:solidFill>
                <a:latin typeface="Arial"/>
              </a:rPr>
              <a:t>.</a:t>
            </a:r>
          </a:p>
        </p:txBody>
      </p:sp>
      <p:sp>
        <p:nvSpPr>
          <p:cNvPr id="6" name="Rounded Rectangle 5"/>
          <p:cNvSpPr/>
          <p:nvPr/>
        </p:nvSpPr>
        <p:spPr>
          <a:xfrm>
            <a:off x="443484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470916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FFFFF"/>
                </a:solidFill>
                <a:latin typeface="Arial"/>
              </a:rPr>
              <a:t>2</a:t>
            </a:r>
          </a:p>
        </p:txBody>
      </p:sp>
      <p:sp>
        <p:nvSpPr>
          <p:cNvPr id="8" name="TextBox 7"/>
          <p:cNvSpPr txBox="1"/>
          <p:nvPr/>
        </p:nvSpPr>
        <p:spPr>
          <a:xfrm>
            <a:off x="4709160" y="2514600"/>
            <a:ext cx="2834640" cy="1965960"/>
          </a:xfrm>
          <a:prstGeom prst="rect">
            <a:avLst/>
          </a:prstGeom>
          <a:noFill/>
        </p:spPr>
        <p:txBody>
          <a:bodyPr wrap="square" lIns="0" tIns="0" rIns="0" bIns="0">
            <a:spAutoFit/>
          </a:bodyPr>
          <a:lstStyle/>
          <a:p>
            <a:pPr>
              <a:spcAft>
                <a:spcPts val="1000"/>
              </a:spcAft>
            </a:pPr>
            <a:r>
              <a:rPr sz="2000" b="1" dirty="0">
                <a:solidFill>
                  <a:srgbClr val="007B5F"/>
                </a:solidFill>
                <a:latin typeface="Arial"/>
              </a:rPr>
              <a:t>Open tools</a:t>
            </a:r>
          </a:p>
          <a:p>
            <a:pPr>
              <a:lnSpc>
                <a:spcPct val="110000"/>
              </a:lnSpc>
            </a:pPr>
            <a:r>
              <a:rPr sz="1500" dirty="0">
                <a:solidFill>
                  <a:srgbClr val="202020"/>
                </a:solidFill>
                <a:latin typeface="Arial"/>
              </a:rPr>
              <a:t>IfcOpenShell, Bonsai, IFC Lite, and more are free to use, share, and modify — no license needed to open, check, or fix a model.</a:t>
            </a:r>
          </a:p>
        </p:txBody>
      </p:sp>
      <p:sp>
        <p:nvSpPr>
          <p:cNvPr id="9" name="Rounded Rectangle 8"/>
          <p:cNvSpPr/>
          <p:nvPr/>
        </p:nvSpPr>
        <p:spPr>
          <a:xfrm>
            <a:off x="8183880" y="1417320"/>
            <a:ext cx="3383280" cy="3246120"/>
          </a:xfrm>
          <a:prstGeom prst="roundRect">
            <a:avLst>
              <a:gd name="adj" fmla="val 6000"/>
            </a:avLst>
          </a:prstGeom>
          <a:solidFill>
            <a:srgbClr val="E6F2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8458200" y="1691640"/>
            <a:ext cx="640080" cy="640080"/>
          </a:xfrm>
          <a:prstGeom prst="ellipse">
            <a:avLst/>
          </a:prstGeom>
          <a:solidFill>
            <a:srgbClr val="007B5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rgbClr val="FFFFFF"/>
                </a:solidFill>
                <a:latin typeface="Arial"/>
              </a:rPr>
              <a:t>3</a:t>
            </a:r>
          </a:p>
        </p:txBody>
      </p:sp>
      <p:sp>
        <p:nvSpPr>
          <p:cNvPr id="11" name="TextBox 10"/>
          <p:cNvSpPr txBox="1"/>
          <p:nvPr/>
        </p:nvSpPr>
        <p:spPr>
          <a:xfrm>
            <a:off x="8458200" y="2514600"/>
            <a:ext cx="2834640" cy="1965960"/>
          </a:xfrm>
          <a:prstGeom prst="rect">
            <a:avLst/>
          </a:prstGeom>
          <a:noFill/>
        </p:spPr>
        <p:txBody>
          <a:bodyPr wrap="square" lIns="0" tIns="0" rIns="0" bIns="0">
            <a:spAutoFit/>
          </a:bodyPr>
          <a:lstStyle/>
          <a:p>
            <a:pPr>
              <a:spcAft>
                <a:spcPts val="1000"/>
              </a:spcAft>
            </a:pPr>
            <a:r>
              <a:rPr sz="2000" b="1">
                <a:solidFill>
                  <a:srgbClr val="007B5F"/>
                </a:solidFill>
                <a:latin typeface="Arial"/>
              </a:rPr>
              <a:t>Start small, then automate</a:t>
            </a:r>
          </a:p>
          <a:p>
            <a:pPr>
              <a:lnSpc>
                <a:spcPct val="110000"/>
              </a:lnSpc>
            </a:pPr>
            <a:r>
              <a:rPr sz="1500">
                <a:solidFill>
                  <a:srgbClr val="202020"/>
                </a:solidFill>
                <a:latin typeface="Arial"/>
              </a:rPr>
              <a:t>Explore in Bonsai or IFC Lite. When a task repeats, script it with IfcOpenShell Python — the same tools, no clicking required.</a:t>
            </a:r>
          </a:p>
        </p:txBody>
      </p:sp>
      <p:sp>
        <p:nvSpPr>
          <p:cNvPr id="12" name="TextBox 11"/>
          <p:cNvSpPr txBox="1"/>
          <p:nvPr/>
        </p:nvSpPr>
        <p:spPr>
          <a:xfrm>
            <a:off x="685800" y="4983480"/>
            <a:ext cx="10789920" cy="1015663"/>
          </a:xfrm>
          <a:prstGeom prst="rect">
            <a:avLst/>
          </a:prstGeom>
          <a:noFill/>
        </p:spPr>
        <p:txBody>
          <a:bodyPr wrap="square" lIns="0" rIns="0">
            <a:spAutoFit/>
          </a:bodyPr>
          <a:lstStyle/>
          <a:p>
            <a:pPr algn="ctr"/>
            <a:r>
              <a:rPr sz="2800" b="1" dirty="0">
                <a:solidFill>
                  <a:srgbClr val="007B5F"/>
                </a:solidFill>
                <a:latin typeface="Arial"/>
              </a:rPr>
              <a:t>Questions?</a:t>
            </a:r>
          </a:p>
          <a:p>
            <a:pPr algn="ctr"/>
            <a:r>
              <a:rPr sz="1600" dirty="0">
                <a:solidFill>
                  <a:srgbClr val="595959"/>
                </a:solidFill>
                <a:latin typeface="Arial"/>
              </a:rPr>
              <a:t>Richard Brice, PE  ·  WSDOT Bridge and Structures Office</a:t>
            </a:r>
            <a:endParaRPr lang="en-US" sz="1600" dirty="0">
              <a:solidFill>
                <a:srgbClr val="595959"/>
              </a:solidFill>
              <a:latin typeface="Arial"/>
            </a:endParaRPr>
          </a:p>
        </p:txBody>
      </p:sp>
      <p:sp>
        <p:nvSpPr>
          <p:cNvPr id="13" name="Slide Number Placeholder 2">
            <a:extLst>
              <a:ext uri="{FF2B5EF4-FFF2-40B4-BE49-F238E27FC236}">
                <a16:creationId xmlns:a16="http://schemas.microsoft.com/office/drawing/2014/main" id="{483B760D-9C91-8EE2-5E72-2FCD8F994BCD}"/>
              </a:ext>
            </a:extLst>
          </p:cNvPr>
          <p:cNvSpPr>
            <a:spLocks noGrp="1"/>
          </p:cNvSpPr>
          <p:nvPr>
            <p:ph type="sldNum" sz="quarter" idx="12"/>
          </p:nvPr>
        </p:nvSpPr>
        <p:spPr/>
        <p:txBody>
          <a:bodyPr/>
          <a:lstStyle/>
          <a:p>
            <a:pPr>
              <a:defRPr/>
            </a:pPr>
            <a:fld id="{07A1B390-8C00-49C7-BEED-470B249615B6}" type="slidenum">
              <a:rPr lang="en-US" smtClean="0"/>
              <a:pPr>
                <a:defRPr/>
              </a:pPr>
              <a:t>33</a:t>
            </a:fld>
            <a:endParaRPr lang="en-US" dirty="0"/>
          </a:p>
        </p:txBody>
      </p:sp>
    </p:spTree>
  </p:cSld>
  <p:clrMapOvr>
    <a:masterClrMapping/>
  </p:clrMapOvr>
</p:sld>
</file>

<file path=ppt/theme/theme1.xml><?xml version="1.0" encoding="utf-8"?>
<a:theme xmlns:a="http://schemas.openxmlformats.org/drawingml/2006/main" name="WSDOT_PPT_TEMPLATE_W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SDOT_PPT_TEMPLATE_13.3x7.5" id="{715E1DCD-3B96-4137-97BE-FD0685A78003}" vid="{9190646F-1743-4663-BA2B-7C9089FF68F4}"/>
    </a:ext>
  </a:extLst>
</a:theme>
</file>

<file path=ppt/theme/theme2.xml><?xml version="1.0" encoding="utf-8"?>
<a:theme xmlns:a="http://schemas.openxmlformats.org/drawingml/2006/main" name="WSDOT 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SDOT_PPT_TEMPLATE_13.3x7.5" id="{715E1DCD-3B96-4137-97BE-FD0685A78003}" vid="{9D57C767-A680-4F87-999F-DA8472AB65F7}"/>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2B6DF0B87E164EA5A66726E8822305" ma:contentTypeVersion="16" ma:contentTypeDescription="Create a new document." ma:contentTypeScope="" ma:versionID="813b713305141a48d83b2c848fba361b">
  <xsd:schema xmlns:xsd="http://www.w3.org/2001/XMLSchema" xmlns:xs="http://www.w3.org/2001/XMLSchema" xmlns:p="http://schemas.microsoft.com/office/2006/metadata/properties" xmlns:ns2="9d1843ec-21c2-4053-bfd6-2ffc65950e7c" xmlns:ns3="3fb25fd4-f1f2-4edc-b0ea-a039ba156aa0" targetNamespace="http://schemas.microsoft.com/office/2006/metadata/properties" ma:root="true" ma:fieldsID="2afaae2ae20d56081d8544a8bb7273b4" ns2:_="" ns3:_="">
    <xsd:import namespace="9d1843ec-21c2-4053-bfd6-2ffc65950e7c"/>
    <xsd:import namespace="3fb25fd4-f1f2-4edc-b0ea-a039ba156aa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843ec-21c2-4053-bfd6-2ffc6595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0966e5e-a0ab-4f14-8017-b92470a0a7d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b25fd4-f1f2-4edc-b0ea-a039ba156aa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eca5e7-bc1d-41ef-be35-da38550ebc29}" ma:internalName="TaxCatchAll" ma:showField="CatchAllData" ma:web="3fb25fd4-f1f2-4edc-b0ea-a039ba156a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1843ec-21c2-4053-bfd6-2ffc65950e7c">
      <Terms xmlns="http://schemas.microsoft.com/office/infopath/2007/PartnerControls"/>
    </lcf76f155ced4ddcb4097134ff3c332f>
    <TaxCatchAll xmlns="3fb25fd4-f1f2-4edc-b0ea-a039ba156aa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5E20CE-2FB5-4BF5-BBE2-D5E7FB450AB7}"/>
</file>

<file path=customXml/itemProps2.xml><?xml version="1.0" encoding="utf-8"?>
<ds:datastoreItem xmlns:ds="http://schemas.openxmlformats.org/officeDocument/2006/customXml" ds:itemID="{14160FC7-E474-4C81-ABB4-4BAB0110307E}">
  <ds:schemaRefs>
    <ds:schemaRef ds:uri="http://schemas.microsoft.com/office/2006/metadata/properties"/>
    <ds:schemaRef ds:uri="http://www.w3.org/2000/xmlns/"/>
    <ds:schemaRef ds:uri="2912326b-a251-45d4-ac08-b0139f88d543"/>
    <ds:schemaRef ds:uri="http://schemas.microsoft.com/office/infopath/2007/PartnerControls"/>
    <ds:schemaRef ds:uri="16853ae8-7141-4724-a86c-f566280f29a1"/>
    <ds:schemaRef ds:uri="http://www.w3.org/2001/XMLSchema-instance"/>
  </ds:schemaRefs>
</ds:datastoreItem>
</file>

<file path=customXml/itemProps3.xml><?xml version="1.0" encoding="utf-8"?>
<ds:datastoreItem xmlns:ds="http://schemas.openxmlformats.org/officeDocument/2006/customXml" ds:itemID="{D0DB0F1C-3579-4702-8ABF-44CBFC7214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WSDOT-ppt-template-wide</Template>
  <TotalTime>911</TotalTime>
  <Words>3987</Words>
  <Application>Microsoft Office PowerPoint</Application>
  <PresentationFormat>Widescreen</PresentationFormat>
  <Paragraphs>473</Paragraphs>
  <Slides>33</Slides>
  <Notes>28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33</vt:i4>
      </vt:variant>
    </vt:vector>
  </HeadingPairs>
  <TitlesOfParts>
    <vt:vector size="38" baseType="lpstr">
      <vt:lpstr>Arial</vt:lpstr>
      <vt:lpstr>Arial Black</vt:lpstr>
      <vt:lpstr>Courier New</vt:lpstr>
      <vt:lpstr>WSDOT_PPT_TEMPLATE_WIDE</vt:lpstr>
      <vt:lpstr>WSDOT CONTENT SLIDES</vt:lpstr>
      <vt:lpstr>PowerPoint Presentation</vt:lpstr>
      <vt:lpstr>Outline</vt:lpstr>
      <vt:lpstr>Open-Source Software</vt:lpstr>
      <vt:lpstr>Definitions</vt:lpstr>
      <vt:lpstr>Common Open-Source Programs</vt:lpstr>
      <vt:lpstr>IFC Primer</vt:lpstr>
      <vt:lpstr>Tips for understanding the Specification</vt:lpstr>
      <vt:lpstr>4 Layers of the IFC Specification</vt:lpstr>
      <vt:lpstr>The 3 Pillars of IFC</vt:lpstr>
      <vt:lpstr>The 3 Pillars in Action</vt:lpstr>
      <vt:lpstr>Where to get more Information</vt:lpstr>
      <vt:lpstr>Where to get more Information</vt:lpstr>
      <vt:lpstr>IfcOpenShell Toolkit</vt:lpstr>
      <vt:lpstr>Key Tools</vt:lpstr>
      <vt:lpstr>Bonsai</vt:lpstr>
      <vt:lpstr>Example 1 – Extract Bar List</vt:lpstr>
      <vt:lpstr>PowerPoint Presentation</vt:lpstr>
      <vt:lpstr>PowerPoint Presentation</vt:lpstr>
      <vt:lpstr>Example 2 – Fix Bar Length</vt:lpstr>
      <vt:lpstr>PowerPoint Presentation</vt:lpstr>
      <vt:lpstr>PowerPoint Presentation</vt:lpstr>
      <vt:lpstr>Example 3 – IDS &amp; BCF</vt:lpstr>
      <vt:lpstr>PowerPoint Presentation</vt:lpstr>
      <vt:lpstr>PowerPoint Presentation</vt:lpstr>
      <vt:lpstr>PowerPoint Presentation</vt:lpstr>
      <vt:lpstr>Example 4 – Clash Detection</vt:lpstr>
      <vt:lpstr>PowerPoint Presentation</vt:lpstr>
      <vt:lpstr>Example 5 – IFC Graph</vt:lpstr>
      <vt:lpstr>PowerPoint Presentation</vt:lpstr>
      <vt:lpstr>Example 6 – Scripting with IfcOpenShell</vt:lpstr>
      <vt:lpstr>Example 7 – IFC Lite</vt:lpstr>
      <vt:lpstr>Other Open Source IFC/BIM Tools</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Brice, Richard</dc:creator>
  <cp:lastModifiedBy>Isabel Butler</cp:lastModifiedBy>
  <cp:revision>2</cp:revision>
  <cp:lastPrinted>2015-12-15T18:11:53Z</cp:lastPrinted>
  <dcterms:created xsi:type="dcterms:W3CDTF">2026-09-21T20:15:40Z</dcterms:created>
  <dcterms:modified xsi:type="dcterms:W3CDTF">2026-09-28T17:25:02Z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0x0101001D2B6DF0B87E164EA5A66726E8822305</vt:lpwstr>
  </property>
  <property fmtid="{D5CDD505-2E9C-101B-9397-08002B2CF9AE}" pid="3" name="MediaServiceImageTags">
    <vt:lpwstr/>
  </property>
</Properties>
</file>